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ae9cb293f4ef0a8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ae9cb293f4ef0a8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ae9cb293f4ef0a8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ae9cb293f4ef0a8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ae9cb293f4ef0a8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ae9cb293f4ef0a8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ae9cb293f4ef0a8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ae9cb293f4ef0a8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ae9cb293f4ef0a8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ae9cb293f4ef0a8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17050"/>
            <a:ext cx="8520600" cy="2052600"/>
          </a:xfrm>
          <a:prstGeom prst="rect">
            <a:avLst/>
          </a:prstGeom>
          <a:solidFill>
            <a:srgbClr val="FFFF00"/>
          </a:solidFill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omic Sans MS"/>
                <a:ea typeface="Comic Sans MS"/>
                <a:cs typeface="Comic Sans MS"/>
                <a:sym typeface="Comic Sans MS"/>
              </a:rPr>
              <a:t>Bal dök yala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150" y="805588"/>
            <a:ext cx="2813275" cy="18755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56725" y="2952250"/>
            <a:ext cx="86367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Comic Sans MS"/>
                <a:ea typeface="Comic Sans MS"/>
                <a:cs typeface="Comic Sans MS"/>
                <a:sym typeface="Comic Sans MS"/>
              </a:rPr>
              <a:t>Senin evin çok temiz. </a:t>
            </a:r>
            <a:r>
              <a:rPr b="1" lang="en" sz="21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Bal dök yala.</a:t>
            </a:r>
            <a:r>
              <a:rPr lang="en" sz="2100">
                <a:latin typeface="Comic Sans MS"/>
                <a:ea typeface="Comic Sans MS"/>
                <a:cs typeface="Comic Sans MS"/>
                <a:sym typeface="Comic Sans MS"/>
              </a:rPr>
              <a:t> (Your house is very clean. You can pour honey and lick.)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Comic Sans MS"/>
                <a:ea typeface="Comic Sans MS"/>
                <a:cs typeface="Comic Sans MS"/>
                <a:sym typeface="Comic Sans MS"/>
              </a:rPr>
              <a:t>Senin evin o kadar temizki, </a:t>
            </a:r>
            <a:r>
              <a:rPr b="1" lang="en" sz="21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bal dök yala</a:t>
            </a:r>
            <a:r>
              <a:rPr lang="en" sz="21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C9DAF8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Can kulağı ile dinlemek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solidFill>
            <a:srgbClr val="FFF2CC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mic Sans MS"/>
                <a:ea typeface="Comic Sans MS"/>
                <a:cs typeface="Comic Sans MS"/>
                <a:sym typeface="Comic Sans MS"/>
              </a:rPr>
              <a:t>Sana çok önemli bir şey anlatacağım ve senin bunu </a:t>
            </a:r>
            <a:r>
              <a:rPr b="1" lang="en" sz="18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 kulağı ile dinlemeni </a:t>
            </a:r>
            <a:r>
              <a:rPr lang="en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</a:t>
            </a:r>
            <a:r>
              <a:rPr lang="en" sz="1800">
                <a:latin typeface="Comic Sans MS"/>
                <a:ea typeface="Comic Sans MS"/>
                <a:cs typeface="Comic Sans MS"/>
                <a:sym typeface="Comic Sans MS"/>
              </a:rPr>
              <a:t>stiyorum.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latin typeface="Comic Sans MS"/>
                <a:ea typeface="Comic Sans MS"/>
                <a:cs typeface="Comic Sans MS"/>
                <a:sym typeface="Comic Sans MS"/>
              </a:rPr>
              <a:t>Derste çok önemli bir konu var ve sen bunu </a:t>
            </a:r>
            <a:r>
              <a:rPr b="1" lang="en" sz="18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 kulağı ile dinle</a:t>
            </a:r>
            <a:r>
              <a:rPr lang="en" sz="18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7" y="1285875"/>
            <a:ext cx="3855499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00FFFF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Ödü patlamak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solidFill>
            <a:srgbClr val="D0E0E3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Verdiğin haber çok kötü.  </a:t>
            </a:r>
            <a:r>
              <a:rPr b="1" lang="en" sz="25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Ödüm patladı</a:t>
            </a: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Valla </a:t>
            </a:r>
            <a:r>
              <a:rPr b="1" lang="en" sz="25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ödümü patlattın</a:t>
            </a: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, ben de bir şey oldu zannettim. Ama sadece grip olmuşsun. </a:t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550" y="1283600"/>
            <a:ext cx="3748599" cy="316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F6B26B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Masal okumak (read a story)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solidFill>
            <a:srgbClr val="C9DAF8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Bana lütfen </a:t>
            </a:r>
            <a:r>
              <a:rPr b="1" lang="en" sz="25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masal okuma</a:t>
            </a: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Ben sana inanmıyorum, </a:t>
            </a:r>
            <a:r>
              <a:rPr b="1" lang="en" sz="25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bana masal okuma</a:t>
            </a: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Tamamen uyduruyorsun, </a:t>
            </a:r>
            <a:r>
              <a:rPr b="1" lang="en" sz="2500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bana masal okuma</a:t>
            </a:r>
            <a:r>
              <a:rPr lang="en" sz="25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2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503650"/>
            <a:ext cx="3818774" cy="2530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1063550"/>
            <a:ext cx="8520600" cy="2759700"/>
          </a:xfrm>
          <a:prstGeom prst="rect">
            <a:avLst/>
          </a:prstGeom>
          <a:solidFill>
            <a:srgbClr val="FFFF00"/>
          </a:solidFill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Günlük gülüstanlık</a:t>
            </a:r>
            <a:endParaRPr b="1">
              <a:solidFill>
                <a:srgbClr val="98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Herşey yolunda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Çok güzel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Ben herşey den memnunum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91350"/>
            <a:ext cx="8520600" cy="1672500"/>
          </a:xfrm>
          <a:prstGeom prst="rect">
            <a:avLst/>
          </a:prstGeom>
          <a:solidFill>
            <a:srgbClr val="FF9900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Kolay kolay uykuya dalamıyorum.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16250"/>
            <a:ext cx="4005486" cy="267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0286" y="2316250"/>
            <a:ext cx="3566467" cy="267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