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5" r:id="rId5"/>
    <p:sldId id="268" r:id="rId6"/>
    <p:sldId id="269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197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24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81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70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1173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624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95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26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69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3925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50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FE3E771-14BF-4F86-8D05-6893C4F8C32F}" type="datetimeFigureOut">
              <a:rPr lang="tr-TR" smtClean="0"/>
              <a:t>3.06.2021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1C22846-37D6-4E1D-8650-133D316E2A0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254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DD184C-6F5B-425F-8C0F-C195E359A6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TÜRK TATLILARI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8484477-4A66-4B32-B6E3-255BE1FB9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TALİP öz</a:t>
            </a:r>
          </a:p>
        </p:txBody>
      </p:sp>
    </p:spTree>
    <p:extLst>
      <p:ext uri="{BB962C8B-B14F-4D97-AF65-F5344CB8AC3E}">
        <p14:creationId xmlns:p14="http://schemas.microsoft.com/office/powerpoint/2010/main" val="139362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1C11EC-CA08-4079-9BE1-745FCA5F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KÜNEFE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3622EEFE-DACD-45E6-863C-ADD5282C0F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861" y="1338470"/>
            <a:ext cx="5102087" cy="5362432"/>
          </a:xfr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7212A35-B2E7-485E-9F0E-0EB136D01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09" y="1338470"/>
            <a:ext cx="5639452" cy="53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26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26F94C-F33D-4E91-B814-49428F5B3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MUHALLEBİ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D6D2CAF-00D8-41F6-BC66-F3A828A91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141703"/>
            <a:ext cx="10025921" cy="3594100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EB7FAE1-04B7-4D5A-B5AF-68F0A57BE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7" y="1178146"/>
            <a:ext cx="10396983" cy="567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29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837D7C-8A92-4239-976E-3E4E998C7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İZMİR LOKMASI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C4529F3-4091-49F9-A05D-0F87EAFB5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128451"/>
            <a:ext cx="9688644" cy="3594100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087D210-4917-4CA1-BBBD-FBBEABBF5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2620583"/>
            <a:ext cx="9688644" cy="423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4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143355-36DE-47BD-BE78-0A4F7099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REVANİ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982B86E-B0FF-40EA-AC8F-FCE9FF644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378226"/>
            <a:ext cx="9813886" cy="5479774"/>
          </a:xfrm>
        </p:spPr>
      </p:pic>
    </p:spTree>
    <p:extLst>
      <p:ext uri="{BB962C8B-B14F-4D97-AF65-F5344CB8AC3E}">
        <p14:creationId xmlns:p14="http://schemas.microsoft.com/office/powerpoint/2010/main" val="26071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18C112-DE7F-4E23-A547-EEAB3C9F8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ŞEKERPARE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BC389B4-BD68-42B9-BFAC-45979E73E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232451"/>
            <a:ext cx="10178322" cy="5243163"/>
          </a:xfrm>
        </p:spPr>
      </p:pic>
    </p:spTree>
    <p:extLst>
      <p:ext uri="{BB962C8B-B14F-4D97-AF65-F5344CB8AC3E}">
        <p14:creationId xmlns:p14="http://schemas.microsoft.com/office/powerpoint/2010/main" val="3668856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C5ECA4-B38D-48ED-8713-26633D283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SÜTLAÇ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5976F35-7C30-49D8-94AE-BABCE370A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128451"/>
            <a:ext cx="9979013" cy="3594100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C632F62-4243-44EB-8869-A38C42F28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2620583"/>
            <a:ext cx="5268392" cy="385503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25488C2-A76D-45A8-BC01-C5B03C1B9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2620583"/>
            <a:ext cx="4710622" cy="385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1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0116E0-137D-4423-B130-CA64AF06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GÜLLAÇ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DB0C84C-C64A-4F9B-AE20-E74C298C9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128451"/>
            <a:ext cx="10078931" cy="3559004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AA1F69A-B7A8-4555-830C-C298E439B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7" y="2620582"/>
            <a:ext cx="5016599" cy="410158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93B53F2-E640-49A2-8BF8-44FA22C24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620584"/>
            <a:ext cx="5234609" cy="410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56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B9B8C2-F0B1-40D6-B33D-1AA08E00B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AŞURE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AA86F2E-6515-46E9-BB4B-FD6CD2D8C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74" y="1144691"/>
            <a:ext cx="9922452" cy="3594100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00BA424-2DA6-49A7-BAA9-CB90C893C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452" y="2684524"/>
            <a:ext cx="4902774" cy="406083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DFBFE63-1AB2-47E9-91BD-2342968DAF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74" y="2636823"/>
            <a:ext cx="4961225" cy="410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05633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40</TotalTime>
  <Words>13</Words>
  <Application>Microsoft Office PowerPoint</Application>
  <PresentationFormat>Geniş ekran</PresentationFormat>
  <Paragraphs>10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Rozet</vt:lpstr>
      <vt:lpstr>TÜRK TATLILARI</vt:lpstr>
      <vt:lpstr>KÜNEFE</vt:lpstr>
      <vt:lpstr>MUHALLEBİ</vt:lpstr>
      <vt:lpstr>İZMİR LOKMASI</vt:lpstr>
      <vt:lpstr>REVANİ</vt:lpstr>
      <vt:lpstr>ŞEKERPARE</vt:lpstr>
      <vt:lpstr>SÜTLAÇ</vt:lpstr>
      <vt:lpstr>GÜLLAÇ</vt:lpstr>
      <vt:lpstr>AŞURE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TATLILARI</dc:title>
  <dc:creator>talip öz</dc:creator>
  <cp:lastModifiedBy>talip öz</cp:lastModifiedBy>
  <cp:revision>12</cp:revision>
  <dcterms:created xsi:type="dcterms:W3CDTF">2021-06-02T17:41:04Z</dcterms:created>
  <dcterms:modified xsi:type="dcterms:W3CDTF">2021-06-03T13:23:27Z</dcterms:modified>
</cp:coreProperties>
</file>