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5" r:id="rId5"/>
    <p:sldId id="268" r:id="rId6"/>
    <p:sldId id="269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FE3E771-14BF-4F86-8D05-6893C4F8C32F}" type="datetimeFigureOut">
              <a:rPr lang="tr-TR" smtClean="0"/>
              <a:t>3.06.2021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1C22846-37D6-4E1D-8650-133D316E2A0C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1973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E771-14BF-4F86-8D05-6893C4F8C32F}" type="datetimeFigureOut">
              <a:rPr lang="tr-TR" smtClean="0"/>
              <a:t>3.06.2021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2846-37D6-4E1D-8650-133D316E2A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47245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E771-14BF-4F86-8D05-6893C4F8C32F}" type="datetimeFigureOut">
              <a:rPr lang="tr-TR" smtClean="0"/>
              <a:t>3.06.2021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2846-37D6-4E1D-8650-133D316E2A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18812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E771-14BF-4F86-8D05-6893C4F8C32F}" type="datetimeFigureOut">
              <a:rPr lang="tr-TR" smtClean="0"/>
              <a:t>3.06.2021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2846-37D6-4E1D-8650-133D316E2A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1704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FE3E771-14BF-4F86-8D05-6893C4F8C32F}" type="datetimeFigureOut">
              <a:rPr lang="tr-TR" smtClean="0"/>
              <a:t>3.06.2021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1C22846-37D6-4E1D-8650-133D316E2A0C}" type="slidenum">
              <a:rPr lang="tr-TR" smtClean="0"/>
              <a:t>‹#›</a:t>
            </a:fld>
            <a:endParaRPr lang="tr-T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11739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E771-14BF-4F86-8D05-6893C4F8C32F}" type="datetimeFigureOut">
              <a:rPr lang="tr-TR" smtClean="0"/>
              <a:t>3.06.2021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2846-37D6-4E1D-8650-133D316E2A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496243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E771-14BF-4F86-8D05-6893C4F8C32F}" type="datetimeFigureOut">
              <a:rPr lang="tr-TR" smtClean="0"/>
              <a:t>3.06.2021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2846-37D6-4E1D-8650-133D316E2A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49954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E771-14BF-4F86-8D05-6893C4F8C32F}" type="datetimeFigureOut">
              <a:rPr lang="tr-TR" smtClean="0"/>
              <a:t>3.06.2021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2846-37D6-4E1D-8650-133D316E2A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4126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E771-14BF-4F86-8D05-6893C4F8C32F}" type="datetimeFigureOut">
              <a:rPr lang="tr-TR" smtClean="0"/>
              <a:t>3.06.2021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22846-37D6-4E1D-8650-133D316E2A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669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EFE3E771-14BF-4F86-8D05-6893C4F8C32F}" type="datetimeFigureOut">
              <a:rPr lang="tr-TR" smtClean="0"/>
              <a:t>3.06.2021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1C22846-37D6-4E1D-8650-133D316E2A0C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33925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EFE3E771-14BF-4F86-8D05-6893C4F8C32F}" type="datetimeFigureOut">
              <a:rPr lang="tr-TR" smtClean="0"/>
              <a:t>3.06.2021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41C22846-37D6-4E1D-8650-133D316E2A0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850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FE3E771-14BF-4F86-8D05-6893C4F8C32F}" type="datetimeFigureOut">
              <a:rPr lang="tr-TR" smtClean="0"/>
              <a:t>3.06.2021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1C22846-37D6-4E1D-8650-133D316E2A0C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62541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9DD184C-6F5B-425F-8C0F-C195E359A6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TÜRK TATLILARI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8484477-4A66-4B32-B6E3-255BE1FB9A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TALİP öz</a:t>
            </a:r>
          </a:p>
        </p:txBody>
      </p:sp>
    </p:spTree>
    <p:extLst>
      <p:ext uri="{BB962C8B-B14F-4D97-AF65-F5344CB8AC3E}">
        <p14:creationId xmlns:p14="http://schemas.microsoft.com/office/powerpoint/2010/main" val="1393629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81C11EC-CA08-4079-9BE1-745FCA5F4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KÜNEFE</a:t>
            </a:r>
          </a:p>
        </p:txBody>
      </p:sp>
      <p:pic>
        <p:nvPicPr>
          <p:cNvPr id="9" name="İçerik Yer Tutucusu 8">
            <a:extLst>
              <a:ext uri="{FF2B5EF4-FFF2-40B4-BE49-F238E27FC236}">
                <a16:creationId xmlns:a16="http://schemas.microsoft.com/office/drawing/2014/main" id="{3622EEFE-DACD-45E6-863C-ADD5282C0F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861" y="1338470"/>
            <a:ext cx="5102087" cy="5362432"/>
          </a:xfr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57212A35-B2E7-485E-9F0E-0EB136D011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409" y="1338470"/>
            <a:ext cx="5639452" cy="536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626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226F94C-F33D-4E91-B814-49428F5B3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MUHALLEBİ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9D6D2CAF-00D8-41F6-BC66-F3A828A918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9" y="1141703"/>
            <a:ext cx="10025921" cy="3594100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7EB7FAE1-04B7-4D5A-B5AF-68F0A57BE9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7" y="1178146"/>
            <a:ext cx="10396983" cy="567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129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2837D7C-8A92-4239-976E-3E4E998C7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İZMİR LOKMASI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BC4529F3-4091-49F9-A05D-0F87EAFB52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8" y="1128451"/>
            <a:ext cx="9688644" cy="3594100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5087D210-4917-4CA1-BBBD-FBBEABBF5E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8" y="2620583"/>
            <a:ext cx="9688644" cy="423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346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4143355-36DE-47BD-BE78-0A4F7099D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REVANİ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4982B86E-B0FF-40EA-AC8F-FCE9FF6446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9" y="1378226"/>
            <a:ext cx="9813886" cy="5479774"/>
          </a:xfrm>
        </p:spPr>
      </p:pic>
    </p:spTree>
    <p:extLst>
      <p:ext uri="{BB962C8B-B14F-4D97-AF65-F5344CB8AC3E}">
        <p14:creationId xmlns:p14="http://schemas.microsoft.com/office/powerpoint/2010/main" val="260714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B18C112-DE7F-4E23-A547-EEAB3C9F8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ŞEKERPARE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BBC389B4-BD68-42B9-BFAC-45979E73E2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8" y="1232451"/>
            <a:ext cx="10178322" cy="5243163"/>
          </a:xfrm>
        </p:spPr>
      </p:pic>
    </p:spTree>
    <p:extLst>
      <p:ext uri="{BB962C8B-B14F-4D97-AF65-F5344CB8AC3E}">
        <p14:creationId xmlns:p14="http://schemas.microsoft.com/office/powerpoint/2010/main" val="3668856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BC5ECA4-B38D-48ED-8713-26633D283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SÜTLAÇ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B5976F35-7C30-49D8-94AE-BABCE370A2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8" y="1128451"/>
            <a:ext cx="9979013" cy="3594100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6C632F62-4243-44EB-8869-A38C42F28B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8" y="2620583"/>
            <a:ext cx="5268392" cy="3855032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925488C2-A76D-45A8-BC01-C5B03C1B96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070" y="2620583"/>
            <a:ext cx="4710622" cy="385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417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30116E0-137D-4423-B130-CA64AF06B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GÜLLAÇ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0DB0C84C-C64A-4F9B-AE20-E74C298C9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8" y="1128451"/>
            <a:ext cx="10078931" cy="3559004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CAA1F69A-B7A8-4555-830C-C298E439B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7" y="2620582"/>
            <a:ext cx="5016599" cy="4101583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693B53F2-E640-49A2-8BF8-44FA22C248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2620584"/>
            <a:ext cx="5234609" cy="410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56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1B9B8C2-F0B1-40D6-B33D-1AA08E00B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/>
              <a:t>AŞURE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3AA86F2E-6515-46E9-BB4B-FD6CD2D8C7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774" y="1144691"/>
            <a:ext cx="9922452" cy="3594100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000BA424-2DA6-49A7-BAA9-CB90C893C8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452" y="2684524"/>
            <a:ext cx="4902774" cy="4060832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9DFBFE63-1AB2-47E9-91BD-2342968DAF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774" y="2636823"/>
            <a:ext cx="4961225" cy="410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605633"/>
      </p:ext>
    </p:extLst>
  </p:cSld>
  <p:clrMapOvr>
    <a:masterClrMapping/>
  </p:clrMapOvr>
</p:sld>
</file>

<file path=ppt/theme/theme1.xml><?xml version="1.0" encoding="utf-8"?>
<a:theme xmlns:a="http://schemas.openxmlformats.org/drawingml/2006/main" name="Rozet">
  <a:themeElements>
    <a:clrScheme name="Rozet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Rozet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ozet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TM10001106[[fn=Rozet]]</Template>
  <TotalTime>40</TotalTime>
  <Words>13</Words>
  <Application>Microsoft Office PowerPoint</Application>
  <PresentationFormat>Geniş ekran</PresentationFormat>
  <Paragraphs>10</Paragraphs>
  <Slides>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3" baseType="lpstr">
      <vt:lpstr>Arial</vt:lpstr>
      <vt:lpstr>Gill Sans MT</vt:lpstr>
      <vt:lpstr>Impact</vt:lpstr>
      <vt:lpstr>Rozet</vt:lpstr>
      <vt:lpstr>TÜRK TATLILARI</vt:lpstr>
      <vt:lpstr>KÜNEFE</vt:lpstr>
      <vt:lpstr>MUHALLEBİ</vt:lpstr>
      <vt:lpstr>İZMİR LOKMASI</vt:lpstr>
      <vt:lpstr>REVANİ</vt:lpstr>
      <vt:lpstr>ŞEKERPARE</vt:lpstr>
      <vt:lpstr>SÜTLAÇ</vt:lpstr>
      <vt:lpstr>GÜLLAÇ</vt:lpstr>
      <vt:lpstr>AŞURE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TÜRK TATLILARI</dc:title>
  <dc:creator>talip öz</dc:creator>
  <cp:lastModifiedBy>talip öz</cp:lastModifiedBy>
  <cp:revision>12</cp:revision>
  <dcterms:created xsi:type="dcterms:W3CDTF">2021-06-02T17:41:04Z</dcterms:created>
  <dcterms:modified xsi:type="dcterms:W3CDTF">2021-06-03T13:23:27Z</dcterms:modified>
</cp:coreProperties>
</file>