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B10E-98DF-4525-AB9F-EE5F71BFEB16}" type="datetimeFigureOut">
              <a:rPr lang="it-IT" smtClean="0"/>
              <a:pPr/>
              <a:t>07/05/2014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15255-0F2D-426C-84A0-6EDC88A42C6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71596" y="5605466"/>
            <a:ext cx="6400800" cy="966806"/>
          </a:xfrm>
        </p:spPr>
        <p:txBody>
          <a:bodyPr/>
          <a:lstStyle/>
          <a:p>
            <a:r>
              <a:rPr lang="it-IT" b="1" dirty="0" smtClean="0">
                <a:solidFill>
                  <a:schemeClr val="tx1"/>
                </a:solidFill>
              </a:rPr>
              <a:t> ON PARMA</a:t>
            </a:r>
            <a:r>
              <a:rPr lang="en-US" b="1" dirty="0" smtClean="0">
                <a:solidFill>
                  <a:schemeClr val="tx1"/>
                </a:solidFill>
              </a:rPr>
              <a:t>Ğ</a:t>
            </a:r>
            <a:r>
              <a:rPr lang="it-IT" b="1" dirty="0" smtClean="0">
                <a:solidFill>
                  <a:schemeClr val="tx1"/>
                </a:solidFill>
              </a:rPr>
              <a:t>INDA ON MAR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FET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italo\Desktop\Turkce deyimler\On_Parmaginda_On_Marifet_by_estellamestel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0863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71596" y="5605466"/>
            <a:ext cx="6400800" cy="966806"/>
          </a:xfrm>
        </p:spPr>
        <p:txBody>
          <a:bodyPr/>
          <a:lstStyle/>
          <a:p>
            <a:r>
              <a:rPr lang="it-IT" b="1" dirty="0" smtClean="0">
                <a:solidFill>
                  <a:schemeClr val="tx1"/>
                </a:solidFill>
              </a:rPr>
              <a:t> Ç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V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 Ç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V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Y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 S</a:t>
            </a:r>
            <a:r>
              <a:rPr lang="en-US" b="1" dirty="0" smtClean="0">
                <a:solidFill>
                  <a:schemeClr val="tx1"/>
                </a:solidFill>
              </a:rPr>
              <a:t>Ö</a:t>
            </a:r>
            <a:r>
              <a:rPr lang="it-IT" b="1" dirty="0" smtClean="0">
                <a:solidFill>
                  <a:schemeClr val="tx1"/>
                </a:solidFill>
              </a:rPr>
              <a:t>KER.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italo\Desktop\Turkce deyimler\çivi-çiviyi-söker_53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871" cy="51435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14472" y="5534028"/>
            <a:ext cx="6400800" cy="96680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DA</a:t>
            </a:r>
            <a:r>
              <a:rPr lang="en-US" b="1" dirty="0" smtClean="0">
                <a:solidFill>
                  <a:schemeClr val="tx1"/>
                </a:solidFill>
              </a:rPr>
              <a:t>Ğ</a:t>
            </a:r>
            <a:r>
              <a:rPr lang="it-IT" b="1" dirty="0" smtClean="0">
                <a:solidFill>
                  <a:schemeClr val="tx1"/>
                </a:solidFill>
              </a:rPr>
              <a:t> DA</a:t>
            </a:r>
            <a:r>
              <a:rPr lang="en-US" b="1" dirty="0" smtClean="0">
                <a:solidFill>
                  <a:schemeClr val="tx1"/>
                </a:solidFill>
              </a:rPr>
              <a:t>Ğ</a:t>
            </a:r>
            <a:r>
              <a:rPr lang="it-IT" b="1" dirty="0" smtClean="0">
                <a:solidFill>
                  <a:schemeClr val="tx1"/>
                </a:solidFill>
              </a:rPr>
              <a:t>A KAVUŞMAZ,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NSAN 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NSANA KAVUŞUR.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italo\Desktop\Turkce deyimler\Dağ-dağa-kavuşmaz-insan-insana-kavuş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8815" cy="51435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85910" y="5500702"/>
            <a:ext cx="6400800" cy="966806"/>
          </a:xfrm>
        </p:spPr>
        <p:txBody>
          <a:bodyPr>
            <a:normAutofit fontScale="925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Ü</a:t>
            </a:r>
            <a:r>
              <a:rPr lang="it-IT" b="1" dirty="0" smtClean="0">
                <a:solidFill>
                  <a:schemeClr val="tx1"/>
                </a:solidFill>
              </a:rPr>
              <a:t>Z</a:t>
            </a:r>
            <a:r>
              <a:rPr lang="en-US" b="1" dirty="0" smtClean="0">
                <a:solidFill>
                  <a:schemeClr val="tx1"/>
                </a:solidFill>
              </a:rPr>
              <a:t>Ü</a:t>
            </a:r>
            <a:r>
              <a:rPr lang="it-IT" b="1" dirty="0" smtClean="0">
                <a:solidFill>
                  <a:schemeClr val="tx1"/>
                </a:solidFill>
              </a:rPr>
              <a:t>M </a:t>
            </a:r>
            <a:r>
              <a:rPr lang="en-US" b="1" dirty="0" smtClean="0">
                <a:solidFill>
                  <a:schemeClr val="tx1"/>
                </a:solidFill>
              </a:rPr>
              <a:t>Ü</a:t>
            </a:r>
            <a:r>
              <a:rPr lang="it-IT" b="1" dirty="0" smtClean="0">
                <a:solidFill>
                  <a:schemeClr val="tx1"/>
                </a:solidFill>
              </a:rPr>
              <a:t>Z</a:t>
            </a:r>
            <a:r>
              <a:rPr lang="en-US" b="1" dirty="0" smtClean="0">
                <a:solidFill>
                  <a:schemeClr val="tx1"/>
                </a:solidFill>
              </a:rPr>
              <a:t>Ü</a:t>
            </a:r>
            <a:r>
              <a:rPr lang="it-IT" b="1" dirty="0" smtClean="0">
                <a:solidFill>
                  <a:schemeClr val="tx1"/>
                </a:solidFill>
              </a:rPr>
              <a:t>ME BAKA </a:t>
            </a:r>
            <a:r>
              <a:rPr lang="it-IT" b="1" dirty="0" err="1" smtClean="0">
                <a:solidFill>
                  <a:schemeClr val="tx1"/>
                </a:solidFill>
              </a:rPr>
              <a:t>BAKA</a:t>
            </a:r>
            <a:r>
              <a:rPr lang="it-IT" b="1" dirty="0" smtClean="0">
                <a:solidFill>
                  <a:schemeClr val="tx1"/>
                </a:solidFill>
              </a:rPr>
              <a:t> KARARIR.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italo\Desktop\Turkce deyimler\karikatur_serdar_sanli_karikatur_uzum_uz_258831532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256" cy="51435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85910" y="5500702"/>
            <a:ext cx="6400800" cy="966806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1"/>
                </a:solidFill>
              </a:rPr>
              <a:t> AVA G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DEN AVLANIR.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Users\italo\Desktop\Turkce deyimler\karikat25c325bcr2bava2bgiden2bavlan25c425b1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964"/>
            <a:ext cx="7929618" cy="486411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85910" y="5500702"/>
            <a:ext cx="6400800" cy="966806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VAK</a:t>
            </a:r>
            <a:r>
              <a:rPr lang="en-US" b="1" dirty="0" smtClean="0">
                <a:solidFill>
                  <a:schemeClr val="tx1"/>
                </a:solidFill>
              </a:rPr>
              <a:t>İT NAKİTTİR.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3314" name="Picture 2" descr="C:\Users\italo\Desktop\Turkce deyimler\vakit_nakitt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1734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71596" y="5605466"/>
            <a:ext cx="6400800" cy="966806"/>
          </a:xfrm>
        </p:spPr>
        <p:txBody>
          <a:bodyPr/>
          <a:lstStyle/>
          <a:p>
            <a:r>
              <a:rPr lang="it-IT" b="1" dirty="0" smtClean="0">
                <a:solidFill>
                  <a:schemeClr val="tx1"/>
                </a:solidFill>
              </a:rPr>
              <a:t> S</a:t>
            </a:r>
            <a:r>
              <a:rPr lang="en-US" b="1" dirty="0" smtClean="0">
                <a:solidFill>
                  <a:schemeClr val="tx1"/>
                </a:solidFill>
              </a:rPr>
              <a:t>İNEK AVLAMAK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italo\Desktop\Turkce deyimler\Sinek-avlamak-deyiminin-karikaturu.jpg"/>
          <p:cNvPicPr>
            <a:picLocks noChangeAspect="1" noChangeArrowheads="1"/>
          </p:cNvPicPr>
          <p:nvPr/>
        </p:nvPicPr>
        <p:blipFill>
          <a:blip r:embed="rId2"/>
          <a:srcRect l="870" t="10740" r="869" b="1996"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20" y="5819780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G</a:t>
            </a:r>
            <a:r>
              <a:rPr lang="en-US" b="1" dirty="0">
                <a:solidFill>
                  <a:schemeClr val="tx1"/>
                </a:solidFill>
              </a:rPr>
              <a:t>Ö</a:t>
            </a:r>
            <a:r>
              <a:rPr lang="it-IT" b="1" dirty="0" smtClean="0">
                <a:solidFill>
                  <a:schemeClr val="tx1"/>
                </a:solidFill>
              </a:rPr>
              <a:t>Z</a:t>
            </a:r>
            <a:r>
              <a:rPr lang="en-US" b="1" dirty="0">
                <a:solidFill>
                  <a:schemeClr val="tx1"/>
                </a:solidFill>
              </a:rPr>
              <a:t>Ü</a:t>
            </a:r>
            <a:r>
              <a:rPr lang="it-IT" b="1" dirty="0" smtClean="0">
                <a:solidFill>
                  <a:schemeClr val="tx1"/>
                </a:solidFill>
              </a:rPr>
              <a:t>NE G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RMEK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italo\Desktop\Turkce deyimler\A39M0l-CMAAvqk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20" y="5605466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HAZIRA KONMAK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italo\Desktop\Turkce deyimler\index.jpg"/>
          <p:cNvPicPr>
            <a:picLocks noChangeAspect="1" noChangeArrowheads="1"/>
          </p:cNvPicPr>
          <p:nvPr/>
        </p:nvPicPr>
        <p:blipFill>
          <a:blip r:embed="rId2"/>
          <a:srcRect t="10990"/>
          <a:stretch>
            <a:fillRect/>
          </a:stretch>
        </p:blipFill>
        <p:spPr bwMode="auto">
          <a:xfrm>
            <a:off x="0" y="0"/>
            <a:ext cx="9144000" cy="520664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14472" y="5605466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BEY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N YIKAMAK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italo\Desktop\deyim ve atasozleri\beyin yikama.jpg"/>
          <p:cNvPicPr>
            <a:picLocks noChangeAspect="1" noChangeArrowheads="1"/>
          </p:cNvPicPr>
          <p:nvPr/>
        </p:nvPicPr>
        <p:blipFill>
          <a:blip r:embed="rId2"/>
          <a:srcRect b="7500"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14414" y="5676904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ARMUT P</a:t>
            </a:r>
            <a:r>
              <a:rPr lang="en-US" b="1" dirty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Ş, AĞZIMA DÜŞ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italo\Desktop\Turkce deyimler\index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00158" y="5819780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İĞNE ATSAN YERE DÜ</a:t>
            </a:r>
            <a:r>
              <a:rPr lang="it-IT" b="1" dirty="0" smtClean="0">
                <a:solidFill>
                  <a:schemeClr val="tx1"/>
                </a:solidFill>
              </a:rPr>
              <a:t>Ş</a:t>
            </a:r>
            <a:r>
              <a:rPr lang="en-US" b="1" dirty="0" smtClean="0">
                <a:solidFill>
                  <a:schemeClr val="tx1"/>
                </a:solidFill>
              </a:rPr>
              <a:t>MEZ.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italo\Desktop\Turkce deyimler\95473004i.gif"/>
          <p:cNvPicPr>
            <a:picLocks noChangeAspect="1" noChangeArrowheads="1" noCrop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43034" y="5748342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SU 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ÇENE YILAN B</a:t>
            </a:r>
            <a:r>
              <a:rPr lang="en-US" b="1" dirty="0" smtClean="0">
                <a:solidFill>
                  <a:schemeClr val="tx1"/>
                </a:solidFill>
              </a:rPr>
              <a:t>İ</a:t>
            </a:r>
            <a:r>
              <a:rPr lang="it-IT" b="1" dirty="0" smtClean="0">
                <a:solidFill>
                  <a:schemeClr val="tx1"/>
                </a:solidFill>
              </a:rPr>
              <a:t>LE DOKUNMAZ.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italo\Desktop\Turkce deyimler\577316_426469324138696_1923390452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" y="-1"/>
            <a:ext cx="9143968" cy="548639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00158" y="5605466"/>
            <a:ext cx="6400800" cy="966806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DAMLAYA </a:t>
            </a:r>
            <a:r>
              <a:rPr lang="it-IT" b="1" dirty="0" err="1" smtClean="0">
                <a:solidFill>
                  <a:schemeClr val="tx1"/>
                </a:solidFill>
              </a:rPr>
              <a:t>DAMLAYA</a:t>
            </a:r>
            <a:r>
              <a:rPr lang="it-IT" b="1" dirty="0" smtClean="0">
                <a:solidFill>
                  <a:schemeClr val="tx1"/>
                </a:solidFill>
              </a:rPr>
              <a:t> G</a:t>
            </a:r>
            <a:r>
              <a:rPr lang="en-US" b="1" dirty="0" smtClean="0">
                <a:solidFill>
                  <a:schemeClr val="tx1"/>
                </a:solidFill>
              </a:rPr>
              <a:t>Ö</a:t>
            </a:r>
            <a:r>
              <a:rPr lang="it-IT" b="1" dirty="0" smtClean="0">
                <a:solidFill>
                  <a:schemeClr val="tx1"/>
                </a:solidFill>
              </a:rPr>
              <a:t>L OLUR.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italo\Desktop\Turkce deyimler\atasozleri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118</Words>
  <Application>Microsoft Office PowerPoint</Application>
  <PresentationFormat>Presentazione su schermo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italo</dc:creator>
  <cp:lastModifiedBy>italo</cp:lastModifiedBy>
  <cp:revision>15</cp:revision>
  <dcterms:created xsi:type="dcterms:W3CDTF">2014-05-05T17:59:42Z</dcterms:created>
  <dcterms:modified xsi:type="dcterms:W3CDTF">2014-05-07T08:59:34Z</dcterms:modified>
</cp:coreProperties>
</file>