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48C69C-1CD6-4DC0-907A-F2EA9B2C1EB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C7E299DC-6F86-4E1F-8ACA-DC8B283EF60F}">
      <dgm:prSet phldrT="[Metin]"/>
      <dgm:spPr/>
      <dgm:t>
        <a:bodyPr/>
        <a:lstStyle/>
        <a:p>
          <a:r>
            <a:rPr lang="tr-TR" dirty="0" smtClean="0"/>
            <a:t>-arak / -erek</a:t>
          </a:r>
          <a:endParaRPr lang="tr-TR" dirty="0"/>
        </a:p>
      </dgm:t>
    </dgm:pt>
    <dgm:pt modelId="{04B6926E-8272-411F-AFFD-68D73A5A97EE}" type="parTrans" cxnId="{41E409B3-AA55-43B5-B238-785DB53999A7}">
      <dgm:prSet/>
      <dgm:spPr/>
      <dgm:t>
        <a:bodyPr/>
        <a:lstStyle/>
        <a:p>
          <a:endParaRPr lang="tr-TR"/>
        </a:p>
      </dgm:t>
    </dgm:pt>
    <dgm:pt modelId="{CECF54EA-6217-41FB-8617-FFB486F7EE98}" type="sibTrans" cxnId="{41E409B3-AA55-43B5-B238-785DB53999A7}">
      <dgm:prSet/>
      <dgm:spPr/>
      <dgm:t>
        <a:bodyPr/>
        <a:lstStyle/>
        <a:p>
          <a:endParaRPr lang="tr-TR"/>
        </a:p>
      </dgm:t>
    </dgm:pt>
    <dgm:pt modelId="{7B3848FC-6DD0-477E-94E2-6891118DBC7A}">
      <dgm:prSet phldrT="[Metin]"/>
      <dgm:spPr/>
      <dgm:t>
        <a:bodyPr/>
        <a:lstStyle/>
        <a:p>
          <a:r>
            <a:rPr lang="tr-TR" dirty="0" smtClean="0"/>
            <a:t>-a….. –a / -e…… -e</a:t>
          </a:r>
          <a:endParaRPr lang="tr-TR" dirty="0"/>
        </a:p>
      </dgm:t>
    </dgm:pt>
    <dgm:pt modelId="{DE739B01-620D-42FD-A7BE-7266C05566E7}" type="parTrans" cxnId="{369DA5AF-E83C-4835-9646-9530BE74DC9D}">
      <dgm:prSet/>
      <dgm:spPr/>
      <dgm:t>
        <a:bodyPr/>
        <a:lstStyle/>
        <a:p>
          <a:endParaRPr lang="tr-TR"/>
        </a:p>
      </dgm:t>
    </dgm:pt>
    <dgm:pt modelId="{2DDAF98F-6AB5-4CE5-AC93-2B85621750BD}" type="sibTrans" cxnId="{369DA5AF-E83C-4835-9646-9530BE74DC9D}">
      <dgm:prSet/>
      <dgm:spPr/>
      <dgm:t>
        <a:bodyPr/>
        <a:lstStyle/>
        <a:p>
          <a:endParaRPr lang="tr-TR"/>
        </a:p>
      </dgm:t>
    </dgm:pt>
    <dgm:pt modelId="{B05DC863-9B66-4C28-89C5-9D44F48AD055}">
      <dgm:prSet phldrT="[Metin]"/>
      <dgm:spPr/>
      <dgm:t>
        <a:bodyPr/>
        <a:lstStyle/>
        <a:p>
          <a:pPr algn="l"/>
          <a:r>
            <a:rPr lang="tr-TR" dirty="0" smtClean="0"/>
            <a:t>-</a:t>
          </a:r>
          <a:r>
            <a:rPr lang="tr-TR" dirty="0" err="1" smtClean="0"/>
            <a:t>madan</a:t>
          </a:r>
          <a:r>
            <a:rPr lang="tr-TR" dirty="0" smtClean="0"/>
            <a:t> / - </a:t>
          </a:r>
          <a:r>
            <a:rPr lang="tr-TR" dirty="0" err="1" smtClean="0"/>
            <a:t>meden</a:t>
          </a:r>
          <a:endParaRPr lang="tr-TR" dirty="0" smtClean="0"/>
        </a:p>
        <a:p>
          <a:pPr algn="ctr"/>
          <a:r>
            <a:rPr lang="tr-TR" dirty="0" smtClean="0"/>
            <a:t>(Zaman-Durum)</a:t>
          </a:r>
          <a:endParaRPr lang="tr-TR" dirty="0"/>
        </a:p>
      </dgm:t>
    </dgm:pt>
    <dgm:pt modelId="{FD92A3E6-2345-4600-883D-2485ADDA254B}" type="parTrans" cxnId="{E69D12DC-464F-4FB1-9759-EFA77297FF04}">
      <dgm:prSet/>
      <dgm:spPr/>
      <dgm:t>
        <a:bodyPr/>
        <a:lstStyle/>
        <a:p>
          <a:endParaRPr lang="tr-TR"/>
        </a:p>
      </dgm:t>
    </dgm:pt>
    <dgm:pt modelId="{61CD286E-80F8-4FCE-B5B2-FA06200C4901}" type="sibTrans" cxnId="{E69D12DC-464F-4FB1-9759-EFA77297FF04}">
      <dgm:prSet/>
      <dgm:spPr/>
      <dgm:t>
        <a:bodyPr/>
        <a:lstStyle/>
        <a:p>
          <a:endParaRPr lang="tr-TR"/>
        </a:p>
      </dgm:t>
    </dgm:pt>
    <dgm:pt modelId="{CABB2639-BBE2-4ACE-B1A0-026810634B60}" type="pres">
      <dgm:prSet presAssocID="{6A48C69C-1CD6-4DC0-907A-F2EA9B2C1E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C6E9C18-8F56-4E64-8697-D95698D048A6}" type="pres">
      <dgm:prSet presAssocID="{C7E299DC-6F86-4E1F-8ACA-DC8B283EF60F}" presName="parentLin" presStyleCnt="0"/>
      <dgm:spPr/>
    </dgm:pt>
    <dgm:pt modelId="{96A5FA43-D656-4649-8B90-36672E1AD973}" type="pres">
      <dgm:prSet presAssocID="{C7E299DC-6F86-4E1F-8ACA-DC8B283EF60F}" presName="parentLeftMargin" presStyleLbl="node1" presStyleIdx="0" presStyleCnt="3"/>
      <dgm:spPr/>
      <dgm:t>
        <a:bodyPr/>
        <a:lstStyle/>
        <a:p>
          <a:endParaRPr lang="tr-TR"/>
        </a:p>
      </dgm:t>
    </dgm:pt>
    <dgm:pt modelId="{BE4DEC6B-CBAF-4D2A-AED0-33CB5E6B193D}" type="pres">
      <dgm:prSet presAssocID="{C7E299DC-6F86-4E1F-8ACA-DC8B283EF60F}" presName="parentText" presStyleLbl="node1" presStyleIdx="0" presStyleCnt="3" custLinFactY="-586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8E3C6B8-DD80-441E-8F8A-FA596EF5CDC4}" type="pres">
      <dgm:prSet presAssocID="{C7E299DC-6F86-4E1F-8ACA-DC8B283EF60F}" presName="negativeSpace" presStyleCnt="0"/>
      <dgm:spPr/>
    </dgm:pt>
    <dgm:pt modelId="{22313FC8-36DA-4165-8F9C-1AD8FE93E6B8}" type="pres">
      <dgm:prSet presAssocID="{C7E299DC-6F86-4E1F-8ACA-DC8B283EF60F}" presName="childText" presStyleLbl="conFgAcc1" presStyleIdx="0" presStyleCnt="3" custLinFactY="-100000" custLinFactNeighborY="-112061">
        <dgm:presLayoutVars>
          <dgm:bulletEnabled val="1"/>
        </dgm:presLayoutVars>
      </dgm:prSet>
      <dgm:spPr/>
    </dgm:pt>
    <dgm:pt modelId="{BBA77890-F00B-49C9-B688-39B24FE14BC4}" type="pres">
      <dgm:prSet presAssocID="{CECF54EA-6217-41FB-8617-FFB486F7EE98}" presName="spaceBetweenRectangles" presStyleCnt="0"/>
      <dgm:spPr/>
    </dgm:pt>
    <dgm:pt modelId="{65D44464-0BBE-4D61-9B0D-052A605B6138}" type="pres">
      <dgm:prSet presAssocID="{7B3848FC-6DD0-477E-94E2-6891118DBC7A}" presName="parentLin" presStyleCnt="0"/>
      <dgm:spPr/>
    </dgm:pt>
    <dgm:pt modelId="{875B4A3F-DA64-4ABF-816A-4C6944001EBF}" type="pres">
      <dgm:prSet presAssocID="{7B3848FC-6DD0-477E-94E2-6891118DBC7A}" presName="parentLeftMargin" presStyleLbl="node1" presStyleIdx="0" presStyleCnt="3"/>
      <dgm:spPr/>
      <dgm:t>
        <a:bodyPr/>
        <a:lstStyle/>
        <a:p>
          <a:endParaRPr lang="tr-TR"/>
        </a:p>
      </dgm:t>
    </dgm:pt>
    <dgm:pt modelId="{E677EC59-823A-4FCB-A0DF-340265B2E101}" type="pres">
      <dgm:prSet presAssocID="{7B3848FC-6DD0-477E-94E2-6891118DBC7A}" presName="parentText" presStyleLbl="node1" presStyleIdx="1" presStyleCnt="3" custLinFactNeighborX="3912" custLinFactNeighborY="-1682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E52C756-0C8D-4B91-8A67-407FBE69EF58}" type="pres">
      <dgm:prSet presAssocID="{7B3848FC-6DD0-477E-94E2-6891118DBC7A}" presName="negativeSpace" presStyleCnt="0"/>
      <dgm:spPr/>
    </dgm:pt>
    <dgm:pt modelId="{BD6C80DF-E603-43E2-AA01-5A411CCA3854}" type="pres">
      <dgm:prSet presAssocID="{7B3848FC-6DD0-477E-94E2-6891118DBC7A}" presName="childText" presStyleLbl="conFgAcc1" presStyleIdx="1" presStyleCnt="3" custLinFactNeighborY="-92007">
        <dgm:presLayoutVars>
          <dgm:bulletEnabled val="1"/>
        </dgm:presLayoutVars>
      </dgm:prSet>
      <dgm:spPr/>
    </dgm:pt>
    <dgm:pt modelId="{83ABEC63-6E7E-48F2-BD72-FF3565E5DAE1}" type="pres">
      <dgm:prSet presAssocID="{2DDAF98F-6AB5-4CE5-AC93-2B85621750BD}" presName="spaceBetweenRectangles" presStyleCnt="0"/>
      <dgm:spPr/>
    </dgm:pt>
    <dgm:pt modelId="{A294731A-8722-497C-BF85-3929B2469956}" type="pres">
      <dgm:prSet presAssocID="{B05DC863-9B66-4C28-89C5-9D44F48AD055}" presName="parentLin" presStyleCnt="0"/>
      <dgm:spPr/>
    </dgm:pt>
    <dgm:pt modelId="{414038E2-EAD4-44E8-AE89-BCC1C131A59C}" type="pres">
      <dgm:prSet presAssocID="{B05DC863-9B66-4C28-89C5-9D44F48AD055}" presName="parentLeftMargin" presStyleLbl="node1" presStyleIdx="1" presStyleCnt="3"/>
      <dgm:spPr/>
      <dgm:t>
        <a:bodyPr/>
        <a:lstStyle/>
        <a:p>
          <a:endParaRPr lang="tr-TR"/>
        </a:p>
      </dgm:t>
    </dgm:pt>
    <dgm:pt modelId="{C2FEBB1A-9E66-40C7-A8E9-FDF89216CB79}" type="pres">
      <dgm:prSet presAssocID="{B05DC863-9B66-4C28-89C5-9D44F48AD055}" presName="parentText" presStyleLbl="node1" presStyleIdx="2" presStyleCnt="3" custLinFactY="1247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21C7098-DEDA-479D-87AC-5156020BA1EC}" type="pres">
      <dgm:prSet presAssocID="{B05DC863-9B66-4C28-89C5-9D44F48AD055}" presName="negativeSpace" presStyleCnt="0"/>
      <dgm:spPr/>
    </dgm:pt>
    <dgm:pt modelId="{3A34F819-A556-4C3C-B5A1-4E7B4B6EAFC4}" type="pres">
      <dgm:prSet presAssocID="{B05DC863-9B66-4C28-89C5-9D44F48AD055}" presName="childText" presStyleLbl="conFgAcc1" presStyleIdx="2" presStyleCnt="3" custLinFactY="34057" custLinFactNeighborY="100000">
        <dgm:presLayoutVars>
          <dgm:bulletEnabled val="1"/>
        </dgm:presLayoutVars>
      </dgm:prSet>
      <dgm:spPr/>
    </dgm:pt>
  </dgm:ptLst>
  <dgm:cxnLst>
    <dgm:cxn modelId="{E69D12DC-464F-4FB1-9759-EFA77297FF04}" srcId="{6A48C69C-1CD6-4DC0-907A-F2EA9B2C1EB1}" destId="{B05DC863-9B66-4C28-89C5-9D44F48AD055}" srcOrd="2" destOrd="0" parTransId="{FD92A3E6-2345-4600-883D-2485ADDA254B}" sibTransId="{61CD286E-80F8-4FCE-B5B2-FA06200C4901}"/>
    <dgm:cxn modelId="{92E6E7CC-12EA-40B7-81B8-E0C75ADBB16D}" type="presOf" srcId="{7B3848FC-6DD0-477E-94E2-6891118DBC7A}" destId="{875B4A3F-DA64-4ABF-816A-4C6944001EBF}" srcOrd="0" destOrd="0" presId="urn:microsoft.com/office/officeart/2005/8/layout/list1"/>
    <dgm:cxn modelId="{0DA3B82D-8320-4D15-B1E4-A2494566382E}" type="presOf" srcId="{C7E299DC-6F86-4E1F-8ACA-DC8B283EF60F}" destId="{BE4DEC6B-CBAF-4D2A-AED0-33CB5E6B193D}" srcOrd="1" destOrd="0" presId="urn:microsoft.com/office/officeart/2005/8/layout/list1"/>
    <dgm:cxn modelId="{98F4A46C-30B2-4630-BE83-9D8824C3D476}" type="presOf" srcId="{B05DC863-9B66-4C28-89C5-9D44F48AD055}" destId="{414038E2-EAD4-44E8-AE89-BCC1C131A59C}" srcOrd="0" destOrd="0" presId="urn:microsoft.com/office/officeart/2005/8/layout/list1"/>
    <dgm:cxn modelId="{6E26E98E-FA23-4A1A-A3CF-66649D46E37D}" type="presOf" srcId="{6A48C69C-1CD6-4DC0-907A-F2EA9B2C1EB1}" destId="{CABB2639-BBE2-4ACE-B1A0-026810634B60}" srcOrd="0" destOrd="0" presId="urn:microsoft.com/office/officeart/2005/8/layout/list1"/>
    <dgm:cxn modelId="{0A9A11D6-77E2-4343-B6C8-DEF21400346A}" type="presOf" srcId="{C7E299DC-6F86-4E1F-8ACA-DC8B283EF60F}" destId="{96A5FA43-D656-4649-8B90-36672E1AD973}" srcOrd="0" destOrd="0" presId="urn:microsoft.com/office/officeart/2005/8/layout/list1"/>
    <dgm:cxn modelId="{4332F120-7119-41BF-95CE-61A042AEBAEF}" type="presOf" srcId="{7B3848FC-6DD0-477E-94E2-6891118DBC7A}" destId="{E677EC59-823A-4FCB-A0DF-340265B2E101}" srcOrd="1" destOrd="0" presId="urn:microsoft.com/office/officeart/2005/8/layout/list1"/>
    <dgm:cxn modelId="{10B3336B-2765-47EE-A616-E0D78B17EEF2}" type="presOf" srcId="{B05DC863-9B66-4C28-89C5-9D44F48AD055}" destId="{C2FEBB1A-9E66-40C7-A8E9-FDF89216CB79}" srcOrd="1" destOrd="0" presId="urn:microsoft.com/office/officeart/2005/8/layout/list1"/>
    <dgm:cxn modelId="{41E409B3-AA55-43B5-B238-785DB53999A7}" srcId="{6A48C69C-1CD6-4DC0-907A-F2EA9B2C1EB1}" destId="{C7E299DC-6F86-4E1F-8ACA-DC8B283EF60F}" srcOrd="0" destOrd="0" parTransId="{04B6926E-8272-411F-AFFD-68D73A5A97EE}" sibTransId="{CECF54EA-6217-41FB-8617-FFB486F7EE98}"/>
    <dgm:cxn modelId="{369DA5AF-E83C-4835-9646-9530BE74DC9D}" srcId="{6A48C69C-1CD6-4DC0-907A-F2EA9B2C1EB1}" destId="{7B3848FC-6DD0-477E-94E2-6891118DBC7A}" srcOrd="1" destOrd="0" parTransId="{DE739B01-620D-42FD-A7BE-7266C05566E7}" sibTransId="{2DDAF98F-6AB5-4CE5-AC93-2B85621750BD}"/>
    <dgm:cxn modelId="{AEBA8B9C-40CB-41B7-B8F3-91AA602124F4}" type="presParOf" srcId="{CABB2639-BBE2-4ACE-B1A0-026810634B60}" destId="{5C6E9C18-8F56-4E64-8697-D95698D048A6}" srcOrd="0" destOrd="0" presId="urn:microsoft.com/office/officeart/2005/8/layout/list1"/>
    <dgm:cxn modelId="{0B5ABDD7-4656-493F-A322-F6D83C265403}" type="presParOf" srcId="{5C6E9C18-8F56-4E64-8697-D95698D048A6}" destId="{96A5FA43-D656-4649-8B90-36672E1AD973}" srcOrd="0" destOrd="0" presId="urn:microsoft.com/office/officeart/2005/8/layout/list1"/>
    <dgm:cxn modelId="{1B4C535F-6AEE-4D63-A861-89D940C7B964}" type="presParOf" srcId="{5C6E9C18-8F56-4E64-8697-D95698D048A6}" destId="{BE4DEC6B-CBAF-4D2A-AED0-33CB5E6B193D}" srcOrd="1" destOrd="0" presId="urn:microsoft.com/office/officeart/2005/8/layout/list1"/>
    <dgm:cxn modelId="{36079546-910B-4535-8E57-73A762477AD0}" type="presParOf" srcId="{CABB2639-BBE2-4ACE-B1A0-026810634B60}" destId="{F8E3C6B8-DD80-441E-8F8A-FA596EF5CDC4}" srcOrd="1" destOrd="0" presId="urn:microsoft.com/office/officeart/2005/8/layout/list1"/>
    <dgm:cxn modelId="{86B5B54A-F8FD-4FCC-8357-8F5DF6F2DCE1}" type="presParOf" srcId="{CABB2639-BBE2-4ACE-B1A0-026810634B60}" destId="{22313FC8-36DA-4165-8F9C-1AD8FE93E6B8}" srcOrd="2" destOrd="0" presId="urn:microsoft.com/office/officeart/2005/8/layout/list1"/>
    <dgm:cxn modelId="{098EFEF2-1A2A-4190-BC71-597E5E6B50D1}" type="presParOf" srcId="{CABB2639-BBE2-4ACE-B1A0-026810634B60}" destId="{BBA77890-F00B-49C9-B688-39B24FE14BC4}" srcOrd="3" destOrd="0" presId="urn:microsoft.com/office/officeart/2005/8/layout/list1"/>
    <dgm:cxn modelId="{6A28DC3C-A369-4AF6-B6F5-685688E98E70}" type="presParOf" srcId="{CABB2639-BBE2-4ACE-B1A0-026810634B60}" destId="{65D44464-0BBE-4D61-9B0D-052A605B6138}" srcOrd="4" destOrd="0" presId="urn:microsoft.com/office/officeart/2005/8/layout/list1"/>
    <dgm:cxn modelId="{680FBB7C-7F2F-4806-ACF6-B5B6C8F5E154}" type="presParOf" srcId="{65D44464-0BBE-4D61-9B0D-052A605B6138}" destId="{875B4A3F-DA64-4ABF-816A-4C6944001EBF}" srcOrd="0" destOrd="0" presId="urn:microsoft.com/office/officeart/2005/8/layout/list1"/>
    <dgm:cxn modelId="{479B92D1-204E-43DA-8398-9A691B2A0D6C}" type="presParOf" srcId="{65D44464-0BBE-4D61-9B0D-052A605B6138}" destId="{E677EC59-823A-4FCB-A0DF-340265B2E101}" srcOrd="1" destOrd="0" presId="urn:microsoft.com/office/officeart/2005/8/layout/list1"/>
    <dgm:cxn modelId="{E9EFB798-57D1-4769-867E-52CCF24032E8}" type="presParOf" srcId="{CABB2639-BBE2-4ACE-B1A0-026810634B60}" destId="{0E52C756-0C8D-4B91-8A67-407FBE69EF58}" srcOrd="5" destOrd="0" presId="urn:microsoft.com/office/officeart/2005/8/layout/list1"/>
    <dgm:cxn modelId="{1992B791-7499-4303-9083-106701A7AC53}" type="presParOf" srcId="{CABB2639-BBE2-4ACE-B1A0-026810634B60}" destId="{BD6C80DF-E603-43E2-AA01-5A411CCA3854}" srcOrd="6" destOrd="0" presId="urn:microsoft.com/office/officeart/2005/8/layout/list1"/>
    <dgm:cxn modelId="{06F21BC5-7DCE-4047-A6E2-0C2061534364}" type="presParOf" srcId="{CABB2639-BBE2-4ACE-B1A0-026810634B60}" destId="{83ABEC63-6E7E-48F2-BD72-FF3565E5DAE1}" srcOrd="7" destOrd="0" presId="urn:microsoft.com/office/officeart/2005/8/layout/list1"/>
    <dgm:cxn modelId="{9C5732B3-9E03-4C7F-A342-66570F3C9AB7}" type="presParOf" srcId="{CABB2639-BBE2-4ACE-B1A0-026810634B60}" destId="{A294731A-8722-497C-BF85-3929B2469956}" srcOrd="8" destOrd="0" presId="urn:microsoft.com/office/officeart/2005/8/layout/list1"/>
    <dgm:cxn modelId="{C78A0416-4046-4A52-A579-FBC1E8F51C1A}" type="presParOf" srcId="{A294731A-8722-497C-BF85-3929B2469956}" destId="{414038E2-EAD4-44E8-AE89-BCC1C131A59C}" srcOrd="0" destOrd="0" presId="urn:microsoft.com/office/officeart/2005/8/layout/list1"/>
    <dgm:cxn modelId="{3B079318-7A6C-4904-A6A0-505A0393F4BA}" type="presParOf" srcId="{A294731A-8722-497C-BF85-3929B2469956}" destId="{C2FEBB1A-9E66-40C7-A8E9-FDF89216CB79}" srcOrd="1" destOrd="0" presId="urn:microsoft.com/office/officeart/2005/8/layout/list1"/>
    <dgm:cxn modelId="{5819A854-4CA2-4498-A8DC-47D814403CE8}" type="presParOf" srcId="{CABB2639-BBE2-4ACE-B1A0-026810634B60}" destId="{E21C7098-DEDA-479D-87AC-5156020BA1EC}" srcOrd="9" destOrd="0" presId="urn:microsoft.com/office/officeart/2005/8/layout/list1"/>
    <dgm:cxn modelId="{FBB79956-3BB6-4CD5-9AFE-26550F6AADC9}" type="presParOf" srcId="{CABB2639-BBE2-4ACE-B1A0-026810634B60}" destId="{3A34F819-A556-4C3C-B5A1-4E7B4B6EAFC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48C69C-1CD6-4DC0-907A-F2EA9B2C1EB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C7E299DC-6F86-4E1F-8ACA-DC8B283EF60F}">
      <dgm:prSet phldrT="[Metin]"/>
      <dgm:spPr/>
      <dgm:t>
        <a:bodyPr/>
        <a:lstStyle/>
        <a:p>
          <a:r>
            <a:rPr lang="tr-TR" dirty="0" smtClean="0"/>
            <a:t>-</a:t>
          </a:r>
          <a:r>
            <a:rPr lang="tr-TR" dirty="0" err="1" smtClean="0"/>
            <a:t>dığı</a:t>
          </a:r>
          <a:r>
            <a:rPr lang="tr-TR" dirty="0" smtClean="0"/>
            <a:t> / -</a:t>
          </a:r>
          <a:r>
            <a:rPr lang="tr-TR" dirty="0" err="1" smtClean="0"/>
            <a:t>diği</a:t>
          </a:r>
          <a:r>
            <a:rPr lang="tr-TR" dirty="0" smtClean="0"/>
            <a:t>   halde</a:t>
          </a:r>
          <a:endParaRPr lang="tr-TR" dirty="0"/>
        </a:p>
      </dgm:t>
    </dgm:pt>
    <dgm:pt modelId="{04B6926E-8272-411F-AFFD-68D73A5A97EE}" type="parTrans" cxnId="{41E409B3-AA55-43B5-B238-785DB53999A7}">
      <dgm:prSet/>
      <dgm:spPr/>
      <dgm:t>
        <a:bodyPr/>
        <a:lstStyle/>
        <a:p>
          <a:endParaRPr lang="tr-TR"/>
        </a:p>
      </dgm:t>
    </dgm:pt>
    <dgm:pt modelId="{CECF54EA-6217-41FB-8617-FFB486F7EE98}" type="sibTrans" cxnId="{41E409B3-AA55-43B5-B238-785DB53999A7}">
      <dgm:prSet/>
      <dgm:spPr/>
      <dgm:t>
        <a:bodyPr/>
        <a:lstStyle/>
        <a:p>
          <a:endParaRPr lang="tr-TR"/>
        </a:p>
      </dgm:t>
    </dgm:pt>
    <dgm:pt modelId="{7B3848FC-6DD0-477E-94E2-6891118DBC7A}">
      <dgm:prSet phldrT="[Metin]"/>
      <dgm:spPr/>
      <dgm:t>
        <a:bodyPr/>
        <a:lstStyle/>
        <a:p>
          <a:r>
            <a:rPr lang="tr-TR" dirty="0" smtClean="0"/>
            <a:t>-e / a   rağmen</a:t>
          </a:r>
          <a:endParaRPr lang="tr-TR" dirty="0"/>
        </a:p>
      </dgm:t>
    </dgm:pt>
    <dgm:pt modelId="{DE739B01-620D-42FD-A7BE-7266C05566E7}" type="parTrans" cxnId="{369DA5AF-E83C-4835-9646-9530BE74DC9D}">
      <dgm:prSet/>
      <dgm:spPr/>
      <dgm:t>
        <a:bodyPr/>
        <a:lstStyle/>
        <a:p>
          <a:endParaRPr lang="tr-TR"/>
        </a:p>
      </dgm:t>
    </dgm:pt>
    <dgm:pt modelId="{2DDAF98F-6AB5-4CE5-AC93-2B85621750BD}" type="sibTrans" cxnId="{369DA5AF-E83C-4835-9646-9530BE74DC9D}">
      <dgm:prSet/>
      <dgm:spPr/>
      <dgm:t>
        <a:bodyPr/>
        <a:lstStyle/>
        <a:p>
          <a:endParaRPr lang="tr-TR"/>
        </a:p>
      </dgm:t>
    </dgm:pt>
    <dgm:pt modelId="{CABB2639-BBE2-4ACE-B1A0-026810634B60}" type="pres">
      <dgm:prSet presAssocID="{6A48C69C-1CD6-4DC0-907A-F2EA9B2C1E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C6E9C18-8F56-4E64-8697-D95698D048A6}" type="pres">
      <dgm:prSet presAssocID="{C7E299DC-6F86-4E1F-8ACA-DC8B283EF60F}" presName="parentLin" presStyleCnt="0"/>
      <dgm:spPr/>
    </dgm:pt>
    <dgm:pt modelId="{96A5FA43-D656-4649-8B90-36672E1AD973}" type="pres">
      <dgm:prSet presAssocID="{C7E299DC-6F86-4E1F-8ACA-DC8B283EF60F}" presName="parentLeftMargin" presStyleLbl="node1" presStyleIdx="0" presStyleCnt="2"/>
      <dgm:spPr/>
      <dgm:t>
        <a:bodyPr/>
        <a:lstStyle/>
        <a:p>
          <a:endParaRPr lang="tr-TR"/>
        </a:p>
      </dgm:t>
    </dgm:pt>
    <dgm:pt modelId="{BE4DEC6B-CBAF-4D2A-AED0-33CB5E6B193D}" type="pres">
      <dgm:prSet presAssocID="{C7E299DC-6F86-4E1F-8ACA-DC8B283EF60F}" presName="parentText" presStyleLbl="node1" presStyleIdx="0" presStyleCnt="2" custLinFactY="-586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8E3C6B8-DD80-441E-8F8A-FA596EF5CDC4}" type="pres">
      <dgm:prSet presAssocID="{C7E299DC-6F86-4E1F-8ACA-DC8B283EF60F}" presName="negativeSpace" presStyleCnt="0"/>
      <dgm:spPr/>
    </dgm:pt>
    <dgm:pt modelId="{22313FC8-36DA-4165-8F9C-1AD8FE93E6B8}" type="pres">
      <dgm:prSet presAssocID="{C7E299DC-6F86-4E1F-8ACA-DC8B283EF60F}" presName="childText" presStyleLbl="conFgAcc1" presStyleIdx="0" presStyleCnt="2" custLinFactY="-100000" custLinFactNeighborX="-1887" custLinFactNeighborY="-11206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BA77890-F00B-49C9-B688-39B24FE14BC4}" type="pres">
      <dgm:prSet presAssocID="{CECF54EA-6217-41FB-8617-FFB486F7EE98}" presName="spaceBetweenRectangles" presStyleCnt="0"/>
      <dgm:spPr/>
    </dgm:pt>
    <dgm:pt modelId="{65D44464-0BBE-4D61-9B0D-052A605B6138}" type="pres">
      <dgm:prSet presAssocID="{7B3848FC-6DD0-477E-94E2-6891118DBC7A}" presName="parentLin" presStyleCnt="0"/>
      <dgm:spPr/>
    </dgm:pt>
    <dgm:pt modelId="{875B4A3F-DA64-4ABF-816A-4C6944001EBF}" type="pres">
      <dgm:prSet presAssocID="{7B3848FC-6DD0-477E-94E2-6891118DBC7A}" presName="parentLeftMargin" presStyleLbl="node1" presStyleIdx="0" presStyleCnt="2"/>
      <dgm:spPr/>
      <dgm:t>
        <a:bodyPr/>
        <a:lstStyle/>
        <a:p>
          <a:endParaRPr lang="tr-TR"/>
        </a:p>
      </dgm:t>
    </dgm:pt>
    <dgm:pt modelId="{E677EC59-823A-4FCB-A0DF-340265B2E101}" type="pres">
      <dgm:prSet presAssocID="{7B3848FC-6DD0-477E-94E2-6891118DBC7A}" presName="parentText" presStyleLbl="node1" presStyleIdx="1" presStyleCnt="2" custScaleX="99719" custScaleY="107317" custLinFactNeighborX="3912" custLinFactNeighborY="9632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E52C756-0C8D-4B91-8A67-407FBE69EF58}" type="pres">
      <dgm:prSet presAssocID="{7B3848FC-6DD0-477E-94E2-6891118DBC7A}" presName="negativeSpace" presStyleCnt="0"/>
      <dgm:spPr/>
    </dgm:pt>
    <dgm:pt modelId="{BD6C80DF-E603-43E2-AA01-5A411CCA3854}" type="pres">
      <dgm:prSet presAssocID="{7B3848FC-6DD0-477E-94E2-6891118DBC7A}" presName="childText" presStyleLbl="conFgAcc1" presStyleIdx="1" presStyleCnt="2" custLinFactY="1838" custLinFactNeighborY="100000">
        <dgm:presLayoutVars>
          <dgm:bulletEnabled val="1"/>
        </dgm:presLayoutVars>
      </dgm:prSet>
      <dgm:spPr/>
    </dgm:pt>
  </dgm:ptLst>
  <dgm:cxnLst>
    <dgm:cxn modelId="{B304E7B1-46AE-4065-BB7B-F7CA3C88A5E8}" type="presOf" srcId="{7B3848FC-6DD0-477E-94E2-6891118DBC7A}" destId="{E677EC59-823A-4FCB-A0DF-340265B2E101}" srcOrd="1" destOrd="0" presId="urn:microsoft.com/office/officeart/2005/8/layout/list1"/>
    <dgm:cxn modelId="{633F9BB7-C313-4B1C-85CC-E04323713BEC}" type="presOf" srcId="{C7E299DC-6F86-4E1F-8ACA-DC8B283EF60F}" destId="{BE4DEC6B-CBAF-4D2A-AED0-33CB5E6B193D}" srcOrd="1" destOrd="0" presId="urn:microsoft.com/office/officeart/2005/8/layout/list1"/>
    <dgm:cxn modelId="{C738BAD9-A723-41BB-900B-5D84B5A8E2D0}" type="presOf" srcId="{C7E299DC-6F86-4E1F-8ACA-DC8B283EF60F}" destId="{96A5FA43-D656-4649-8B90-36672E1AD973}" srcOrd="0" destOrd="0" presId="urn:microsoft.com/office/officeart/2005/8/layout/list1"/>
    <dgm:cxn modelId="{A73264CB-4317-481F-A025-EB0E3860025B}" type="presOf" srcId="{6A48C69C-1CD6-4DC0-907A-F2EA9B2C1EB1}" destId="{CABB2639-BBE2-4ACE-B1A0-026810634B60}" srcOrd="0" destOrd="0" presId="urn:microsoft.com/office/officeart/2005/8/layout/list1"/>
    <dgm:cxn modelId="{344A02F3-D209-44F9-930B-EB8576F59A97}" type="presOf" srcId="{7B3848FC-6DD0-477E-94E2-6891118DBC7A}" destId="{875B4A3F-DA64-4ABF-816A-4C6944001EBF}" srcOrd="0" destOrd="0" presId="urn:microsoft.com/office/officeart/2005/8/layout/list1"/>
    <dgm:cxn modelId="{41E409B3-AA55-43B5-B238-785DB53999A7}" srcId="{6A48C69C-1CD6-4DC0-907A-F2EA9B2C1EB1}" destId="{C7E299DC-6F86-4E1F-8ACA-DC8B283EF60F}" srcOrd="0" destOrd="0" parTransId="{04B6926E-8272-411F-AFFD-68D73A5A97EE}" sibTransId="{CECF54EA-6217-41FB-8617-FFB486F7EE98}"/>
    <dgm:cxn modelId="{369DA5AF-E83C-4835-9646-9530BE74DC9D}" srcId="{6A48C69C-1CD6-4DC0-907A-F2EA9B2C1EB1}" destId="{7B3848FC-6DD0-477E-94E2-6891118DBC7A}" srcOrd="1" destOrd="0" parTransId="{DE739B01-620D-42FD-A7BE-7266C05566E7}" sibTransId="{2DDAF98F-6AB5-4CE5-AC93-2B85621750BD}"/>
    <dgm:cxn modelId="{C51C6411-AB03-42CF-8C97-135281C62A01}" type="presParOf" srcId="{CABB2639-BBE2-4ACE-B1A0-026810634B60}" destId="{5C6E9C18-8F56-4E64-8697-D95698D048A6}" srcOrd="0" destOrd="0" presId="urn:microsoft.com/office/officeart/2005/8/layout/list1"/>
    <dgm:cxn modelId="{FC8C9AC5-9109-4749-8900-221DC399932C}" type="presParOf" srcId="{5C6E9C18-8F56-4E64-8697-D95698D048A6}" destId="{96A5FA43-D656-4649-8B90-36672E1AD973}" srcOrd="0" destOrd="0" presId="urn:microsoft.com/office/officeart/2005/8/layout/list1"/>
    <dgm:cxn modelId="{9E97AE77-C3E6-445E-B31F-5BC867019A66}" type="presParOf" srcId="{5C6E9C18-8F56-4E64-8697-D95698D048A6}" destId="{BE4DEC6B-CBAF-4D2A-AED0-33CB5E6B193D}" srcOrd="1" destOrd="0" presId="urn:microsoft.com/office/officeart/2005/8/layout/list1"/>
    <dgm:cxn modelId="{2281E168-0EAE-414F-84AD-B0FFC961962C}" type="presParOf" srcId="{CABB2639-BBE2-4ACE-B1A0-026810634B60}" destId="{F8E3C6B8-DD80-441E-8F8A-FA596EF5CDC4}" srcOrd="1" destOrd="0" presId="urn:microsoft.com/office/officeart/2005/8/layout/list1"/>
    <dgm:cxn modelId="{53074090-3214-460B-B9F7-14729405CCC7}" type="presParOf" srcId="{CABB2639-BBE2-4ACE-B1A0-026810634B60}" destId="{22313FC8-36DA-4165-8F9C-1AD8FE93E6B8}" srcOrd="2" destOrd="0" presId="urn:microsoft.com/office/officeart/2005/8/layout/list1"/>
    <dgm:cxn modelId="{E9015FF0-AE36-4029-A292-7F1B8DE167FD}" type="presParOf" srcId="{CABB2639-BBE2-4ACE-B1A0-026810634B60}" destId="{BBA77890-F00B-49C9-B688-39B24FE14BC4}" srcOrd="3" destOrd="0" presId="urn:microsoft.com/office/officeart/2005/8/layout/list1"/>
    <dgm:cxn modelId="{E38FBB36-CABC-46B5-B39E-3E6F44375CF1}" type="presParOf" srcId="{CABB2639-BBE2-4ACE-B1A0-026810634B60}" destId="{65D44464-0BBE-4D61-9B0D-052A605B6138}" srcOrd="4" destOrd="0" presId="urn:microsoft.com/office/officeart/2005/8/layout/list1"/>
    <dgm:cxn modelId="{96ECB78F-8CDC-4F14-BE1E-7618D9A5B0EE}" type="presParOf" srcId="{65D44464-0BBE-4D61-9B0D-052A605B6138}" destId="{875B4A3F-DA64-4ABF-816A-4C6944001EBF}" srcOrd="0" destOrd="0" presId="urn:microsoft.com/office/officeart/2005/8/layout/list1"/>
    <dgm:cxn modelId="{0A0A6868-A454-4CA7-AD83-FD59A8F68809}" type="presParOf" srcId="{65D44464-0BBE-4D61-9B0D-052A605B6138}" destId="{E677EC59-823A-4FCB-A0DF-340265B2E101}" srcOrd="1" destOrd="0" presId="urn:microsoft.com/office/officeart/2005/8/layout/list1"/>
    <dgm:cxn modelId="{4E98D274-506B-47BD-B95F-4D0114B60210}" type="presParOf" srcId="{CABB2639-BBE2-4ACE-B1A0-026810634B60}" destId="{0E52C756-0C8D-4B91-8A67-407FBE69EF58}" srcOrd="5" destOrd="0" presId="urn:microsoft.com/office/officeart/2005/8/layout/list1"/>
    <dgm:cxn modelId="{898150E5-6DCF-4CDF-8770-CE09D5D9298A}" type="presParOf" srcId="{CABB2639-BBE2-4ACE-B1A0-026810634B60}" destId="{BD6C80DF-E603-43E2-AA01-5A411CCA385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49166-C829-4972-9AC7-5B1ECA9CC7B0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D2DBF-A447-4AC9-AB4C-F59AD487CA5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9911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D2DBF-A447-4AC9-AB4C-F59AD487CA5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718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D2DBF-A447-4AC9-AB4C-F59AD487CA53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71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D2DBF-A447-4AC9-AB4C-F59AD487CA5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718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D2DBF-A447-4AC9-AB4C-F59AD487CA5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71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 8"/>
          <p:cNvGrpSpPr/>
          <p:nvPr/>
        </p:nvGrpSpPr>
        <p:grpSpPr>
          <a:xfrm>
            <a:off x="608707" y="53652"/>
            <a:ext cx="6475643" cy="671587"/>
            <a:chOff x="505311" y="335579"/>
            <a:chExt cx="6475643" cy="671587"/>
          </a:xfrm>
        </p:grpSpPr>
        <p:sp>
          <p:nvSpPr>
            <p:cNvPr id="11" name="Dikdörtgen 10"/>
            <p:cNvSpPr/>
            <p:nvPr/>
          </p:nvSpPr>
          <p:spPr>
            <a:xfrm>
              <a:off x="505311" y="335579"/>
              <a:ext cx="647564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Dikdörtgen 11"/>
            <p:cNvSpPr/>
            <p:nvPr/>
          </p:nvSpPr>
          <p:spPr>
            <a:xfrm>
              <a:off x="505311" y="335579"/>
              <a:ext cx="647564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Bağlama Zarf-Fiilleri (-</a:t>
              </a:r>
              <a:r>
                <a:rPr lang="tr-TR" sz="3500" kern="1200" dirty="0" err="1" smtClean="0"/>
                <a:t>ıp</a:t>
              </a:r>
              <a:r>
                <a:rPr lang="tr-TR" sz="3500" kern="1200" dirty="0" smtClean="0"/>
                <a:t>)</a:t>
              </a:r>
              <a:endParaRPr lang="tr-TR" sz="3500" kern="1200" dirty="0"/>
            </a:p>
          </p:txBody>
        </p:sp>
      </p:grpSp>
      <p:sp>
        <p:nvSpPr>
          <p:cNvPr id="10" name="Oval 9"/>
          <p:cNvSpPr/>
          <p:nvPr/>
        </p:nvSpPr>
        <p:spPr>
          <a:xfrm>
            <a:off x="188965" y="-30297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Metin kutusu 1"/>
          <p:cNvSpPr txBox="1"/>
          <p:nvPr/>
        </p:nvSpPr>
        <p:spPr>
          <a:xfrm>
            <a:off x="1031941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539552" y="1340768"/>
            <a:ext cx="759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İki fiilin aynı zamanda, aynı stilde ve aynı şahıs tarafından yapıldığını gösterir.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7504" y="3136333"/>
            <a:ext cx="311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Adamlar oturdu ve yemek yedi.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207963" y="6324128"/>
            <a:ext cx="292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Kız </a:t>
            </a:r>
            <a:r>
              <a:rPr lang="tr-TR" dirty="0" err="1" smtClean="0"/>
              <a:t>mektupu</a:t>
            </a:r>
            <a:r>
              <a:rPr lang="tr-TR" dirty="0" smtClean="0"/>
              <a:t> okudu ve ağladı.</a:t>
            </a:r>
          </a:p>
        </p:txBody>
      </p:sp>
      <p:sp>
        <p:nvSpPr>
          <p:cNvPr id="14" name="Metin kutusu 13"/>
          <p:cNvSpPr txBox="1"/>
          <p:nvPr/>
        </p:nvSpPr>
        <p:spPr>
          <a:xfrm>
            <a:off x="179512" y="4767705"/>
            <a:ext cx="2543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Adam eşeğ</a:t>
            </a:r>
            <a:r>
              <a:rPr lang="tr-TR" dirty="0"/>
              <a:t>e</a:t>
            </a:r>
            <a:r>
              <a:rPr lang="tr-TR" dirty="0" smtClean="0"/>
              <a:t> bindi ve gitti</a:t>
            </a:r>
          </a:p>
        </p:txBody>
      </p:sp>
      <p:sp>
        <p:nvSpPr>
          <p:cNvPr id="4" name="Sağ Ok 3"/>
          <p:cNvSpPr/>
          <p:nvPr/>
        </p:nvSpPr>
        <p:spPr>
          <a:xfrm>
            <a:off x="3491880" y="3239699"/>
            <a:ext cx="194421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/>
          <p:cNvSpPr txBox="1"/>
          <p:nvPr/>
        </p:nvSpPr>
        <p:spPr>
          <a:xfrm>
            <a:off x="5580112" y="3111351"/>
            <a:ext cx="2873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Adamlar otur</a:t>
            </a:r>
            <a:r>
              <a:rPr lang="tr-TR" sz="2400" b="1" i="1" u="sng" dirty="0" smtClean="0">
                <a:solidFill>
                  <a:srgbClr val="FF0000"/>
                </a:solidFill>
              </a:rPr>
              <a:t>up</a:t>
            </a:r>
            <a:r>
              <a:rPr lang="tr-TR" dirty="0" smtClean="0"/>
              <a:t> yemek yedi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5137794" y="6231795"/>
            <a:ext cx="2895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Kız mektubu oku</a:t>
            </a:r>
            <a:r>
              <a:rPr lang="tr-TR" u="sng" dirty="0" smtClean="0"/>
              <a:t>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up</a:t>
            </a:r>
            <a:r>
              <a:rPr lang="tr-TR" dirty="0" smtClean="0"/>
              <a:t> ağladı..</a:t>
            </a:r>
          </a:p>
        </p:txBody>
      </p:sp>
      <p:sp>
        <p:nvSpPr>
          <p:cNvPr id="17" name="Sağ Ok 16"/>
          <p:cNvSpPr/>
          <p:nvPr/>
        </p:nvSpPr>
        <p:spPr>
          <a:xfrm>
            <a:off x="3131840" y="4871071"/>
            <a:ext cx="194421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Metin kutusu 17"/>
          <p:cNvSpPr txBox="1"/>
          <p:nvPr/>
        </p:nvSpPr>
        <p:spPr>
          <a:xfrm>
            <a:off x="5139817" y="4767535"/>
            <a:ext cx="233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Adam eşeğe bin</a:t>
            </a:r>
            <a:r>
              <a:rPr lang="tr-TR" sz="2400" b="1" i="1" u="sng" dirty="0" smtClean="0">
                <a:solidFill>
                  <a:srgbClr val="FF0000"/>
                </a:solidFill>
              </a:rPr>
              <a:t>ip</a:t>
            </a:r>
            <a:r>
              <a:rPr lang="tr-TR" dirty="0" smtClean="0"/>
              <a:t> gitti</a:t>
            </a:r>
          </a:p>
        </p:txBody>
      </p:sp>
      <p:pic>
        <p:nvPicPr>
          <p:cNvPr id="20" name="Picture 3" descr="mule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6268" y="3604361"/>
            <a:ext cx="935360" cy="123100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" name="Picture 3" descr="thankg0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5258" y="2123272"/>
            <a:ext cx="876612" cy="109558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3" descr="love1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5811" y="5067067"/>
            <a:ext cx="1116273" cy="1395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Sağ Ok 22"/>
          <p:cNvSpPr/>
          <p:nvPr/>
        </p:nvSpPr>
        <p:spPr>
          <a:xfrm>
            <a:off x="3131840" y="6416461"/>
            <a:ext cx="194421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Dikdörtgen 4"/>
          <p:cNvSpPr/>
          <p:nvPr/>
        </p:nvSpPr>
        <p:spPr>
          <a:xfrm>
            <a:off x="414520" y="1926139"/>
            <a:ext cx="26997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r-TR" sz="4000" b="1" u="sng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Örnekler :</a:t>
            </a:r>
            <a:endParaRPr lang="tr-TR" sz="4000" b="1" u="sng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7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Yuvarlatılmış Dikdörtgen 19"/>
          <p:cNvSpPr/>
          <p:nvPr/>
        </p:nvSpPr>
        <p:spPr>
          <a:xfrm>
            <a:off x="3995936" y="3429000"/>
            <a:ext cx="3744416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uvarlatılmış Dikdörtgen 15"/>
          <p:cNvSpPr/>
          <p:nvPr/>
        </p:nvSpPr>
        <p:spPr>
          <a:xfrm>
            <a:off x="3995936" y="1547189"/>
            <a:ext cx="3744416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" name="Grup 3"/>
          <p:cNvGrpSpPr/>
          <p:nvPr/>
        </p:nvGrpSpPr>
        <p:grpSpPr>
          <a:xfrm>
            <a:off x="593821" y="188640"/>
            <a:ext cx="5994403" cy="671587"/>
            <a:chOff x="986551" y="1342638"/>
            <a:chExt cx="5994403" cy="671587"/>
          </a:xfrm>
        </p:grpSpPr>
        <p:sp>
          <p:nvSpPr>
            <p:cNvPr id="5" name="Dikdörtgen 4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Durum Zarf-Fiilleri </a:t>
              </a:r>
              <a:endParaRPr lang="tr-TR" sz="35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4079" y="14124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2483469"/>
              <a:satOff val="9953"/>
              <a:lumOff val="21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Metin kutusu 7"/>
          <p:cNvSpPr txBox="1"/>
          <p:nvPr/>
        </p:nvSpPr>
        <p:spPr>
          <a:xfrm>
            <a:off x="395536" y="1139125"/>
            <a:ext cx="314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nasıl yapıldığını anlatır.</a:t>
            </a:r>
          </a:p>
        </p:txBody>
      </p:sp>
      <p:graphicFrame>
        <p:nvGraphicFramePr>
          <p:cNvPr id="9" name="Diyagram 8"/>
          <p:cNvGraphicFramePr/>
          <p:nvPr>
            <p:extLst>
              <p:ext uri="{D42A27DB-BD31-4B8C-83A1-F6EECF244321}">
                <p14:modId xmlns:p14="http://schemas.microsoft.com/office/powerpoint/2010/main" val="2061074138"/>
              </p:ext>
            </p:extLst>
          </p:nvPr>
        </p:nvGraphicFramePr>
        <p:xfrm>
          <a:off x="179512" y="1535422"/>
          <a:ext cx="3816424" cy="5322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Dikdörtgen 9"/>
          <p:cNvSpPr/>
          <p:nvPr/>
        </p:nvSpPr>
        <p:spPr>
          <a:xfrm>
            <a:off x="4517102" y="1537628"/>
            <a:ext cx="14991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Örnekler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4211960" y="1879664"/>
            <a:ext cx="32179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Okula yürü</a:t>
            </a:r>
            <a:r>
              <a:rPr lang="tr-TR" i="1" u="sng" dirty="0" smtClean="0"/>
              <a:t>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erek </a:t>
            </a:r>
            <a:r>
              <a:rPr lang="tr-TR" dirty="0" smtClean="0"/>
              <a:t>geliyorum.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Gül</a:t>
            </a:r>
            <a:r>
              <a:rPr lang="tr-TR" sz="2400" b="1" i="1" u="sng" dirty="0" smtClean="0">
                <a:solidFill>
                  <a:srgbClr val="FF0000"/>
                </a:solidFill>
              </a:rPr>
              <a:t>erek</a:t>
            </a:r>
            <a:r>
              <a:rPr lang="tr-TR" dirty="0" smtClean="0"/>
              <a:t> bana baktı.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Kız ağlay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arak </a:t>
            </a:r>
            <a:r>
              <a:rPr lang="tr-TR" dirty="0" smtClean="0"/>
              <a:t>odadan çıktı.</a:t>
            </a:r>
          </a:p>
          <a:p>
            <a:endParaRPr lang="tr-TR" dirty="0"/>
          </a:p>
        </p:txBody>
      </p:sp>
      <p:sp>
        <p:nvSpPr>
          <p:cNvPr id="12" name="Dikdörtgen 11"/>
          <p:cNvSpPr/>
          <p:nvPr/>
        </p:nvSpPr>
        <p:spPr>
          <a:xfrm>
            <a:off x="4639362" y="334961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4139952" y="367986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Çocuklar oynay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a </a:t>
            </a:r>
            <a:r>
              <a:rPr lang="tr-TR" dirty="0" smtClean="0"/>
              <a:t>oynay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geliyor.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Spor yap</a:t>
            </a:r>
            <a:r>
              <a:rPr lang="tr-TR" sz="2400" b="1" i="1" u="sng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yap</a:t>
            </a:r>
            <a:r>
              <a:rPr lang="tr-TR" sz="2400" b="1" i="1" u="sng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zayıfladı.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Yeni elbiseni gül</a:t>
            </a:r>
            <a:r>
              <a:rPr lang="tr-TR" sz="2400" b="1" i="1" u="sng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gül</a:t>
            </a:r>
            <a:r>
              <a:rPr lang="tr-TR" sz="2400" b="1" i="1" u="sng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kullan.</a:t>
            </a:r>
          </a:p>
          <a:p>
            <a:endParaRPr lang="tr-TR" dirty="0"/>
          </a:p>
        </p:txBody>
      </p:sp>
      <p:sp>
        <p:nvSpPr>
          <p:cNvPr id="14" name="Dikdörtgen 13"/>
          <p:cNvSpPr/>
          <p:nvPr/>
        </p:nvSpPr>
        <p:spPr>
          <a:xfrm>
            <a:off x="4522650" y="5302949"/>
            <a:ext cx="14895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Yuvarlatılmış Dikdörtgen 17"/>
          <p:cNvSpPr/>
          <p:nvPr/>
        </p:nvSpPr>
        <p:spPr>
          <a:xfrm>
            <a:off x="3995936" y="5301208"/>
            <a:ext cx="3888432" cy="151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/>
          <p:cNvSpPr txBox="1"/>
          <p:nvPr/>
        </p:nvSpPr>
        <p:spPr>
          <a:xfrm>
            <a:off x="4067944" y="5716413"/>
            <a:ext cx="384720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Çocuk kış gel</a:t>
            </a:r>
            <a:r>
              <a:rPr lang="tr-TR" sz="2000" b="1" i="1" u="sng" dirty="0" smtClean="0">
                <a:solidFill>
                  <a:srgbClr val="FF0000"/>
                </a:solidFill>
              </a:rPr>
              <a:t>meden</a:t>
            </a:r>
            <a:r>
              <a:rPr lang="tr-TR" dirty="0" smtClean="0"/>
              <a:t> grip aşısı oldu 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Çalış</a:t>
            </a:r>
            <a:r>
              <a:rPr lang="tr-TR" sz="2400" i="1" u="sng" dirty="0" smtClean="0">
                <a:solidFill>
                  <a:srgbClr val="FF0000"/>
                </a:solidFill>
              </a:rPr>
              <a:t>madan </a:t>
            </a:r>
            <a:r>
              <a:rPr lang="tr-TR" dirty="0" smtClean="0"/>
              <a:t>başarılı olamazsın.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Bu geceyi uy</a:t>
            </a:r>
            <a:r>
              <a:rPr lang="tr-TR" sz="2400" b="1" i="1" u="sng" dirty="0" smtClean="0">
                <a:solidFill>
                  <a:srgbClr val="FF0000"/>
                </a:solidFill>
              </a:rPr>
              <a:t>umadan</a:t>
            </a:r>
            <a:r>
              <a:rPr lang="tr-TR" dirty="0" smtClean="0"/>
              <a:t> geçirdim.</a:t>
            </a:r>
          </a:p>
          <a:p>
            <a:endParaRPr lang="tr-TR" dirty="0"/>
          </a:p>
        </p:txBody>
      </p:sp>
      <p:sp>
        <p:nvSpPr>
          <p:cNvPr id="19" name="Dikdörtgen 18"/>
          <p:cNvSpPr/>
          <p:nvPr/>
        </p:nvSpPr>
        <p:spPr>
          <a:xfrm>
            <a:off x="4764118" y="5241394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7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Yuvarlatılmış Dikdörtgen 19"/>
          <p:cNvSpPr/>
          <p:nvPr/>
        </p:nvSpPr>
        <p:spPr>
          <a:xfrm>
            <a:off x="3993975" y="4499517"/>
            <a:ext cx="5078017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uvarlatılmış Dikdörtgen 15"/>
          <p:cNvSpPr/>
          <p:nvPr/>
        </p:nvSpPr>
        <p:spPr>
          <a:xfrm>
            <a:off x="3995936" y="2078711"/>
            <a:ext cx="5076056" cy="174516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" name="Grup 3"/>
          <p:cNvGrpSpPr/>
          <p:nvPr/>
        </p:nvGrpSpPr>
        <p:grpSpPr>
          <a:xfrm>
            <a:off x="616692" y="188640"/>
            <a:ext cx="5994403" cy="671587"/>
            <a:chOff x="986551" y="1342638"/>
            <a:chExt cx="5994403" cy="671587"/>
          </a:xfrm>
        </p:grpSpPr>
        <p:sp>
          <p:nvSpPr>
            <p:cNvPr id="5" name="Dikdörtgen 4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Durum Zarf-Fiilleri </a:t>
              </a:r>
              <a:endParaRPr lang="tr-TR" sz="35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4079" y="14124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2483469"/>
              <a:satOff val="9953"/>
              <a:lumOff val="21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Metin kutusu 7"/>
          <p:cNvSpPr txBox="1"/>
          <p:nvPr/>
        </p:nvSpPr>
        <p:spPr>
          <a:xfrm>
            <a:off x="395536" y="1139125"/>
            <a:ext cx="314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nasıl yapıldığını anlatır.</a:t>
            </a:r>
          </a:p>
        </p:txBody>
      </p:sp>
      <p:graphicFrame>
        <p:nvGraphicFramePr>
          <p:cNvPr id="9" name="Diyagram 8"/>
          <p:cNvGraphicFramePr/>
          <p:nvPr>
            <p:extLst>
              <p:ext uri="{D42A27DB-BD31-4B8C-83A1-F6EECF244321}">
                <p14:modId xmlns:p14="http://schemas.microsoft.com/office/powerpoint/2010/main" val="1392331499"/>
              </p:ext>
            </p:extLst>
          </p:nvPr>
        </p:nvGraphicFramePr>
        <p:xfrm>
          <a:off x="152731" y="1528596"/>
          <a:ext cx="3816424" cy="5322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Dikdörtgen 9"/>
          <p:cNvSpPr/>
          <p:nvPr/>
        </p:nvSpPr>
        <p:spPr>
          <a:xfrm>
            <a:off x="4733126" y="2023680"/>
            <a:ext cx="14991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Örnekler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3998919" y="2383720"/>
            <a:ext cx="5073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Ali, çok </a:t>
            </a:r>
            <a:r>
              <a:rPr lang="tr-TR" dirty="0" err="1" smtClean="0"/>
              <a:t>çalış</a:t>
            </a:r>
            <a:r>
              <a:rPr lang="tr-TR" sz="2400" b="1" i="1" u="sng" dirty="0" err="1" smtClean="0">
                <a:solidFill>
                  <a:srgbClr val="FF0000"/>
                </a:solidFill>
              </a:rPr>
              <a:t>tığ</a:t>
            </a:r>
            <a:r>
              <a:rPr lang="tr-TR" sz="2000" b="1" i="1" u="sng" dirty="0" smtClean="0">
                <a:solidFill>
                  <a:srgbClr val="FF0000"/>
                </a:solidFill>
              </a:rPr>
              <a:t>-</a:t>
            </a:r>
            <a:r>
              <a:rPr lang="tr-TR" sz="2000" dirty="0" smtClean="0"/>
              <a:t>ı</a:t>
            </a:r>
            <a:r>
              <a:rPr lang="tr-TR" dirty="0" smtClean="0"/>
              <a:t> </a:t>
            </a:r>
            <a:r>
              <a:rPr lang="tr-TR" sz="2400" b="1" i="1" u="sng" dirty="0" smtClean="0">
                <a:solidFill>
                  <a:srgbClr val="FF0000"/>
                </a:solidFill>
              </a:rPr>
              <a:t>halde</a:t>
            </a:r>
            <a:r>
              <a:rPr lang="tr-TR" dirty="0" smtClean="0"/>
              <a:t> sınıfı geçemedi.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İstanbul’u çok iyi bil</a:t>
            </a:r>
            <a:r>
              <a:rPr lang="tr-TR" sz="2400" b="1" i="1" u="sng" dirty="0" smtClean="0">
                <a:solidFill>
                  <a:srgbClr val="FF0000"/>
                </a:solidFill>
              </a:rPr>
              <a:t>diği </a:t>
            </a:r>
            <a:r>
              <a:rPr lang="tr-TR" sz="2000" b="1" i="1" u="sng" dirty="0" smtClean="0">
                <a:solidFill>
                  <a:srgbClr val="FF0000"/>
                </a:solidFill>
              </a:rPr>
              <a:t>-</a:t>
            </a:r>
            <a:r>
              <a:rPr lang="tr-TR" dirty="0" smtClean="0"/>
              <a:t>m </a:t>
            </a:r>
            <a:r>
              <a:rPr lang="tr-TR" sz="2400" b="1" i="1" u="sng" dirty="0" smtClean="0">
                <a:solidFill>
                  <a:srgbClr val="FF0000"/>
                </a:solidFill>
              </a:rPr>
              <a:t>halde</a:t>
            </a:r>
            <a:r>
              <a:rPr lang="tr-TR" dirty="0" smtClean="0"/>
              <a:t> kayboldum.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Onlar söz ver</a:t>
            </a:r>
            <a:r>
              <a:rPr lang="tr-TR" sz="2400" b="1" i="1" u="sng" dirty="0" smtClean="0">
                <a:solidFill>
                  <a:srgbClr val="FF0000"/>
                </a:solidFill>
              </a:rPr>
              <a:t>dik</a:t>
            </a:r>
            <a:r>
              <a:rPr lang="tr-TR" dirty="0" smtClean="0"/>
              <a:t>leri </a:t>
            </a:r>
            <a:r>
              <a:rPr lang="tr-TR" sz="2400" b="1" i="1" u="sng" dirty="0" smtClean="0">
                <a:solidFill>
                  <a:srgbClr val="FF0000"/>
                </a:solidFill>
              </a:rPr>
              <a:t>halde</a:t>
            </a:r>
            <a:r>
              <a:rPr lang="tr-TR" dirty="0" smtClean="0"/>
              <a:t> gelmediler.</a:t>
            </a:r>
          </a:p>
          <a:p>
            <a:endParaRPr lang="tr-TR" dirty="0"/>
          </a:p>
        </p:txBody>
      </p:sp>
      <p:sp>
        <p:nvSpPr>
          <p:cNvPr id="12" name="Dikdörtgen 11"/>
          <p:cNvSpPr/>
          <p:nvPr/>
        </p:nvSpPr>
        <p:spPr>
          <a:xfrm>
            <a:off x="4855386" y="4500586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3923928" y="4830832"/>
            <a:ext cx="53285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Çok parası olmasın</a:t>
            </a:r>
            <a:r>
              <a:rPr lang="tr-TR" sz="2000" b="1" i="1" u="sng" dirty="0" smtClean="0">
                <a:solidFill>
                  <a:srgbClr val="FF0000"/>
                </a:solidFill>
              </a:rPr>
              <a:t>a rağmen </a:t>
            </a:r>
            <a:r>
              <a:rPr lang="tr-TR" dirty="0" smtClean="0"/>
              <a:t>eski elbiseler giyiyor.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İyi Türkçe bilmemiz</a:t>
            </a:r>
            <a:r>
              <a:rPr lang="tr-TR" sz="2400" b="1" i="1" u="sng" dirty="0" smtClean="0">
                <a:solidFill>
                  <a:srgbClr val="FF0000"/>
                </a:solidFill>
              </a:rPr>
              <a:t>e rağmen  </a:t>
            </a:r>
            <a:r>
              <a:rPr lang="tr-TR" dirty="0" smtClean="0"/>
              <a:t>konuşmuyoruz.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İki aydır rejim yapmam</a:t>
            </a:r>
            <a:r>
              <a:rPr lang="tr-TR" b="1" i="1" u="sng" dirty="0" smtClean="0">
                <a:solidFill>
                  <a:srgbClr val="FF0000"/>
                </a:solidFill>
              </a:rPr>
              <a:t>a rağmen </a:t>
            </a:r>
            <a:r>
              <a:rPr lang="tr-TR" dirty="0" smtClean="0"/>
              <a:t>kilo veremedim.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967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Yuvarlatılmış Dikdörtgen 19"/>
          <p:cNvSpPr/>
          <p:nvPr/>
        </p:nvSpPr>
        <p:spPr>
          <a:xfrm>
            <a:off x="3995936" y="3429000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uvarlatılmış Dikdörtgen 15"/>
          <p:cNvSpPr/>
          <p:nvPr/>
        </p:nvSpPr>
        <p:spPr>
          <a:xfrm>
            <a:off x="3995936" y="1619197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" name="Grup 3"/>
          <p:cNvGrpSpPr/>
          <p:nvPr/>
        </p:nvGrpSpPr>
        <p:grpSpPr>
          <a:xfrm>
            <a:off x="593821" y="188640"/>
            <a:ext cx="5994403" cy="671587"/>
            <a:chOff x="986551" y="1342638"/>
            <a:chExt cx="5994403" cy="671587"/>
          </a:xfrm>
        </p:grpSpPr>
        <p:sp>
          <p:nvSpPr>
            <p:cNvPr id="5" name="Dikdörtgen 4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Zaman Zarf-Fiilleri </a:t>
              </a:r>
              <a:endParaRPr lang="tr-TR" sz="35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4079" y="14124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2483469"/>
              <a:satOff val="9953"/>
              <a:lumOff val="21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Metin kutusu 7"/>
          <p:cNvSpPr txBox="1"/>
          <p:nvPr/>
        </p:nvSpPr>
        <p:spPr>
          <a:xfrm>
            <a:off x="395536" y="1139125"/>
            <a:ext cx="476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ne zaman yapıldığını, yapılacağını anlatır.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4666180" y="153762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3995936" y="1916832"/>
            <a:ext cx="480227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Maaşımı al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dığımda </a:t>
            </a:r>
            <a:r>
              <a:rPr lang="tr-TR" dirty="0" smtClean="0"/>
              <a:t>borcumu vereceğim.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Ali okulu bitir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diği zaman </a:t>
            </a:r>
            <a:r>
              <a:rPr lang="tr-TR" dirty="0" smtClean="0"/>
              <a:t>evlenmek istiyor.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İstanbul’a gitt</a:t>
            </a:r>
            <a:r>
              <a:rPr lang="tr-TR" sz="2000" b="1" i="1" u="sng" dirty="0" smtClean="0">
                <a:solidFill>
                  <a:srgbClr val="FF0000"/>
                </a:solidFill>
              </a:rPr>
              <a:t>iğimizde</a:t>
            </a:r>
            <a:r>
              <a:rPr lang="tr-TR" sz="1600" dirty="0" smtClean="0"/>
              <a:t> </a:t>
            </a:r>
            <a:r>
              <a:rPr lang="tr-TR" dirty="0" smtClean="0"/>
              <a:t>bütün müzeleri gezdik.</a:t>
            </a:r>
          </a:p>
          <a:p>
            <a:endParaRPr lang="tr-TR" dirty="0"/>
          </a:p>
        </p:txBody>
      </p:sp>
      <p:sp>
        <p:nvSpPr>
          <p:cNvPr id="12" name="Dikdörtgen 11"/>
          <p:cNvSpPr/>
          <p:nvPr/>
        </p:nvSpPr>
        <p:spPr>
          <a:xfrm>
            <a:off x="4639362" y="334961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4139952" y="3772197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Yaz gel</a:t>
            </a:r>
            <a:r>
              <a:rPr lang="tr-TR" b="1" i="1" u="sng" dirty="0" smtClean="0">
                <a:solidFill>
                  <a:srgbClr val="FF0000"/>
                </a:solidFill>
              </a:rPr>
              <a:t>ince</a:t>
            </a:r>
            <a:r>
              <a:rPr lang="tr-TR" dirty="0" smtClean="0"/>
              <a:t> hep birlikte tatile çıkarız.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Ankara’ya gel</a:t>
            </a:r>
            <a:r>
              <a:rPr lang="tr-TR" b="1" i="1" u="sng" dirty="0" smtClean="0">
                <a:solidFill>
                  <a:srgbClr val="FF0000"/>
                </a:solidFill>
              </a:rPr>
              <a:t>ince</a:t>
            </a:r>
            <a:r>
              <a:rPr lang="tr-TR" dirty="0" smtClean="0"/>
              <a:t> lütfen, bizi ziyaret edin.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Hasta ol</a:t>
            </a:r>
            <a:r>
              <a:rPr lang="tr-TR" b="1" i="1" u="sng" dirty="0" smtClean="0">
                <a:solidFill>
                  <a:srgbClr val="FF0000"/>
                </a:solidFill>
              </a:rPr>
              <a:t>unca</a:t>
            </a:r>
            <a:r>
              <a:rPr lang="tr-TR" dirty="0" smtClean="0"/>
              <a:t> hemen doktora gitmelisin.</a:t>
            </a:r>
          </a:p>
          <a:p>
            <a:endParaRPr lang="tr-TR" dirty="0"/>
          </a:p>
        </p:txBody>
      </p:sp>
      <p:sp>
        <p:nvSpPr>
          <p:cNvPr id="14" name="Dikdörtgen 13"/>
          <p:cNvSpPr/>
          <p:nvPr/>
        </p:nvSpPr>
        <p:spPr>
          <a:xfrm>
            <a:off x="4522650" y="5302949"/>
            <a:ext cx="14895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Yuvarlatılmış Dikdörtgen 17"/>
          <p:cNvSpPr/>
          <p:nvPr/>
        </p:nvSpPr>
        <p:spPr>
          <a:xfrm>
            <a:off x="3995936" y="5157192"/>
            <a:ext cx="5040560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/>
          <p:cNvSpPr txBox="1"/>
          <p:nvPr/>
        </p:nvSpPr>
        <p:spPr>
          <a:xfrm>
            <a:off x="4067944" y="5445224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Öl</a:t>
            </a:r>
            <a:r>
              <a:rPr lang="tr-TR" b="1" i="1" u="sng" dirty="0" smtClean="0">
                <a:solidFill>
                  <a:srgbClr val="FF0000"/>
                </a:solidFill>
              </a:rPr>
              <a:t>ünceye kadar </a:t>
            </a:r>
            <a:r>
              <a:rPr lang="tr-TR" dirty="0" smtClean="0"/>
              <a:t>seni seveceğim.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Bebek, film bit</a:t>
            </a:r>
            <a:r>
              <a:rPr lang="tr-TR" b="1" i="1" u="sng" dirty="0" smtClean="0">
                <a:solidFill>
                  <a:srgbClr val="FF0000"/>
                </a:solidFill>
              </a:rPr>
              <a:t>inceye kadar </a:t>
            </a:r>
            <a:r>
              <a:rPr lang="tr-TR" dirty="0" smtClean="0"/>
              <a:t>uyudu.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Annem, iyileş</a:t>
            </a:r>
            <a:r>
              <a:rPr lang="tr-TR" b="1" i="1" u="sng" dirty="0" smtClean="0">
                <a:solidFill>
                  <a:srgbClr val="FF0000"/>
                </a:solidFill>
              </a:rPr>
              <a:t>inceye kadar </a:t>
            </a:r>
            <a:r>
              <a:rPr lang="tr-TR" dirty="0" smtClean="0"/>
              <a:t>hastanede kalacak.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Güneş bat</a:t>
            </a:r>
            <a:r>
              <a:rPr lang="tr-TR" b="1" i="1" u="sng" dirty="0" smtClean="0">
                <a:solidFill>
                  <a:srgbClr val="FF0000"/>
                </a:solidFill>
              </a:rPr>
              <a:t>ıncaya kadar </a:t>
            </a:r>
            <a:r>
              <a:rPr lang="tr-TR" dirty="0" smtClean="0"/>
              <a:t>çalıştık.</a:t>
            </a:r>
          </a:p>
          <a:p>
            <a:endParaRPr lang="tr-TR" dirty="0"/>
          </a:p>
        </p:txBody>
      </p:sp>
      <p:sp>
        <p:nvSpPr>
          <p:cNvPr id="19" name="Dikdörtgen 18"/>
          <p:cNvSpPr/>
          <p:nvPr/>
        </p:nvSpPr>
        <p:spPr>
          <a:xfrm>
            <a:off x="4764118" y="5085184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179512" y="2222936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7" name="Grup 26"/>
          <p:cNvGrpSpPr/>
          <p:nvPr/>
        </p:nvGrpSpPr>
        <p:grpSpPr>
          <a:xfrm>
            <a:off x="395536" y="1931855"/>
            <a:ext cx="3456384" cy="738000"/>
            <a:chOff x="190821" y="786520"/>
            <a:chExt cx="2671496" cy="738000"/>
          </a:xfrm>
        </p:grpSpPr>
        <p:sp>
          <p:nvSpPr>
            <p:cNvPr id="28" name="Yuvarlatılmış Dikdörtgen 27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kern="1200" dirty="0" smtClean="0"/>
                <a:t>-</a:t>
              </a:r>
              <a:r>
                <a:rPr lang="tr-TR" kern="1200" dirty="0" err="1" smtClean="0"/>
                <a:t>dığında</a:t>
              </a:r>
              <a:r>
                <a:rPr lang="tr-TR" kern="1200" dirty="0" smtClean="0"/>
                <a:t> / -</a:t>
              </a:r>
              <a:r>
                <a:rPr lang="tr-TR" kern="1200" dirty="0" err="1" smtClean="0"/>
                <a:t>diğinde</a:t>
              </a:r>
              <a:r>
                <a:rPr lang="tr-TR" kern="1200" dirty="0" smtClean="0"/>
                <a:t>    (-</a:t>
              </a:r>
              <a:r>
                <a:rPr lang="tr-TR" kern="1200" dirty="0" err="1" smtClean="0"/>
                <a:t>dığı</a:t>
              </a:r>
              <a:r>
                <a:rPr lang="tr-TR" kern="1200" dirty="0" smtClean="0"/>
                <a:t> </a:t>
              </a:r>
              <a:r>
                <a:rPr lang="tr-TR" dirty="0" smtClean="0"/>
                <a:t>zaman)</a:t>
              </a:r>
              <a:endParaRPr lang="tr-TR" kern="1200" dirty="0"/>
            </a:p>
          </p:txBody>
        </p:sp>
      </p:grpSp>
      <p:sp>
        <p:nvSpPr>
          <p:cNvPr id="30" name="Dikdörtgen 29"/>
          <p:cNvSpPr/>
          <p:nvPr/>
        </p:nvSpPr>
        <p:spPr>
          <a:xfrm>
            <a:off x="179512" y="4080121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1" name="Grup 30"/>
          <p:cNvGrpSpPr/>
          <p:nvPr/>
        </p:nvGrpSpPr>
        <p:grpSpPr>
          <a:xfrm>
            <a:off x="395536" y="3789040"/>
            <a:ext cx="3456384" cy="738000"/>
            <a:chOff x="190821" y="786520"/>
            <a:chExt cx="2671496" cy="738000"/>
          </a:xfrm>
        </p:grpSpPr>
        <p:sp>
          <p:nvSpPr>
            <p:cNvPr id="32" name="Yuvarlatılmış Dikdörtgen 31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-ince / -</a:t>
              </a:r>
              <a:r>
                <a:rPr lang="tr-TR" dirty="0" err="1" smtClean="0"/>
                <a:t>ınca</a:t>
              </a:r>
              <a:r>
                <a:rPr lang="tr-TR" dirty="0" smtClean="0"/>
                <a:t> / -unca / -ünce</a:t>
              </a:r>
              <a:endParaRPr lang="tr-TR" kern="1200" dirty="0"/>
            </a:p>
          </p:txBody>
        </p:sp>
      </p:grpSp>
      <p:sp>
        <p:nvSpPr>
          <p:cNvPr id="34" name="Dikdörtgen 33"/>
          <p:cNvSpPr/>
          <p:nvPr/>
        </p:nvSpPr>
        <p:spPr>
          <a:xfrm>
            <a:off x="179512" y="5808313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5" name="Grup 34"/>
          <p:cNvGrpSpPr/>
          <p:nvPr/>
        </p:nvGrpSpPr>
        <p:grpSpPr>
          <a:xfrm>
            <a:off x="395536" y="5517232"/>
            <a:ext cx="3456384" cy="738000"/>
            <a:chOff x="190821" y="786520"/>
            <a:chExt cx="2671496" cy="738000"/>
          </a:xfrm>
        </p:grpSpPr>
        <p:sp>
          <p:nvSpPr>
            <p:cNvPr id="36" name="Yuvarlatılmış Dikdörtgen 35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-inceye kadar</a:t>
              </a:r>
              <a:endParaRPr lang="tr-TR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65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Yuvarlatılmış Dikdörtgen 19"/>
          <p:cNvSpPr/>
          <p:nvPr/>
        </p:nvSpPr>
        <p:spPr>
          <a:xfrm>
            <a:off x="3995936" y="3429000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uvarlatılmış Dikdörtgen 15"/>
          <p:cNvSpPr/>
          <p:nvPr/>
        </p:nvSpPr>
        <p:spPr>
          <a:xfrm>
            <a:off x="3995936" y="1619197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" name="Grup 3"/>
          <p:cNvGrpSpPr/>
          <p:nvPr/>
        </p:nvGrpSpPr>
        <p:grpSpPr>
          <a:xfrm>
            <a:off x="593821" y="188640"/>
            <a:ext cx="5994403" cy="671587"/>
            <a:chOff x="986551" y="1342638"/>
            <a:chExt cx="5994403" cy="671587"/>
          </a:xfrm>
        </p:grpSpPr>
        <p:sp>
          <p:nvSpPr>
            <p:cNvPr id="5" name="Dikdörtgen 4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Zaman Zarf-Fiilleri </a:t>
              </a:r>
              <a:endParaRPr lang="tr-TR" sz="35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4079" y="14124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2483469"/>
              <a:satOff val="9953"/>
              <a:lumOff val="21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Metin kutusu 7"/>
          <p:cNvSpPr txBox="1"/>
          <p:nvPr/>
        </p:nvSpPr>
        <p:spPr>
          <a:xfrm>
            <a:off x="395536" y="1139125"/>
            <a:ext cx="476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ne zaman yapıldığını, yapılacağını anlatır.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4666180" y="153762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3995936" y="1916832"/>
            <a:ext cx="43916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Yağmur yağ</a:t>
            </a:r>
            <a:r>
              <a:rPr lang="tr-TR" b="1" i="1" u="sng" dirty="0" smtClean="0">
                <a:solidFill>
                  <a:srgbClr val="FF0000"/>
                </a:solidFill>
              </a:rPr>
              <a:t>dıktan</a:t>
            </a:r>
            <a:r>
              <a:rPr lang="tr-TR" dirty="0" smtClean="0"/>
              <a:t> </a:t>
            </a:r>
            <a:r>
              <a:rPr lang="tr-TR" b="1" i="1" u="sng" dirty="0" smtClean="0">
                <a:solidFill>
                  <a:srgbClr val="FF0000"/>
                </a:solidFill>
              </a:rPr>
              <a:t>sonra </a:t>
            </a:r>
            <a:r>
              <a:rPr lang="tr-TR" dirty="0"/>
              <a:t> </a:t>
            </a:r>
            <a:r>
              <a:rPr lang="tr-TR" dirty="0" smtClean="0"/>
              <a:t>yollar ıslandı.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Yemek ye</a:t>
            </a:r>
            <a:r>
              <a:rPr lang="tr-TR" b="1" i="1" u="sng" dirty="0" smtClean="0">
                <a:solidFill>
                  <a:srgbClr val="FF0000"/>
                </a:solidFill>
              </a:rPr>
              <a:t>dikten sonra </a:t>
            </a:r>
            <a:r>
              <a:rPr lang="tr-TR" dirty="0" smtClean="0"/>
              <a:t>ellerini yıkamalısın.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Tatilden dön</a:t>
            </a:r>
            <a:r>
              <a:rPr lang="tr-TR" b="1" i="1" u="sng" dirty="0" smtClean="0">
                <a:solidFill>
                  <a:srgbClr val="FF0000"/>
                </a:solidFill>
              </a:rPr>
              <a:t>dükten sonra </a:t>
            </a:r>
            <a:r>
              <a:rPr lang="tr-TR" dirty="0" smtClean="0"/>
              <a:t>dersler başladı.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Kitap oku</a:t>
            </a:r>
            <a:r>
              <a:rPr lang="tr-TR" b="1" i="1" u="sng" dirty="0" smtClean="0">
                <a:solidFill>
                  <a:srgbClr val="FF0000"/>
                </a:solidFill>
              </a:rPr>
              <a:t>duktan sonra </a:t>
            </a:r>
            <a:r>
              <a:rPr lang="tr-TR" dirty="0" smtClean="0"/>
              <a:t>uyudum.</a:t>
            </a:r>
          </a:p>
          <a:p>
            <a:endParaRPr lang="tr-TR" dirty="0"/>
          </a:p>
        </p:txBody>
      </p:sp>
      <p:sp>
        <p:nvSpPr>
          <p:cNvPr id="12" name="Dikdörtgen 11"/>
          <p:cNvSpPr/>
          <p:nvPr/>
        </p:nvSpPr>
        <p:spPr>
          <a:xfrm>
            <a:off x="4639362" y="334961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4139952" y="3772197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Yemek ye</a:t>
            </a:r>
            <a:r>
              <a:rPr lang="tr-TR" b="1" i="1" u="sng" dirty="0" smtClean="0">
                <a:solidFill>
                  <a:srgbClr val="FF0000"/>
                </a:solidFill>
              </a:rPr>
              <a:t>meden önce </a:t>
            </a:r>
            <a:r>
              <a:rPr lang="tr-TR" dirty="0" smtClean="0"/>
              <a:t>ellerimizi yıkamalıyız.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Hastaneye git</a:t>
            </a:r>
            <a:r>
              <a:rPr lang="tr-TR" b="1" i="1" u="sng" dirty="0" smtClean="0">
                <a:solidFill>
                  <a:srgbClr val="FF0000"/>
                </a:solidFill>
              </a:rPr>
              <a:t>meden önce </a:t>
            </a:r>
            <a:r>
              <a:rPr lang="tr-TR" dirty="0" smtClean="0"/>
              <a:t>randevu almalısın.</a:t>
            </a:r>
            <a:endParaRPr lang="tr-TR" dirty="0"/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Hasta ol</a:t>
            </a:r>
            <a:r>
              <a:rPr lang="tr-TR" b="1" i="1" u="sng" dirty="0" smtClean="0">
                <a:solidFill>
                  <a:srgbClr val="FF0000"/>
                </a:solidFill>
              </a:rPr>
              <a:t>unca</a:t>
            </a:r>
            <a:r>
              <a:rPr lang="tr-TR" dirty="0" smtClean="0"/>
              <a:t> hemen doktora gitmelisin.</a:t>
            </a:r>
          </a:p>
          <a:p>
            <a:endParaRPr lang="tr-TR" dirty="0"/>
          </a:p>
        </p:txBody>
      </p:sp>
      <p:sp>
        <p:nvSpPr>
          <p:cNvPr id="26" name="Dikdörtgen 25"/>
          <p:cNvSpPr/>
          <p:nvPr/>
        </p:nvSpPr>
        <p:spPr>
          <a:xfrm>
            <a:off x="179512" y="2222936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7" name="Grup 26"/>
          <p:cNvGrpSpPr/>
          <p:nvPr/>
        </p:nvGrpSpPr>
        <p:grpSpPr>
          <a:xfrm>
            <a:off x="395536" y="1931855"/>
            <a:ext cx="3456384" cy="738000"/>
            <a:chOff x="190821" y="786520"/>
            <a:chExt cx="2671496" cy="738000"/>
          </a:xfrm>
        </p:grpSpPr>
        <p:sp>
          <p:nvSpPr>
            <p:cNvPr id="28" name="Yuvarlatılmış Dikdörtgen 27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kern="1200" dirty="0" smtClean="0"/>
                <a:t>-</a:t>
              </a:r>
              <a:r>
                <a:rPr lang="tr-TR" kern="1200" dirty="0" err="1" smtClean="0"/>
                <a:t>dıktan</a:t>
              </a:r>
              <a:r>
                <a:rPr lang="tr-TR" kern="1200" dirty="0" smtClean="0"/>
                <a:t> / -dikten   sonra</a:t>
              </a:r>
              <a:endParaRPr lang="tr-TR" kern="1200" dirty="0"/>
            </a:p>
          </p:txBody>
        </p:sp>
      </p:grpSp>
      <p:sp>
        <p:nvSpPr>
          <p:cNvPr id="30" name="Dikdörtgen 29"/>
          <p:cNvSpPr/>
          <p:nvPr/>
        </p:nvSpPr>
        <p:spPr>
          <a:xfrm>
            <a:off x="179512" y="4080121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1" name="Grup 30"/>
          <p:cNvGrpSpPr/>
          <p:nvPr/>
        </p:nvGrpSpPr>
        <p:grpSpPr>
          <a:xfrm>
            <a:off x="395536" y="3789040"/>
            <a:ext cx="3456384" cy="738000"/>
            <a:chOff x="190821" y="786520"/>
            <a:chExt cx="2671496" cy="738000"/>
          </a:xfrm>
        </p:grpSpPr>
        <p:sp>
          <p:nvSpPr>
            <p:cNvPr id="32" name="Yuvarlatılmış Dikdörtgen 31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</a:t>
              </a:r>
              <a:r>
                <a:rPr lang="tr-TR" dirty="0" err="1" smtClean="0"/>
                <a:t>madan</a:t>
              </a:r>
              <a:r>
                <a:rPr lang="tr-TR" dirty="0" smtClean="0"/>
                <a:t> / -</a:t>
              </a:r>
              <a:r>
                <a:rPr lang="tr-TR" dirty="0" err="1" smtClean="0"/>
                <a:t>meden</a:t>
              </a:r>
              <a:r>
                <a:rPr lang="tr-TR" dirty="0" smtClean="0"/>
                <a:t>/  önce</a:t>
              </a:r>
              <a:endParaRPr lang="tr-TR" kern="1200" dirty="0"/>
            </a:p>
          </p:txBody>
        </p:sp>
      </p:grpSp>
      <p:sp>
        <p:nvSpPr>
          <p:cNvPr id="38" name="Yuvarlatılmış Dikdörtgen 37"/>
          <p:cNvSpPr/>
          <p:nvPr/>
        </p:nvSpPr>
        <p:spPr>
          <a:xfrm>
            <a:off x="3995936" y="5219597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Dikdörtgen 38"/>
          <p:cNvSpPr/>
          <p:nvPr/>
        </p:nvSpPr>
        <p:spPr>
          <a:xfrm>
            <a:off x="179512" y="5823336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0" name="Grup 39"/>
          <p:cNvGrpSpPr/>
          <p:nvPr/>
        </p:nvGrpSpPr>
        <p:grpSpPr>
          <a:xfrm>
            <a:off x="395536" y="5532255"/>
            <a:ext cx="3456384" cy="738000"/>
            <a:chOff x="190821" y="786520"/>
            <a:chExt cx="2671496" cy="738000"/>
          </a:xfrm>
        </p:grpSpPr>
        <p:sp>
          <p:nvSpPr>
            <p:cNvPr id="41" name="Yuvarlatılmış Dikdörtgen 40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(-ı,-i,-u,-ü)</a:t>
              </a:r>
              <a:r>
                <a:rPr lang="tr-TR" kern="1200" dirty="0" smtClean="0"/>
                <a:t>-</a:t>
              </a:r>
              <a:r>
                <a:rPr lang="tr-TR" kern="1200" dirty="0" err="1" smtClean="0"/>
                <a:t>rken</a:t>
              </a:r>
              <a:endParaRPr lang="tr-TR" kern="1200" dirty="0"/>
            </a:p>
          </p:txBody>
        </p:sp>
      </p:grpSp>
      <p:sp>
        <p:nvSpPr>
          <p:cNvPr id="43" name="Dikdörtgen 42"/>
          <p:cNvSpPr/>
          <p:nvPr/>
        </p:nvSpPr>
        <p:spPr>
          <a:xfrm>
            <a:off x="4835846" y="5172868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4165602" y="5552072"/>
            <a:ext cx="42948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Futbol oyna</a:t>
            </a:r>
            <a:r>
              <a:rPr lang="tr-TR" b="1" i="1" u="sng" dirty="0" smtClean="0">
                <a:solidFill>
                  <a:srgbClr val="FF0000"/>
                </a:solidFill>
              </a:rPr>
              <a:t>rken </a:t>
            </a:r>
            <a:r>
              <a:rPr lang="tr-TR" dirty="0" smtClean="0"/>
              <a:t>eşofmanım yırtıldı.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Soğan doğra</a:t>
            </a:r>
            <a:r>
              <a:rPr lang="tr-TR" b="1" i="1" u="sng" dirty="0" smtClean="0">
                <a:solidFill>
                  <a:srgbClr val="FF0000"/>
                </a:solidFill>
              </a:rPr>
              <a:t>rken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annem parmağını kesti.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Ders çalış</a:t>
            </a:r>
            <a:r>
              <a:rPr lang="tr-TR" b="1" i="1" u="sng" dirty="0" smtClean="0">
                <a:solidFill>
                  <a:srgbClr val="FF0000"/>
                </a:solidFill>
              </a:rPr>
              <a:t>ırken</a:t>
            </a:r>
            <a:r>
              <a:rPr lang="tr-TR" dirty="0" smtClean="0"/>
              <a:t> telefon çaldı.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Okula gel</a:t>
            </a:r>
            <a:r>
              <a:rPr lang="tr-TR" b="1" i="1" u="sng" dirty="0" smtClean="0">
                <a:solidFill>
                  <a:srgbClr val="FF0000"/>
                </a:solidFill>
              </a:rPr>
              <a:t>irken</a:t>
            </a:r>
            <a:r>
              <a:rPr lang="tr-TR" dirty="0" smtClean="0"/>
              <a:t> trafik kazası gördüm.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8682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 3"/>
          <p:cNvGrpSpPr/>
          <p:nvPr/>
        </p:nvGrpSpPr>
        <p:grpSpPr>
          <a:xfrm>
            <a:off x="593821" y="188640"/>
            <a:ext cx="5994403" cy="671587"/>
            <a:chOff x="986551" y="1342638"/>
            <a:chExt cx="5994403" cy="671587"/>
          </a:xfrm>
        </p:grpSpPr>
        <p:sp>
          <p:nvSpPr>
            <p:cNvPr id="5" name="Dikdörtgen 4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986551" y="1342638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Zaman Zarf-Fiilleri </a:t>
              </a:r>
              <a:endParaRPr lang="tr-TR" sz="3500" kern="12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4079" y="14124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2483469"/>
              <a:satOff val="9953"/>
              <a:lumOff val="21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Metin kutusu 7"/>
          <p:cNvSpPr txBox="1"/>
          <p:nvPr/>
        </p:nvSpPr>
        <p:spPr>
          <a:xfrm>
            <a:off x="395536" y="1139125"/>
            <a:ext cx="476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ne zaman yapıldığını, yapılacağını anlatır.</a:t>
            </a:r>
          </a:p>
        </p:txBody>
      </p:sp>
      <p:sp>
        <p:nvSpPr>
          <p:cNvPr id="18" name="Yuvarlatılmış Dikdörtgen 17"/>
          <p:cNvSpPr/>
          <p:nvPr/>
        </p:nvSpPr>
        <p:spPr>
          <a:xfrm>
            <a:off x="3995936" y="3356992"/>
            <a:ext cx="5040560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/>
          <p:cNvSpPr txBox="1"/>
          <p:nvPr/>
        </p:nvSpPr>
        <p:spPr>
          <a:xfrm>
            <a:off x="4067944" y="364502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Sen gittin gid</a:t>
            </a:r>
            <a:r>
              <a:rPr lang="tr-TR" b="1" i="1" u="sng" dirty="0" smtClean="0">
                <a:solidFill>
                  <a:srgbClr val="FF0000"/>
                </a:solidFill>
              </a:rPr>
              <a:t>eli</a:t>
            </a:r>
            <a:r>
              <a:rPr lang="tr-TR" dirty="0" smtClean="0"/>
              <a:t> yüzüm gülmüyor.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‘Vampir’ filmini seyred</a:t>
            </a:r>
            <a:r>
              <a:rPr lang="tr-TR" b="1" i="1" u="sng" dirty="0" smtClean="0">
                <a:solidFill>
                  <a:srgbClr val="FF0000"/>
                </a:solidFill>
              </a:rPr>
              <a:t>eli</a:t>
            </a:r>
            <a:r>
              <a:rPr lang="tr-TR" dirty="0" smtClean="0"/>
              <a:t> geceleri çok korkarım.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Müdür ol</a:t>
            </a:r>
            <a:r>
              <a:rPr lang="tr-TR" b="1" i="1" u="sng" dirty="0" smtClean="0">
                <a:solidFill>
                  <a:srgbClr val="FF0000"/>
                </a:solidFill>
              </a:rPr>
              <a:t>alı</a:t>
            </a:r>
            <a:r>
              <a:rPr lang="tr-TR" dirty="0" smtClean="0"/>
              <a:t> ailesine hiç vakit ayıramıyor.</a:t>
            </a:r>
          </a:p>
          <a:p>
            <a:pPr marL="285750" indent="-285750">
              <a:buFont typeface="Wingdings" pitchFamily="2" charset="2"/>
              <a:buChar char="Ø"/>
            </a:pPr>
            <a:endParaRPr lang="tr-TR" dirty="0"/>
          </a:p>
        </p:txBody>
      </p:sp>
      <p:sp>
        <p:nvSpPr>
          <p:cNvPr id="19" name="Dikdörtgen 18"/>
          <p:cNvSpPr/>
          <p:nvPr/>
        </p:nvSpPr>
        <p:spPr>
          <a:xfrm>
            <a:off x="4764118" y="3284984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Dikdörtgen 33"/>
          <p:cNvSpPr/>
          <p:nvPr/>
        </p:nvSpPr>
        <p:spPr>
          <a:xfrm>
            <a:off x="179512" y="4008113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5" name="Grup 34"/>
          <p:cNvGrpSpPr/>
          <p:nvPr/>
        </p:nvGrpSpPr>
        <p:grpSpPr>
          <a:xfrm>
            <a:off x="395536" y="3717032"/>
            <a:ext cx="3456384" cy="738000"/>
            <a:chOff x="190821" y="786520"/>
            <a:chExt cx="2671496" cy="738000"/>
          </a:xfrm>
        </p:grpSpPr>
        <p:sp>
          <p:nvSpPr>
            <p:cNvPr id="36" name="Yuvarlatılmış Dikdörtgen 35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-eli / -alı </a:t>
              </a:r>
              <a:endParaRPr lang="tr-TR" kern="1200" dirty="0"/>
            </a:p>
          </p:txBody>
        </p:sp>
      </p:grpSp>
      <p:sp>
        <p:nvSpPr>
          <p:cNvPr id="38" name="Yuvarlatılmış Dikdörtgen 37"/>
          <p:cNvSpPr/>
          <p:nvPr/>
        </p:nvSpPr>
        <p:spPr>
          <a:xfrm>
            <a:off x="3995936" y="1591632"/>
            <a:ext cx="5040560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Metin kutusu 38"/>
          <p:cNvSpPr txBox="1"/>
          <p:nvPr/>
        </p:nvSpPr>
        <p:spPr>
          <a:xfrm>
            <a:off x="4067944" y="1879664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Hasta ol</a:t>
            </a:r>
            <a:r>
              <a:rPr lang="tr-TR" b="1" i="1" u="sng" dirty="0" smtClean="0">
                <a:solidFill>
                  <a:srgbClr val="FF0000"/>
                </a:solidFill>
              </a:rPr>
              <a:t>duğundan beri </a:t>
            </a:r>
            <a:r>
              <a:rPr lang="tr-TR" dirty="0" smtClean="0"/>
              <a:t>hiçbir şey yemiyor.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Arabayı al</a:t>
            </a:r>
            <a:r>
              <a:rPr lang="tr-TR" b="1" i="1" u="sng" dirty="0" smtClean="0">
                <a:solidFill>
                  <a:srgbClr val="FF0000"/>
                </a:solidFill>
              </a:rPr>
              <a:t>dığımızdan beri </a:t>
            </a:r>
            <a:r>
              <a:rPr lang="tr-TR" dirty="0" smtClean="0"/>
              <a:t>üç defa kaza yaptık.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Babam git</a:t>
            </a:r>
            <a:r>
              <a:rPr lang="tr-TR" b="1" i="1" u="sng" dirty="0" smtClean="0">
                <a:solidFill>
                  <a:srgbClr val="FF0000"/>
                </a:solidFill>
              </a:rPr>
              <a:t>tiğinden</a:t>
            </a:r>
            <a:r>
              <a:rPr lang="tr-TR" dirty="0" smtClean="0"/>
              <a:t> beri annem ağlıyor.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Buraya gel</a:t>
            </a:r>
            <a:r>
              <a:rPr lang="tr-TR" b="1" i="1" u="sng" dirty="0" smtClean="0">
                <a:solidFill>
                  <a:srgbClr val="FF0000"/>
                </a:solidFill>
              </a:rPr>
              <a:t>diğimden beri </a:t>
            </a:r>
            <a:r>
              <a:rPr lang="tr-TR" dirty="0" smtClean="0"/>
              <a:t>ailemi hiç aramadım.</a:t>
            </a:r>
          </a:p>
          <a:p>
            <a:endParaRPr lang="tr-TR" dirty="0"/>
          </a:p>
        </p:txBody>
      </p:sp>
      <p:sp>
        <p:nvSpPr>
          <p:cNvPr id="40" name="Dikdörtgen 39"/>
          <p:cNvSpPr/>
          <p:nvPr/>
        </p:nvSpPr>
        <p:spPr>
          <a:xfrm>
            <a:off x="179512" y="2242753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1" name="Grup 40"/>
          <p:cNvGrpSpPr/>
          <p:nvPr/>
        </p:nvGrpSpPr>
        <p:grpSpPr>
          <a:xfrm>
            <a:off x="395536" y="1951672"/>
            <a:ext cx="3456384" cy="738000"/>
            <a:chOff x="190821" y="786520"/>
            <a:chExt cx="2671496" cy="738000"/>
          </a:xfrm>
        </p:grpSpPr>
        <p:sp>
          <p:nvSpPr>
            <p:cNvPr id="42" name="Yuvarlatılmış Dikdörtgen 41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</a:t>
              </a:r>
              <a:r>
                <a:rPr lang="tr-TR" dirty="0" err="1" smtClean="0"/>
                <a:t>dığından</a:t>
              </a:r>
              <a:r>
                <a:rPr lang="tr-TR" dirty="0" smtClean="0"/>
                <a:t> beri</a:t>
              </a:r>
              <a:endParaRPr lang="tr-TR" kern="1200" dirty="0"/>
            </a:p>
          </p:txBody>
        </p:sp>
      </p:grpSp>
      <p:sp>
        <p:nvSpPr>
          <p:cNvPr id="14" name="Dikdörtgen 13"/>
          <p:cNvSpPr/>
          <p:nvPr/>
        </p:nvSpPr>
        <p:spPr>
          <a:xfrm>
            <a:off x="4594658" y="1412776"/>
            <a:ext cx="14895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4" name="Yuvarlatılmış Dikdörtgen 43"/>
          <p:cNvSpPr/>
          <p:nvPr/>
        </p:nvSpPr>
        <p:spPr>
          <a:xfrm>
            <a:off x="3995936" y="5219597"/>
            <a:ext cx="5040560" cy="15217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Dikdörtgen 44"/>
          <p:cNvSpPr/>
          <p:nvPr/>
        </p:nvSpPr>
        <p:spPr>
          <a:xfrm>
            <a:off x="4639362" y="5140215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6" name="Metin kutusu 45"/>
          <p:cNvSpPr txBox="1"/>
          <p:nvPr/>
        </p:nvSpPr>
        <p:spPr>
          <a:xfrm>
            <a:off x="4139952" y="5562794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İnsan oku</a:t>
            </a:r>
            <a:r>
              <a:rPr lang="tr-TR" b="1" i="1" u="sng" dirty="0" smtClean="0">
                <a:solidFill>
                  <a:srgbClr val="FF0000"/>
                </a:solidFill>
              </a:rPr>
              <a:t>dukça</a:t>
            </a:r>
            <a:r>
              <a:rPr lang="tr-TR" dirty="0" smtClean="0"/>
              <a:t> bilgisi artar.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Spor yap</a:t>
            </a:r>
            <a:r>
              <a:rPr lang="tr-TR" b="1" i="1" u="sng" dirty="0" smtClean="0">
                <a:solidFill>
                  <a:srgbClr val="FF0000"/>
                </a:solidFill>
              </a:rPr>
              <a:t>tıkça </a:t>
            </a:r>
            <a:r>
              <a:rPr lang="tr-TR" dirty="0" smtClean="0"/>
              <a:t>kilo verirsin.</a:t>
            </a:r>
          </a:p>
          <a:p>
            <a:endParaRPr lang="tr-TR" dirty="0"/>
          </a:p>
        </p:txBody>
      </p:sp>
      <p:sp>
        <p:nvSpPr>
          <p:cNvPr id="47" name="Dikdörtgen 46"/>
          <p:cNvSpPr/>
          <p:nvPr/>
        </p:nvSpPr>
        <p:spPr>
          <a:xfrm>
            <a:off x="179512" y="5870718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8" name="Grup 47"/>
          <p:cNvGrpSpPr/>
          <p:nvPr/>
        </p:nvGrpSpPr>
        <p:grpSpPr>
          <a:xfrm>
            <a:off x="395536" y="5579637"/>
            <a:ext cx="3456384" cy="738000"/>
            <a:chOff x="190821" y="786520"/>
            <a:chExt cx="2671496" cy="738000"/>
          </a:xfrm>
        </p:grpSpPr>
        <p:sp>
          <p:nvSpPr>
            <p:cNvPr id="49" name="Yuvarlatılmış Dikdörtgen 48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smtClean="0"/>
                <a:t>-</a:t>
              </a:r>
              <a:r>
                <a:rPr lang="tr-TR" dirty="0" err="1" smtClean="0"/>
                <a:t>dıkça</a:t>
              </a:r>
              <a:r>
                <a:rPr lang="tr-TR" dirty="0" smtClean="0"/>
                <a:t> / -dikçe/ -</a:t>
              </a:r>
              <a:r>
                <a:rPr lang="tr-TR" dirty="0" err="1" smtClean="0"/>
                <a:t>dukça</a:t>
              </a:r>
              <a:r>
                <a:rPr lang="tr-TR" dirty="0" smtClean="0"/>
                <a:t> / -dükçe</a:t>
              </a:r>
              <a:endParaRPr lang="tr-TR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735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593821" y="188640"/>
            <a:ext cx="5994403" cy="6715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073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r-TR" sz="3500" kern="1200" dirty="0" smtClean="0"/>
              <a:t>Zaman Zarf-Fiilleri </a:t>
            </a:r>
            <a:endParaRPr lang="tr-TR" sz="3500" kern="1200" dirty="0"/>
          </a:p>
        </p:txBody>
      </p:sp>
      <p:sp>
        <p:nvSpPr>
          <p:cNvPr id="8" name="Metin kutusu 7"/>
          <p:cNvSpPr txBox="1"/>
          <p:nvPr/>
        </p:nvSpPr>
        <p:spPr>
          <a:xfrm>
            <a:off x="395536" y="1139125"/>
            <a:ext cx="250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Fiilin sebebini anlatır..</a:t>
            </a:r>
          </a:p>
        </p:txBody>
      </p:sp>
      <p:sp>
        <p:nvSpPr>
          <p:cNvPr id="18" name="Yuvarlatılmış Dikdörtgen 17"/>
          <p:cNvSpPr/>
          <p:nvPr/>
        </p:nvSpPr>
        <p:spPr>
          <a:xfrm>
            <a:off x="3995936" y="3356992"/>
            <a:ext cx="5040560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/>
          <p:cNvSpPr txBox="1"/>
          <p:nvPr/>
        </p:nvSpPr>
        <p:spPr>
          <a:xfrm>
            <a:off x="4067944" y="3645024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Çok şeker ye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diği için </a:t>
            </a:r>
            <a:r>
              <a:rPr lang="tr-TR" dirty="0" smtClean="0"/>
              <a:t>dişleri çürüdü.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Vaktim ol</a:t>
            </a:r>
            <a:r>
              <a:rPr lang="tr-TR" sz="2000" dirty="0" smtClean="0"/>
              <a:t>ma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dığı için </a:t>
            </a:r>
            <a:r>
              <a:rPr lang="tr-TR" dirty="0" smtClean="0"/>
              <a:t>maça gelmeyeceğim.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Parası olma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dığı için </a:t>
            </a:r>
            <a:r>
              <a:rPr lang="tr-TR" dirty="0" smtClean="0"/>
              <a:t>araba alamaz.</a:t>
            </a:r>
            <a:endParaRPr lang="tr-TR" dirty="0"/>
          </a:p>
        </p:txBody>
      </p:sp>
      <p:sp>
        <p:nvSpPr>
          <p:cNvPr id="19" name="Dikdörtgen 18"/>
          <p:cNvSpPr/>
          <p:nvPr/>
        </p:nvSpPr>
        <p:spPr>
          <a:xfrm>
            <a:off x="4764118" y="3284984"/>
            <a:ext cx="12009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Dikdörtgen 33"/>
          <p:cNvSpPr/>
          <p:nvPr/>
        </p:nvSpPr>
        <p:spPr>
          <a:xfrm>
            <a:off x="179512" y="4008113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5" name="Grup 34"/>
          <p:cNvGrpSpPr/>
          <p:nvPr/>
        </p:nvGrpSpPr>
        <p:grpSpPr>
          <a:xfrm>
            <a:off x="395536" y="3717032"/>
            <a:ext cx="3456384" cy="738000"/>
            <a:chOff x="190821" y="786520"/>
            <a:chExt cx="2671496" cy="738000"/>
          </a:xfrm>
        </p:grpSpPr>
        <p:sp>
          <p:nvSpPr>
            <p:cNvPr id="36" name="Yuvarlatılmış Dikdörtgen 35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tr-TR" kern="1200" dirty="0"/>
            </a:p>
          </p:txBody>
        </p:sp>
      </p:grpSp>
      <p:sp>
        <p:nvSpPr>
          <p:cNvPr id="38" name="Yuvarlatılmış Dikdörtgen 37"/>
          <p:cNvSpPr/>
          <p:nvPr/>
        </p:nvSpPr>
        <p:spPr>
          <a:xfrm>
            <a:off x="3995936" y="1591632"/>
            <a:ext cx="5040560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Metin kutusu 38"/>
          <p:cNvSpPr txBox="1"/>
          <p:nvPr/>
        </p:nvSpPr>
        <p:spPr>
          <a:xfrm>
            <a:off x="4067944" y="1879664"/>
            <a:ext cx="49685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Çok şeker ye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diğinden</a:t>
            </a:r>
            <a:r>
              <a:rPr lang="tr-TR" dirty="0" smtClean="0"/>
              <a:t> dişleri çürüdü.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Vaktim olma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dığından </a:t>
            </a:r>
            <a:r>
              <a:rPr lang="tr-TR" dirty="0" smtClean="0"/>
              <a:t>maça gelmeyeceğim.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tr-TR" dirty="0" smtClean="0"/>
              <a:t>Parası olma</a:t>
            </a:r>
            <a:r>
              <a:rPr lang="tr-TR" sz="2000" b="1" i="1" u="sng" dirty="0" smtClean="0">
                <a:solidFill>
                  <a:srgbClr val="FF0000"/>
                </a:solidFill>
              </a:rPr>
              <a:t>dığından </a:t>
            </a:r>
            <a:r>
              <a:rPr lang="tr-TR" dirty="0" smtClean="0"/>
              <a:t>araba alamaz.</a:t>
            </a:r>
          </a:p>
          <a:p>
            <a:endParaRPr lang="tr-TR" dirty="0"/>
          </a:p>
        </p:txBody>
      </p:sp>
      <p:sp>
        <p:nvSpPr>
          <p:cNvPr id="40" name="Dikdörtgen 39"/>
          <p:cNvSpPr/>
          <p:nvPr/>
        </p:nvSpPr>
        <p:spPr>
          <a:xfrm>
            <a:off x="179512" y="2242753"/>
            <a:ext cx="3816424" cy="6300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1" name="Grup 40"/>
          <p:cNvGrpSpPr/>
          <p:nvPr/>
        </p:nvGrpSpPr>
        <p:grpSpPr>
          <a:xfrm>
            <a:off x="395536" y="1951672"/>
            <a:ext cx="3456384" cy="738000"/>
            <a:chOff x="190821" y="786520"/>
            <a:chExt cx="2671496" cy="738000"/>
          </a:xfrm>
        </p:grpSpPr>
        <p:sp>
          <p:nvSpPr>
            <p:cNvPr id="42" name="Yuvarlatılmış Dikdörtgen 41"/>
            <p:cNvSpPr/>
            <p:nvPr/>
          </p:nvSpPr>
          <p:spPr>
            <a:xfrm>
              <a:off x="190821" y="786520"/>
              <a:ext cx="2671496" cy="738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tr-TR" dirty="0" smtClean="0"/>
                <a:t>-</a:t>
              </a:r>
              <a:r>
                <a:rPr lang="tr-TR" dirty="0" err="1" smtClean="0"/>
                <a:t>dığından</a:t>
              </a:r>
              <a:r>
                <a:rPr lang="tr-TR" dirty="0" smtClean="0"/>
                <a:t> / -</a:t>
              </a:r>
              <a:r>
                <a:rPr lang="tr-TR" dirty="0" err="1" smtClean="0"/>
                <a:t>diğinden</a:t>
              </a:r>
              <a:r>
                <a:rPr lang="tr-TR" dirty="0" smtClean="0"/>
                <a:t> / -</a:t>
              </a:r>
              <a:r>
                <a:rPr lang="tr-TR" dirty="0" err="1" smtClean="0"/>
                <a:t>duğundan</a:t>
              </a:r>
              <a:endParaRPr lang="tr-TR" dirty="0" smtClean="0"/>
            </a:p>
            <a:p>
              <a:r>
                <a:rPr lang="tr-TR" dirty="0" smtClean="0"/>
                <a:t>-düğünden</a:t>
              </a:r>
              <a:endParaRPr lang="tr-TR" dirty="0"/>
            </a:p>
          </p:txBody>
        </p:sp>
        <p:sp>
          <p:nvSpPr>
            <p:cNvPr id="43" name="Yuvarlatılmış Dikdörtgen 4"/>
            <p:cNvSpPr/>
            <p:nvPr/>
          </p:nvSpPr>
          <p:spPr>
            <a:xfrm>
              <a:off x="226847" y="822546"/>
              <a:ext cx="2599444" cy="665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976" tIns="0" rIns="10097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tr-TR" kern="1200" dirty="0"/>
            </a:p>
          </p:txBody>
        </p:sp>
      </p:grpSp>
      <p:sp>
        <p:nvSpPr>
          <p:cNvPr id="14" name="Dikdörtgen 13"/>
          <p:cNvSpPr/>
          <p:nvPr/>
        </p:nvSpPr>
        <p:spPr>
          <a:xfrm>
            <a:off x="4594658" y="1412776"/>
            <a:ext cx="14895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Örnek:</a:t>
            </a:r>
            <a:endParaRPr lang="tr-TR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28" name="Grup 27"/>
          <p:cNvGrpSpPr/>
          <p:nvPr/>
        </p:nvGrpSpPr>
        <p:grpSpPr>
          <a:xfrm>
            <a:off x="665829" y="128572"/>
            <a:ext cx="5994403" cy="671587"/>
            <a:chOff x="986551" y="3356756"/>
            <a:chExt cx="5994403" cy="671587"/>
          </a:xfrm>
        </p:grpSpPr>
        <p:sp>
          <p:nvSpPr>
            <p:cNvPr id="30" name="Dikdörtgen 29"/>
            <p:cNvSpPr/>
            <p:nvPr/>
          </p:nvSpPr>
          <p:spPr>
            <a:xfrm>
              <a:off x="986551" y="3356756"/>
              <a:ext cx="5994403" cy="6715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0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Dikdörtgen 30"/>
            <p:cNvSpPr/>
            <p:nvPr/>
          </p:nvSpPr>
          <p:spPr>
            <a:xfrm>
              <a:off x="986551" y="3356756"/>
              <a:ext cx="5994403" cy="6715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073" tIns="88900" rIns="88900" bIns="8890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3500" kern="1200" dirty="0" smtClean="0"/>
                <a:t>Sebep Zarf-Fiilleri</a:t>
              </a:r>
              <a:endParaRPr lang="tr-TR" sz="3500" kern="1200" dirty="0"/>
            </a:p>
          </p:txBody>
        </p:sp>
      </p:grpSp>
      <p:sp>
        <p:nvSpPr>
          <p:cNvPr id="29" name="Oval 28"/>
          <p:cNvSpPr/>
          <p:nvPr/>
        </p:nvSpPr>
        <p:spPr>
          <a:xfrm>
            <a:off x="246087" y="44624"/>
            <a:ext cx="839484" cy="839484"/>
          </a:xfrm>
          <a:prstGeom prst="ellipse">
            <a:avLst/>
          </a:prstGeom>
        </p:spPr>
        <p:style>
          <a:lnRef idx="2">
            <a:schemeClr val="accent5">
              <a:hueOff val="-7450407"/>
              <a:satOff val="29858"/>
              <a:lumOff val="6471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Yuvarlatılmış Dikdörtgen 32"/>
          <p:cNvSpPr/>
          <p:nvPr/>
        </p:nvSpPr>
        <p:spPr>
          <a:xfrm>
            <a:off x="395536" y="3699112"/>
            <a:ext cx="3456384" cy="73800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dığı</a:t>
            </a:r>
            <a:r>
              <a:rPr lang="tr-TR" dirty="0" smtClean="0"/>
              <a:t>/ -</a:t>
            </a:r>
            <a:r>
              <a:rPr lang="tr-TR" dirty="0" err="1" smtClean="0"/>
              <a:t>diği</a:t>
            </a:r>
            <a:r>
              <a:rPr lang="tr-TR" dirty="0" smtClean="0"/>
              <a:t> / -</a:t>
            </a:r>
            <a:r>
              <a:rPr lang="tr-TR" dirty="0" err="1" smtClean="0"/>
              <a:t>duğu</a:t>
            </a:r>
            <a:r>
              <a:rPr lang="tr-TR" dirty="0" smtClean="0"/>
              <a:t> /-düğü</a:t>
            </a:r>
          </a:p>
          <a:p>
            <a:pPr algn="ctr"/>
            <a:r>
              <a:rPr lang="tr-TR" dirty="0" smtClean="0"/>
              <a:t>için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8691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2821</TotalTime>
  <Words>573</Words>
  <Application>Microsoft Office PowerPoint</Application>
  <PresentationFormat>Ekran Gösterisi (4:3)</PresentationFormat>
  <Paragraphs>114</Paragraphs>
  <Slides>7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Qosmio</dc:creator>
  <cp:lastModifiedBy>Halil İbrahim Elsıkma</cp:lastModifiedBy>
  <cp:revision>29</cp:revision>
  <dcterms:created xsi:type="dcterms:W3CDTF">2013-04-06T11:19:57Z</dcterms:created>
  <dcterms:modified xsi:type="dcterms:W3CDTF">2015-02-26T08:38:30Z</dcterms:modified>
</cp:coreProperties>
</file>