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81" r:id="rId23"/>
    <p:sldId id="280" r:id="rId24"/>
    <p:sldId id="279" r:id="rId25"/>
    <p:sldId id="278" r:id="rId26"/>
    <p:sldId id="282" r:id="rId27"/>
    <p:sldId id="284" r:id="rId28"/>
    <p:sldId id="285" r:id="rId29"/>
    <p:sldId id="283" r:id="rId30"/>
    <p:sldId id="275" r:id="rId3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DF0DD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75" d="100"/>
          <a:sy n="75" d="100"/>
        </p:scale>
        <p:origin x="-11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971600" y="2492896"/>
            <a:ext cx="7128792" cy="3456384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Melike ERDEM - Köstence YETKM</a:t>
            </a:r>
          </a:p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Serkan İPEK - Varşova YETKM</a:t>
            </a:r>
            <a:endParaRPr lang="tr-TR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pic>
        <p:nvPicPr>
          <p:cNvPr id="6" name="Picture 3" descr="C:\Users\sony\Desktop\Varşova YETKM\Gorseller\66925_105600412840929_201495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88640"/>
            <a:ext cx="2664296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haberabone.com/images/haberler/en_guvenli_su_musluk_suyu_h64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52936"/>
            <a:ext cx="7200800" cy="3816424"/>
          </a:xfrm>
          <a:prstGeom prst="rect">
            <a:avLst/>
          </a:prstGeom>
          <a:noFill/>
        </p:spPr>
      </p:pic>
      <p:sp>
        <p:nvSpPr>
          <p:cNvPr id="3" name="2 Yuvarlatılmış Dikdörtgen"/>
          <p:cNvSpPr/>
          <p:nvPr/>
        </p:nvSpPr>
        <p:spPr>
          <a:xfrm>
            <a:off x="1691680" y="692696"/>
            <a:ext cx="5688632" cy="180020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tx1"/>
                </a:solidFill>
              </a:rPr>
              <a:t>Musluğu kapat</a:t>
            </a:r>
            <a:r>
              <a:rPr lang="tr-TR" sz="3600" b="1" dirty="0" smtClean="0">
                <a:solidFill>
                  <a:srgbClr val="FF0000"/>
                </a:solidFill>
              </a:rPr>
              <a:t>madan</a:t>
            </a:r>
            <a:r>
              <a:rPr lang="tr-TR" sz="3600" b="1" dirty="0" smtClean="0">
                <a:solidFill>
                  <a:schemeClr val="tx1"/>
                </a:solidFill>
              </a:rPr>
              <a:t> evden dışarı çıkmaz!</a:t>
            </a:r>
            <a:endParaRPr lang="tr-TR" sz="3600" b="1" dirty="0">
              <a:solidFill>
                <a:schemeClr val="tx1"/>
              </a:solidFill>
            </a:endParaRPr>
          </a:p>
        </p:txBody>
      </p:sp>
      <p:sp>
        <p:nvSpPr>
          <p:cNvPr id="4" name="3 Çarpma"/>
          <p:cNvSpPr/>
          <p:nvPr/>
        </p:nvSpPr>
        <p:spPr>
          <a:xfrm>
            <a:off x="2627784" y="3861048"/>
            <a:ext cx="3600400" cy="2376264"/>
          </a:xfrm>
          <a:prstGeom prst="mathMultiply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Şeritli Sağ Ok"/>
          <p:cNvSpPr/>
          <p:nvPr/>
        </p:nvSpPr>
        <p:spPr>
          <a:xfrm>
            <a:off x="899592" y="2852936"/>
            <a:ext cx="1080120" cy="93610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sokullumehmetpasalisesi.com/haber_imge/children-ex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95936" cy="6858000"/>
          </a:xfrm>
          <a:prstGeom prst="rect">
            <a:avLst/>
          </a:prstGeom>
          <a:noFill/>
        </p:spPr>
      </p:pic>
      <p:sp>
        <p:nvSpPr>
          <p:cNvPr id="3" name="2 Sol Ok Belirtme Çizgisi"/>
          <p:cNvSpPr/>
          <p:nvPr/>
        </p:nvSpPr>
        <p:spPr>
          <a:xfrm>
            <a:off x="3635896" y="980728"/>
            <a:ext cx="4968552" cy="5328592"/>
          </a:xfrm>
          <a:prstGeom prst="leftArrowCallou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Sınava heyecanlan</a:t>
            </a:r>
            <a:r>
              <a:rPr lang="tr-TR" sz="2400" b="1" dirty="0" smtClean="0">
                <a:solidFill>
                  <a:schemeClr val="bg1"/>
                </a:solidFill>
              </a:rPr>
              <a:t>madan</a:t>
            </a:r>
            <a:r>
              <a:rPr lang="tr-TR" sz="2400" b="1" dirty="0" smtClean="0">
                <a:solidFill>
                  <a:schemeClr val="tx1"/>
                </a:solidFill>
              </a:rPr>
              <a:t> girdim ve bütün soruları cevapladım.</a:t>
            </a:r>
            <a:endParaRPr lang="tr-TR" sz="2400" b="1" dirty="0">
              <a:solidFill>
                <a:schemeClr val="tx1"/>
              </a:solidFill>
            </a:endParaRPr>
          </a:p>
        </p:txBody>
      </p:sp>
      <p:pic>
        <p:nvPicPr>
          <p:cNvPr id="24580" name="Picture 4" descr="http://2.bp.blogspot.com/_qV2FQ42GYrY/TB_MRlQmCuI/AAAAAAAAAEs/otULsOYAei0/s1600/unlem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80728"/>
            <a:ext cx="3240360" cy="16192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1.bp.blogspot.com/_FpOlZWiysLI/TRw2RaYgqDI/AAAAAAAAAr4/iHczmUL5VLc/s1600/alisver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267200" cy="4695825"/>
          </a:xfrm>
          <a:prstGeom prst="rect">
            <a:avLst/>
          </a:prstGeom>
          <a:noFill/>
        </p:spPr>
      </p:pic>
      <p:sp>
        <p:nvSpPr>
          <p:cNvPr id="4" name="3 Yuvarlatılmış Dikdörtgen"/>
          <p:cNvSpPr/>
          <p:nvPr/>
        </p:nvSpPr>
        <p:spPr>
          <a:xfrm>
            <a:off x="1043608" y="5157192"/>
            <a:ext cx="7200800" cy="1296144"/>
          </a:xfrm>
          <a:prstGeom prst="roundRect">
            <a:avLst/>
          </a:prstGeom>
          <a:solidFill>
            <a:srgbClr val="DF0D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Alışveriş yap</a:t>
            </a:r>
            <a:r>
              <a:rPr lang="tr-TR" sz="2800" b="1" dirty="0" smtClean="0">
                <a:solidFill>
                  <a:schemeClr val="tx2">
                    <a:lumMod val="75000"/>
                  </a:schemeClr>
                </a:solidFill>
              </a:rPr>
              <a:t>madan</a:t>
            </a:r>
            <a:r>
              <a:rPr lang="tr-TR" sz="2800" b="1" dirty="0" smtClean="0">
                <a:solidFill>
                  <a:schemeClr val="bg1"/>
                </a:solidFill>
              </a:rPr>
              <a:t> eve dönmez.</a:t>
            </a:r>
          </a:p>
          <a:p>
            <a:pPr algn="ctr"/>
            <a:r>
              <a:rPr lang="tr-TR" sz="2800" b="1" dirty="0" smtClean="0">
                <a:solidFill>
                  <a:schemeClr val="bg1"/>
                </a:solidFill>
                <a:sym typeface="Wingdings" pitchFamily="2" charset="2"/>
              </a:rPr>
              <a:t>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6" name="5 Bulut Belirtme Çizgisi"/>
          <p:cNvSpPr/>
          <p:nvPr/>
        </p:nvSpPr>
        <p:spPr>
          <a:xfrm>
            <a:off x="5292080" y="476672"/>
            <a:ext cx="3851920" cy="2304256"/>
          </a:xfrm>
          <a:prstGeom prst="cloudCallout">
            <a:avLst>
              <a:gd name="adj1" fmla="val -92953"/>
              <a:gd name="adj2" fmla="val 19877"/>
            </a:avLst>
          </a:prstGeom>
          <a:solidFill>
            <a:srgbClr val="DF0D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Metin kutusu"/>
          <p:cNvSpPr txBox="1"/>
          <p:nvPr/>
        </p:nvSpPr>
        <p:spPr>
          <a:xfrm>
            <a:off x="6228184" y="764704"/>
            <a:ext cx="20882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Alışverişi çok seviyorum. </a:t>
            </a:r>
            <a:r>
              <a:rPr lang="tr-TR" sz="2800" b="1" dirty="0" smtClean="0">
                <a:solidFill>
                  <a:schemeClr val="bg1"/>
                </a:solidFill>
                <a:sym typeface="Wingdings" pitchFamily="2" charset="2"/>
              </a:rPr>
              <a:t>  </a:t>
            </a:r>
            <a:endParaRPr lang="tr-T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egitimnerede.com/images/haberler/d_1978haber_sinirli_ad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6872"/>
            <a:ext cx="4860032" cy="3993630"/>
          </a:xfrm>
          <a:prstGeom prst="rect">
            <a:avLst/>
          </a:prstGeom>
          <a:noFill/>
        </p:spPr>
      </p:pic>
      <p:sp>
        <p:nvSpPr>
          <p:cNvPr id="3" name="2 Oval Belirtme Çizgisi"/>
          <p:cNvSpPr/>
          <p:nvPr/>
        </p:nvSpPr>
        <p:spPr>
          <a:xfrm>
            <a:off x="3995936" y="404664"/>
            <a:ext cx="4608512" cy="2088232"/>
          </a:xfrm>
          <a:prstGeom prst="wedgeEllipseCallout">
            <a:avLst>
              <a:gd name="adj1" fmla="val -42727"/>
              <a:gd name="adj2" fmla="val 72268"/>
            </a:avLst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Müdürle konuş</a:t>
            </a:r>
            <a:r>
              <a:rPr lang="tr-TR" sz="2400" b="1" dirty="0" smtClean="0">
                <a:solidFill>
                  <a:srgbClr val="FF0000"/>
                </a:solidFill>
              </a:rPr>
              <a:t>madan </a:t>
            </a:r>
            <a:r>
              <a:rPr lang="tr-TR" sz="2400" b="1" dirty="0" smtClean="0">
                <a:solidFill>
                  <a:schemeClr val="tx1"/>
                </a:solidFill>
              </a:rPr>
              <a:t>buradan gitmeyeceğim…</a:t>
            </a:r>
          </a:p>
          <a:p>
            <a:pPr algn="ctr"/>
            <a:r>
              <a:rPr lang="tr-TR" sz="2400" b="1" dirty="0" smtClean="0">
                <a:solidFill>
                  <a:schemeClr val="tx1"/>
                </a:solidFill>
                <a:sym typeface="Wingdings" pitchFamily="2" charset="2"/>
              </a:rPr>
              <a:t></a:t>
            </a:r>
            <a:endParaRPr lang="tr-TR" sz="2400" b="1" dirty="0">
              <a:solidFill>
                <a:schemeClr val="tx1"/>
              </a:solidFill>
            </a:endParaRPr>
          </a:p>
        </p:txBody>
      </p:sp>
      <p:pic>
        <p:nvPicPr>
          <p:cNvPr id="26628" name="Picture 4" descr="http://img1.loadtr.com/b-440837-sinirli_sur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4664"/>
            <a:ext cx="1584176" cy="1528564"/>
          </a:xfrm>
          <a:prstGeom prst="rect">
            <a:avLst/>
          </a:prstGeom>
          <a:noFill/>
        </p:spPr>
      </p:pic>
      <p:pic>
        <p:nvPicPr>
          <p:cNvPr id="5" name="Picture 4" descr="http://img1.loadtr.com/b-440837-sinirli_sur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933056"/>
            <a:ext cx="2016224" cy="18886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age.samanyoluhaber.com/Images/News/20111017/202060_anne-beb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36912"/>
            <a:ext cx="5112568" cy="4221088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3923928" y="0"/>
            <a:ext cx="4752528" cy="2736304"/>
          </a:xfrm>
          <a:prstGeom prst="cloudCallout">
            <a:avLst>
              <a:gd name="adj1" fmla="val -31193"/>
              <a:gd name="adj2" fmla="val 83579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bg1"/>
                </a:solidFill>
              </a:rPr>
              <a:t>Annem beni öp</a:t>
            </a:r>
            <a:r>
              <a:rPr lang="tr-TR" sz="3600" b="1" dirty="0" smtClean="0">
                <a:solidFill>
                  <a:schemeClr val="tx1"/>
                </a:solidFill>
              </a:rPr>
              <a:t>meden</a:t>
            </a:r>
            <a:r>
              <a:rPr lang="tr-TR" sz="3600" b="1" dirty="0" smtClean="0">
                <a:solidFill>
                  <a:schemeClr val="bg1"/>
                </a:solidFill>
              </a:rPr>
              <a:t> işe gitmez.</a:t>
            </a:r>
            <a:endParaRPr lang="tr-TR" sz="3600" b="1" dirty="0">
              <a:solidFill>
                <a:schemeClr val="bg1"/>
              </a:solidFill>
            </a:endParaRPr>
          </a:p>
        </p:txBody>
      </p:sp>
      <p:sp>
        <p:nvSpPr>
          <p:cNvPr id="4" name="3 Kalp"/>
          <p:cNvSpPr/>
          <p:nvPr/>
        </p:nvSpPr>
        <p:spPr>
          <a:xfrm>
            <a:off x="467544" y="332656"/>
            <a:ext cx="2592288" cy="2016224"/>
          </a:xfrm>
          <a:prstGeom prst="hear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bg1"/>
                </a:solidFill>
              </a:rPr>
              <a:t>Canım annem</a:t>
            </a:r>
            <a:endParaRPr lang="tr-TR" sz="2400" b="1" dirty="0">
              <a:solidFill>
                <a:schemeClr val="bg1"/>
              </a:solidFill>
            </a:endParaRPr>
          </a:p>
        </p:txBody>
      </p:sp>
      <p:sp>
        <p:nvSpPr>
          <p:cNvPr id="5" name="4 Kalp"/>
          <p:cNvSpPr/>
          <p:nvPr/>
        </p:nvSpPr>
        <p:spPr>
          <a:xfrm>
            <a:off x="6300192" y="4149080"/>
            <a:ext cx="2592288" cy="2016224"/>
          </a:xfrm>
          <a:prstGeom prst="heart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bg1"/>
                </a:solidFill>
              </a:rPr>
              <a:t>Canım oğlum</a:t>
            </a:r>
            <a:endParaRPr lang="tr-TR" sz="2400" b="1" dirty="0">
              <a:solidFill>
                <a:schemeClr val="bg1"/>
              </a:solidFill>
            </a:endParaRPr>
          </a:p>
        </p:txBody>
      </p:sp>
      <p:pic>
        <p:nvPicPr>
          <p:cNvPr id="17410" name="Picture 2" descr="Red Lips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2636912"/>
            <a:ext cx="2857500" cy="15716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e-ruya.org/ruya/kapi-calm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3520" y="0"/>
            <a:ext cx="4320480" cy="6858000"/>
          </a:xfrm>
          <a:prstGeom prst="rect">
            <a:avLst/>
          </a:prstGeom>
          <a:noFill/>
        </p:spPr>
      </p:pic>
      <p:sp>
        <p:nvSpPr>
          <p:cNvPr id="3" name="2 Sağ Ok Belirtme Çizgisi"/>
          <p:cNvSpPr/>
          <p:nvPr/>
        </p:nvSpPr>
        <p:spPr>
          <a:xfrm>
            <a:off x="683568" y="1628800"/>
            <a:ext cx="3240360" cy="4104456"/>
          </a:xfrm>
          <a:prstGeom prst="rightArrowCallout">
            <a:avLst/>
          </a:prstGeom>
          <a:solidFill>
            <a:schemeClr val="tx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accent3">
                    <a:lumMod val="75000"/>
                  </a:schemeClr>
                </a:solidFill>
              </a:rPr>
              <a:t>İçeri gir</a:t>
            </a:r>
            <a:r>
              <a:rPr lang="tr-TR" sz="3200" b="1" dirty="0" smtClean="0">
                <a:solidFill>
                  <a:srgbClr val="FF0000"/>
                </a:solidFill>
              </a:rPr>
              <a:t>meden</a:t>
            </a:r>
          </a:p>
          <a:p>
            <a:pPr algn="ctr"/>
            <a:r>
              <a:rPr lang="tr-TR" sz="3200" b="1" dirty="0" smtClean="0">
                <a:solidFill>
                  <a:schemeClr val="accent3">
                    <a:lumMod val="75000"/>
                  </a:schemeClr>
                </a:solidFill>
              </a:rPr>
              <a:t>kapıyı çal!</a:t>
            </a:r>
            <a:endParaRPr lang="tr-TR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8676" name="Picture 4" descr="http://1.bp.blogspot.com/_QhE4m9CLKWg/Syk88CeZbbI/AAAAAAAAAN4/cW85Sg6sMAA/s200/unle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0"/>
            <a:ext cx="952500" cy="1600200"/>
          </a:xfrm>
          <a:prstGeom prst="rect">
            <a:avLst/>
          </a:prstGeom>
          <a:noFill/>
        </p:spPr>
      </p:pic>
      <p:pic>
        <p:nvPicPr>
          <p:cNvPr id="28678" name="Picture 6" descr="http://www.varbak.com/galeri/%C3%BCnlem-i%C5%9Fareti-nb104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733256"/>
            <a:ext cx="2088232" cy="9087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cizgifilmseyret.com/files/image/102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268760"/>
            <a:ext cx="6372200" cy="5589240"/>
          </a:xfrm>
          <a:prstGeom prst="rect">
            <a:avLst/>
          </a:prstGeom>
          <a:noFill/>
        </p:spPr>
      </p:pic>
      <p:sp>
        <p:nvSpPr>
          <p:cNvPr id="3" name="2 Dikdörtgen Belirtme Çizgisi"/>
          <p:cNvSpPr/>
          <p:nvPr/>
        </p:nvSpPr>
        <p:spPr>
          <a:xfrm>
            <a:off x="1043608" y="476672"/>
            <a:ext cx="4608512" cy="1296144"/>
          </a:xfrm>
          <a:prstGeom prst="wedgeRectCallout">
            <a:avLst>
              <a:gd name="adj1" fmla="val -7335"/>
              <a:gd name="adj2" fmla="val 124365"/>
            </a:avLst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</a:rPr>
              <a:t>Seni ye</a:t>
            </a:r>
            <a:r>
              <a:rPr lang="tr-TR" sz="2800" b="1" dirty="0" smtClean="0">
                <a:solidFill>
                  <a:schemeClr val="bg2"/>
                </a:solidFill>
              </a:rPr>
              <a:t>meden</a:t>
            </a:r>
            <a:r>
              <a:rPr lang="tr-TR" sz="2800" b="1" dirty="0" smtClean="0">
                <a:solidFill>
                  <a:srgbClr val="FF0000"/>
                </a:solidFill>
              </a:rPr>
              <a:t> önce benden ne istiyorsun canım?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4" name="3 Gülen Yüz"/>
          <p:cNvSpPr/>
          <p:nvPr/>
        </p:nvSpPr>
        <p:spPr>
          <a:xfrm>
            <a:off x="611560" y="3356992"/>
            <a:ext cx="1368152" cy="1008112"/>
          </a:xfrm>
          <a:prstGeom prst="smileyFace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Gülen Yüz"/>
          <p:cNvSpPr/>
          <p:nvPr/>
        </p:nvSpPr>
        <p:spPr>
          <a:xfrm>
            <a:off x="611560" y="5229200"/>
            <a:ext cx="1368152" cy="1008112"/>
          </a:xfrm>
          <a:prstGeom prst="smileyFac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www.kotusozluk.com/img/2010/11/cay_478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886200" cy="3314700"/>
          </a:xfrm>
          <a:prstGeom prst="rect">
            <a:avLst/>
          </a:prstGeom>
          <a:noFill/>
        </p:spPr>
      </p:pic>
      <p:sp>
        <p:nvSpPr>
          <p:cNvPr id="4" name="3 Akış Çizelgesi: Öteki İşlem"/>
          <p:cNvSpPr/>
          <p:nvPr/>
        </p:nvSpPr>
        <p:spPr>
          <a:xfrm>
            <a:off x="5220072" y="4509120"/>
            <a:ext cx="3672408" cy="2016224"/>
          </a:xfrm>
          <a:prstGeom prst="flowChartAlternateProces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Ders başla</a:t>
            </a:r>
            <a:r>
              <a:rPr lang="tr-TR" sz="2400" b="1" dirty="0" smtClean="0">
                <a:solidFill>
                  <a:schemeClr val="bg1"/>
                </a:solidFill>
              </a:rPr>
              <a:t>madan </a:t>
            </a:r>
            <a:r>
              <a:rPr lang="tr-TR" sz="2400" b="1" dirty="0" smtClean="0">
                <a:solidFill>
                  <a:schemeClr val="tx1"/>
                </a:solidFill>
              </a:rPr>
              <a:t>önce çay içelim mi?</a:t>
            </a:r>
            <a:endParaRPr lang="tr-TR" sz="2400" b="1" dirty="0">
              <a:solidFill>
                <a:schemeClr val="tx1"/>
              </a:solidFill>
            </a:endParaRPr>
          </a:p>
        </p:txBody>
      </p:sp>
      <p:sp>
        <p:nvSpPr>
          <p:cNvPr id="5" name="4 U Dönüş Oku"/>
          <p:cNvSpPr/>
          <p:nvPr/>
        </p:nvSpPr>
        <p:spPr>
          <a:xfrm>
            <a:off x="4499992" y="3645024"/>
            <a:ext cx="1440160" cy="792088"/>
          </a:xfrm>
          <a:prstGeom prst="uturnArrow">
            <a:avLst>
              <a:gd name="adj1" fmla="val 12568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tx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3.bp.blogspot.com/_dpww_l15pKo/TLha23-i9FI/AAAAAAAAAFU/n97VOAMG4Kg/s1600/Handwa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79912" cy="3501008"/>
          </a:xfrm>
          <a:prstGeom prst="rect">
            <a:avLst/>
          </a:prstGeom>
          <a:noFill/>
        </p:spPr>
      </p:pic>
      <p:pic>
        <p:nvPicPr>
          <p:cNvPr id="31748" name="Picture 4" descr="http://img03.blogcu.com/images/b/e/b/bebekbaby/1799bea728c9130b2d911d40433274f0_12712637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0"/>
            <a:ext cx="3491880" cy="3482381"/>
          </a:xfrm>
          <a:prstGeom prst="rect">
            <a:avLst/>
          </a:prstGeom>
          <a:noFill/>
        </p:spPr>
      </p:pic>
      <p:sp>
        <p:nvSpPr>
          <p:cNvPr id="4" name="3 Sol Sağ Ok"/>
          <p:cNvSpPr/>
          <p:nvPr/>
        </p:nvSpPr>
        <p:spPr>
          <a:xfrm>
            <a:off x="3851920" y="1556792"/>
            <a:ext cx="1800200" cy="1152128"/>
          </a:xfrm>
          <a:prstGeom prst="leftRight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Patlama 2"/>
          <p:cNvSpPr/>
          <p:nvPr/>
        </p:nvSpPr>
        <p:spPr>
          <a:xfrm>
            <a:off x="611560" y="3789040"/>
            <a:ext cx="7848872" cy="2448272"/>
          </a:xfrm>
          <a:prstGeom prst="irregularSeal2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accent2"/>
                </a:solidFill>
              </a:rPr>
              <a:t>Yemek ye</a:t>
            </a:r>
            <a:r>
              <a:rPr lang="tr-TR" sz="2800" b="1" dirty="0" smtClean="0">
                <a:solidFill>
                  <a:schemeClr val="accent1"/>
                </a:solidFill>
              </a:rPr>
              <a:t>meden</a:t>
            </a:r>
            <a:r>
              <a:rPr lang="tr-TR" sz="2800" b="1" dirty="0" smtClean="0">
                <a:solidFill>
                  <a:schemeClr val="accent2"/>
                </a:solidFill>
              </a:rPr>
              <a:t> önce ellerimizi  yıkarız.</a:t>
            </a:r>
            <a:endParaRPr lang="tr-TR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.ruyayorumla.com/ruyalar/sarki-soyleme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552728" cy="3650010"/>
          </a:xfrm>
          <a:prstGeom prst="rect">
            <a:avLst/>
          </a:prstGeom>
          <a:noFill/>
        </p:spPr>
      </p:pic>
      <p:sp>
        <p:nvSpPr>
          <p:cNvPr id="3" name="2 Yatay Kaydırma"/>
          <p:cNvSpPr/>
          <p:nvPr/>
        </p:nvSpPr>
        <p:spPr>
          <a:xfrm>
            <a:off x="1979712" y="4149080"/>
            <a:ext cx="5184576" cy="2520280"/>
          </a:xfrm>
          <a:prstGeom prst="horizontalScroll">
            <a:avLst/>
          </a:prstGeom>
          <a:solidFill>
            <a:srgbClr val="DF0D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Şarkı söyle</a:t>
            </a:r>
            <a:r>
              <a:rPr lang="tr-TR" sz="3200" b="1" dirty="0" smtClean="0">
                <a:solidFill>
                  <a:schemeClr val="accent1"/>
                </a:solidFill>
              </a:rPr>
              <a:t>meden</a:t>
            </a:r>
            <a:r>
              <a:rPr lang="tr-TR" sz="3200" b="1" dirty="0" smtClean="0">
                <a:solidFill>
                  <a:schemeClr val="tx1"/>
                </a:solidFill>
              </a:rPr>
              <a:t> önce bol bol </a:t>
            </a:r>
            <a:r>
              <a:rPr lang="tr-TR" sz="3200" b="1" dirty="0" smtClean="0">
                <a:solidFill>
                  <a:schemeClr val="tx1"/>
                </a:solidFill>
              </a:rPr>
              <a:t>hazırlık yapıyorlar</a:t>
            </a:r>
            <a:r>
              <a:rPr lang="tr-TR" sz="3200" b="1" dirty="0" smtClean="0">
                <a:solidFill>
                  <a:schemeClr val="tx1"/>
                </a:solidFill>
              </a:rPr>
              <a:t>.</a:t>
            </a:r>
            <a:endParaRPr lang="tr-TR" sz="3200" b="1" dirty="0">
              <a:solidFill>
                <a:schemeClr val="tx1"/>
              </a:solidFill>
            </a:endParaRPr>
          </a:p>
        </p:txBody>
      </p:sp>
      <p:sp>
        <p:nvSpPr>
          <p:cNvPr id="4" name="3 Gülen Yüz"/>
          <p:cNvSpPr/>
          <p:nvPr/>
        </p:nvSpPr>
        <p:spPr>
          <a:xfrm>
            <a:off x="539552" y="4941168"/>
            <a:ext cx="1008112" cy="864096"/>
          </a:xfrm>
          <a:prstGeom prst="smileyFace">
            <a:avLst/>
          </a:prstGeom>
          <a:solidFill>
            <a:schemeClr val="tx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Gülen Yüz"/>
          <p:cNvSpPr/>
          <p:nvPr/>
        </p:nvSpPr>
        <p:spPr>
          <a:xfrm>
            <a:off x="7740352" y="4869160"/>
            <a:ext cx="1008112" cy="864096"/>
          </a:xfrm>
          <a:prstGeom prst="smileyFac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Çift Dalga"/>
          <p:cNvSpPr/>
          <p:nvPr/>
        </p:nvSpPr>
        <p:spPr>
          <a:xfrm>
            <a:off x="611560" y="2924944"/>
            <a:ext cx="7488832" cy="3456384"/>
          </a:xfrm>
          <a:prstGeom prst="doubleWave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accent2"/>
                </a:solidFill>
              </a:rPr>
              <a:t>EYLEM + -</a:t>
            </a:r>
            <a:r>
              <a:rPr lang="tr-TR" sz="3600" b="1" dirty="0" err="1" smtClean="0">
                <a:solidFill>
                  <a:schemeClr val="accent2"/>
                </a:solidFill>
              </a:rPr>
              <a:t>mAdAn</a:t>
            </a:r>
            <a:endParaRPr lang="tr-TR" sz="3600" b="1" dirty="0" smtClean="0">
              <a:solidFill>
                <a:schemeClr val="accent2"/>
              </a:solidFill>
            </a:endParaRPr>
          </a:p>
          <a:p>
            <a:pPr algn="ctr"/>
            <a:endParaRPr lang="tr-TR" sz="3600" b="1" dirty="0" smtClean="0">
              <a:solidFill>
                <a:schemeClr val="accent2"/>
              </a:solidFill>
            </a:endParaRPr>
          </a:p>
          <a:p>
            <a:pPr algn="ctr"/>
            <a:r>
              <a:rPr lang="tr-TR" sz="3600" b="1" dirty="0" smtClean="0">
                <a:solidFill>
                  <a:schemeClr val="accent2"/>
                </a:solidFill>
              </a:rPr>
              <a:t>              -</a:t>
            </a:r>
            <a:r>
              <a:rPr lang="tr-TR" sz="3600" b="1" dirty="0" err="1" smtClean="0">
                <a:solidFill>
                  <a:schemeClr val="accent2"/>
                </a:solidFill>
              </a:rPr>
              <a:t>mEdEn</a:t>
            </a:r>
            <a:endParaRPr lang="tr-TR" sz="3600" b="1" dirty="0" smtClean="0">
              <a:solidFill>
                <a:schemeClr val="accent2"/>
              </a:solidFill>
            </a:endParaRPr>
          </a:p>
          <a:p>
            <a:pPr algn="ctr"/>
            <a:endParaRPr lang="tr-TR" sz="3600" b="1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http://www.susbir.org.tr/image/unle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20688"/>
            <a:ext cx="2016224" cy="1656184"/>
          </a:xfrm>
          <a:prstGeom prst="rect">
            <a:avLst/>
          </a:prstGeom>
          <a:noFill/>
        </p:spPr>
      </p:pic>
      <p:pic>
        <p:nvPicPr>
          <p:cNvPr id="7" name="Picture 2" descr="http://www.susbir.org.tr/image/unle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620688"/>
            <a:ext cx="2016224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ainy Weather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3260973" cy="3271640"/>
          </a:xfrm>
          <a:prstGeom prst="rect">
            <a:avLst/>
          </a:prstGeom>
          <a:noFill/>
        </p:spPr>
      </p:pic>
      <p:pic>
        <p:nvPicPr>
          <p:cNvPr id="1028" name="Picture 4" descr="Rainy Hat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908720"/>
            <a:ext cx="3096344" cy="3424040"/>
          </a:xfrm>
          <a:prstGeom prst="rect">
            <a:avLst/>
          </a:prstGeom>
          <a:noFill/>
        </p:spPr>
      </p:pic>
      <p:sp>
        <p:nvSpPr>
          <p:cNvPr id="4" name="3 Çentikli Sağ Ok"/>
          <p:cNvSpPr/>
          <p:nvPr/>
        </p:nvSpPr>
        <p:spPr>
          <a:xfrm>
            <a:off x="1259632" y="4581128"/>
            <a:ext cx="7344816" cy="2276872"/>
          </a:xfrm>
          <a:prstGeom prst="notched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1907704" y="5301208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/>
              <a:t>Yağmur yağıyor. Şemsiyeni al</a:t>
            </a:r>
            <a:r>
              <a:rPr lang="tr-TR" sz="2400" b="1" dirty="0" smtClean="0">
                <a:solidFill>
                  <a:srgbClr val="DF0DDF"/>
                </a:solidFill>
              </a:rPr>
              <a:t>madan</a:t>
            </a:r>
            <a:r>
              <a:rPr lang="tr-TR" sz="2400" b="1" dirty="0" smtClean="0"/>
              <a:t> dışarı çıkma!</a:t>
            </a:r>
            <a:endParaRPr lang="tr-TR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755576" y="40466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Marketten kahve ve sigara al</a:t>
            </a:r>
            <a:r>
              <a:rPr lang="tr-TR" sz="3200" b="1" dirty="0" smtClean="0">
                <a:solidFill>
                  <a:srgbClr val="DF0DDF"/>
                </a:solidFill>
              </a:rPr>
              <a:t>madan</a:t>
            </a:r>
            <a:r>
              <a:rPr lang="tr-TR" sz="3200" b="1" dirty="0" smtClean="0"/>
              <a:t> gelme.</a:t>
            </a:r>
            <a:endParaRPr lang="tr-TR" sz="3200" b="1" i="1" dirty="0" smtClean="0"/>
          </a:p>
          <a:p>
            <a:pPr algn="ctr"/>
            <a:r>
              <a:rPr lang="tr-TR" sz="3200" b="1" i="1" dirty="0" smtClean="0"/>
              <a:t>(Önce kahve ve sigara al, sonra gel.)</a:t>
            </a:r>
            <a:endParaRPr lang="tr-TR" sz="3200" b="1" dirty="0"/>
          </a:p>
        </p:txBody>
      </p:sp>
      <p:pic>
        <p:nvPicPr>
          <p:cNvPr id="34820" name="Picture 4" descr="Coffe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068960"/>
            <a:ext cx="2400300" cy="2828925"/>
          </a:xfrm>
          <a:prstGeom prst="rect">
            <a:avLst/>
          </a:prstGeom>
          <a:noFill/>
        </p:spPr>
      </p:pic>
      <p:pic>
        <p:nvPicPr>
          <p:cNvPr id="34822" name="Picture 6" descr="Burning Cigarett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356992"/>
            <a:ext cx="2819400" cy="2160240"/>
          </a:xfrm>
          <a:prstGeom prst="rect">
            <a:avLst/>
          </a:prstGeom>
          <a:noFill/>
        </p:spPr>
      </p:pic>
      <p:sp>
        <p:nvSpPr>
          <p:cNvPr id="7" name="6 Artı"/>
          <p:cNvSpPr/>
          <p:nvPr/>
        </p:nvSpPr>
        <p:spPr>
          <a:xfrm>
            <a:off x="3491880" y="3717032"/>
            <a:ext cx="2016224" cy="1800200"/>
          </a:xfrm>
          <a:prstGeom prst="mathPlus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şağı Ok Belirtme Çizgisi"/>
          <p:cNvSpPr/>
          <p:nvPr/>
        </p:nvSpPr>
        <p:spPr>
          <a:xfrm>
            <a:off x="1475656" y="404664"/>
            <a:ext cx="6408712" cy="2376264"/>
          </a:xfrm>
          <a:prstGeom prst="downArrowCallo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2 Metin kutusu"/>
          <p:cNvSpPr txBox="1"/>
          <p:nvPr/>
        </p:nvSpPr>
        <p:spPr>
          <a:xfrm>
            <a:off x="1547664" y="476672"/>
            <a:ext cx="63367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Dişlerini </a:t>
            </a:r>
            <a:r>
              <a:rPr lang="tr-TR" sz="4000" b="1" i="1" dirty="0" smtClean="0"/>
              <a:t>fırçala</a:t>
            </a:r>
            <a:r>
              <a:rPr lang="tr-TR" sz="4000" b="1" i="1" dirty="0" smtClean="0">
                <a:solidFill>
                  <a:srgbClr val="DF0DDF"/>
                </a:solidFill>
              </a:rPr>
              <a:t>madan</a:t>
            </a:r>
            <a:r>
              <a:rPr lang="tr-TR" sz="4000" b="1" i="1" dirty="0" smtClean="0"/>
              <a:t> yatmaz.</a:t>
            </a:r>
            <a:endParaRPr lang="tr-TR" sz="4000" b="1" dirty="0"/>
          </a:p>
        </p:txBody>
      </p:sp>
      <p:pic>
        <p:nvPicPr>
          <p:cNvPr id="35842" name="Picture 2" descr="Tooth And Brush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996952"/>
            <a:ext cx="6768752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Traffic Light: Green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188640"/>
            <a:ext cx="2428875" cy="4032448"/>
          </a:xfrm>
          <a:prstGeom prst="rect">
            <a:avLst/>
          </a:prstGeom>
          <a:noFill/>
        </p:spPr>
      </p:pic>
      <p:pic>
        <p:nvPicPr>
          <p:cNvPr id="36870" name="Picture 6" descr="Ampelfrau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00808"/>
            <a:ext cx="1693628" cy="1944216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331640" y="4941168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Yeşil ışık </a:t>
            </a:r>
            <a:r>
              <a:rPr lang="tr-TR" sz="3200" b="1" i="1" dirty="0" smtClean="0"/>
              <a:t>yan</a:t>
            </a:r>
            <a:r>
              <a:rPr lang="tr-TR" sz="3200" b="1" i="1" dirty="0" smtClean="0">
                <a:solidFill>
                  <a:srgbClr val="DF0DDF"/>
                </a:solidFill>
              </a:rPr>
              <a:t>madan </a:t>
            </a:r>
            <a:r>
              <a:rPr lang="tr-TR" sz="3200" b="1" i="1" dirty="0" smtClean="0"/>
              <a:t>karşıdan karşıya </a:t>
            </a:r>
            <a:r>
              <a:rPr lang="tr-TR" sz="3200" b="1" i="1" dirty="0" smtClean="0"/>
              <a:t>geçme.</a:t>
            </a:r>
            <a:endParaRPr lang="tr-TR" sz="3200" b="1" dirty="0"/>
          </a:p>
        </p:txBody>
      </p:sp>
      <p:pic>
        <p:nvPicPr>
          <p:cNvPr id="36872" name="Picture 8" descr="http://www.surucukursuistanbul.com/dosyalar/Surucu-Kursu/ehliyet-cocuk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3744416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Speaking Man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0"/>
            <a:ext cx="3096343" cy="4248472"/>
          </a:xfrm>
          <a:prstGeom prst="rect">
            <a:avLst/>
          </a:prstGeom>
          <a:noFill/>
        </p:spPr>
      </p:pic>
      <p:pic>
        <p:nvPicPr>
          <p:cNvPr id="37892" name="Picture 4" descr="Hear No Evil See No Evil Speak No Evil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96952"/>
            <a:ext cx="4104456" cy="2952328"/>
          </a:xfrm>
          <a:prstGeom prst="rect">
            <a:avLst/>
          </a:prstGeom>
          <a:noFill/>
        </p:spPr>
      </p:pic>
      <p:pic>
        <p:nvPicPr>
          <p:cNvPr id="37894" name="Picture 6" descr="Speech Bubble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32656"/>
            <a:ext cx="5760640" cy="2400301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1331640" y="620688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Sınıfta Türkçe konuş</a:t>
            </a:r>
            <a:r>
              <a:rPr lang="tr-TR" sz="2800" b="1" dirty="0" smtClean="0">
                <a:solidFill>
                  <a:srgbClr val="DF0DDF"/>
                </a:solidFill>
              </a:rPr>
              <a:t>madan</a:t>
            </a:r>
            <a:r>
              <a:rPr lang="tr-TR" sz="2800" b="1" dirty="0" smtClean="0"/>
              <a:t> Türkçe öğrenemezsiniz!</a:t>
            </a:r>
            <a:endParaRPr lang="tr-TR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67544" y="548680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Saçlarınızı </a:t>
            </a:r>
            <a:r>
              <a:rPr lang="tr-TR" sz="2800" b="1" i="1" dirty="0" smtClean="0"/>
              <a:t>tara</a:t>
            </a:r>
            <a:r>
              <a:rPr lang="tr-TR" sz="2800" b="1" i="1" dirty="0" smtClean="0">
                <a:solidFill>
                  <a:srgbClr val="FF0000"/>
                </a:solidFill>
              </a:rPr>
              <a:t>madan</a:t>
            </a:r>
            <a:r>
              <a:rPr lang="tr-TR" sz="2800" b="1" i="1" dirty="0" smtClean="0"/>
              <a:t> evden çıkmayın.</a:t>
            </a:r>
          </a:p>
          <a:p>
            <a:pPr algn="ctr"/>
            <a:r>
              <a:rPr lang="tr-TR" sz="2800" b="1" i="1" dirty="0" smtClean="0"/>
              <a:t>(Önce saçınızı tarayın, sonra evden çıkın.) </a:t>
            </a:r>
            <a:endParaRPr lang="tr-TR" sz="2800" b="1" dirty="0"/>
          </a:p>
        </p:txBody>
      </p:sp>
      <p:pic>
        <p:nvPicPr>
          <p:cNvPr id="2050" name="Picture 2" descr="Combing Hair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328592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Busy Mom With Child And Pets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48680"/>
            <a:ext cx="2371725" cy="2838450"/>
          </a:xfrm>
          <a:prstGeom prst="rect">
            <a:avLst/>
          </a:prstGeom>
          <a:noFill/>
        </p:spPr>
      </p:pic>
      <p:pic>
        <p:nvPicPr>
          <p:cNvPr id="39942" name="Picture 6" descr="http://4.bp.blogspot.com/_AcU8S9u0H74/TIq-NI37UbI/AAAAAAAADR8/AIjMsR1PTDM/s1600/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48680"/>
            <a:ext cx="3336370" cy="2952328"/>
          </a:xfrm>
          <a:prstGeom prst="rect">
            <a:avLst/>
          </a:prstGeom>
          <a:noFill/>
        </p:spPr>
      </p:pic>
      <p:sp>
        <p:nvSpPr>
          <p:cNvPr id="6" name="5 Çarpma"/>
          <p:cNvSpPr/>
          <p:nvPr/>
        </p:nvSpPr>
        <p:spPr>
          <a:xfrm>
            <a:off x="1547664" y="1196752"/>
            <a:ext cx="1944216" cy="1872208"/>
          </a:xfrm>
          <a:prstGeom prst="mathMultiply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Yukarı Ok Belirtme Çizgisi"/>
          <p:cNvSpPr/>
          <p:nvPr/>
        </p:nvSpPr>
        <p:spPr>
          <a:xfrm>
            <a:off x="971600" y="4077072"/>
            <a:ext cx="7272808" cy="2016224"/>
          </a:xfrm>
          <a:prstGeom prst="upArrowCallout">
            <a:avLst/>
          </a:prstGeom>
          <a:solidFill>
            <a:srgbClr val="00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Metin kutusu"/>
          <p:cNvSpPr txBox="1"/>
          <p:nvPr/>
        </p:nvSpPr>
        <p:spPr>
          <a:xfrm>
            <a:off x="971600" y="5085184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Elbiselerini  </a:t>
            </a:r>
            <a:r>
              <a:rPr lang="tr-TR" sz="3200" b="1" i="1" dirty="0" smtClean="0"/>
              <a:t>ütüle</a:t>
            </a:r>
            <a:r>
              <a:rPr lang="tr-TR" sz="3200" b="1" i="1" dirty="0" smtClean="0">
                <a:solidFill>
                  <a:srgbClr val="FF0000"/>
                </a:solidFill>
              </a:rPr>
              <a:t>meden </a:t>
            </a:r>
            <a:r>
              <a:rPr lang="tr-TR" sz="3200" b="1" i="1" dirty="0" smtClean="0"/>
              <a:t>giymez. </a:t>
            </a:r>
            <a:endParaRPr lang="tr-TR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goolfm.net/wp-content/uploads/2012/06/krak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6984776" cy="4469110"/>
          </a:xfrm>
          <a:prstGeom prst="rect">
            <a:avLst/>
          </a:prstGeom>
          <a:noFill/>
        </p:spPr>
      </p:pic>
      <p:sp>
        <p:nvSpPr>
          <p:cNvPr id="3" name="2 Metin kutusu"/>
          <p:cNvSpPr txBox="1"/>
          <p:nvPr/>
        </p:nvSpPr>
        <p:spPr>
          <a:xfrm>
            <a:off x="1043608" y="620688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err="1" smtClean="0"/>
              <a:t>Krakow’u</a:t>
            </a:r>
            <a:r>
              <a:rPr lang="tr-TR" sz="3200" b="1" dirty="0" smtClean="0"/>
              <a:t> </a:t>
            </a:r>
            <a:r>
              <a:rPr lang="tr-TR" sz="3200" b="1" smtClean="0"/>
              <a:t>gör</a:t>
            </a:r>
            <a:r>
              <a:rPr lang="tr-TR" sz="3200" b="1" smtClean="0">
                <a:solidFill>
                  <a:srgbClr val="FF0000"/>
                </a:solidFill>
              </a:rPr>
              <a:t>meden</a:t>
            </a:r>
            <a:r>
              <a:rPr lang="tr-TR" sz="3200" b="1" smtClean="0"/>
              <a:t> </a:t>
            </a:r>
            <a:r>
              <a:rPr lang="tr-TR" sz="3200" b="1" smtClean="0"/>
              <a:t>Türkiye’ye </a:t>
            </a:r>
            <a:r>
              <a:rPr lang="tr-TR" sz="3200" b="1" dirty="0" smtClean="0"/>
              <a:t>dönmem.</a:t>
            </a:r>
            <a:endParaRPr lang="tr-TR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1.loadtr.com/b-333279-bula%C5%9F%C4%B1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3347864" cy="3744416"/>
          </a:xfrm>
          <a:prstGeom prst="rect">
            <a:avLst/>
          </a:prstGeom>
          <a:noFill/>
        </p:spPr>
      </p:pic>
      <p:sp>
        <p:nvSpPr>
          <p:cNvPr id="5" name="4 Dörtlü Ok Belirtme Çizgisi"/>
          <p:cNvSpPr/>
          <p:nvPr/>
        </p:nvSpPr>
        <p:spPr>
          <a:xfrm>
            <a:off x="539552" y="3933056"/>
            <a:ext cx="8064896" cy="2736304"/>
          </a:xfrm>
          <a:prstGeom prst="quadArrowCallo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1547664" y="5013176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Bulaşıkları yık</a:t>
            </a:r>
            <a:r>
              <a:rPr lang="tr-TR" sz="3200" b="1" i="1" dirty="0" smtClean="0"/>
              <a:t>a</a:t>
            </a:r>
            <a:r>
              <a:rPr lang="tr-TR" sz="3200" b="1" i="1" dirty="0" smtClean="0">
                <a:solidFill>
                  <a:srgbClr val="FF0000"/>
                </a:solidFill>
              </a:rPr>
              <a:t>madan </a:t>
            </a:r>
            <a:r>
              <a:rPr lang="tr-TR" sz="3200" b="1" i="1" dirty="0" smtClean="0"/>
              <a:t>yattı. </a:t>
            </a:r>
            <a:endParaRPr lang="tr-TR" sz="3200" b="1" dirty="0"/>
          </a:p>
        </p:txBody>
      </p:sp>
      <p:sp>
        <p:nvSpPr>
          <p:cNvPr id="7" name="6 Şeritli Sağ Ok"/>
          <p:cNvSpPr/>
          <p:nvPr/>
        </p:nvSpPr>
        <p:spPr>
          <a:xfrm>
            <a:off x="3635896" y="1268760"/>
            <a:ext cx="1800200" cy="1008112"/>
          </a:xfrm>
          <a:prstGeom prst="striped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3080" name="Picture 8" descr="A Person Sleeping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0"/>
            <a:ext cx="3491880" cy="3789040"/>
          </a:xfrm>
          <a:prstGeom prst="rect">
            <a:avLst/>
          </a:prstGeom>
          <a:noFill/>
        </p:spPr>
      </p:pic>
      <p:pic>
        <p:nvPicPr>
          <p:cNvPr id="3082" name="Picture 10" descr="Red X Cross Wrong Not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88640"/>
            <a:ext cx="1633364" cy="16333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Arrow In The Gold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4442" y="3212976"/>
            <a:ext cx="2822054" cy="2828925"/>
          </a:xfrm>
          <a:prstGeom prst="rect">
            <a:avLst/>
          </a:prstGeom>
          <a:noFill/>
        </p:spPr>
      </p:pic>
      <p:pic>
        <p:nvPicPr>
          <p:cNvPr id="43012" name="Picture 4" descr="Archery White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356" y="3284984"/>
            <a:ext cx="2857500" cy="2713484"/>
          </a:xfrm>
          <a:prstGeom prst="rect">
            <a:avLst/>
          </a:prstGeom>
          <a:noFill/>
        </p:spPr>
      </p:pic>
      <p:sp>
        <p:nvSpPr>
          <p:cNvPr id="4" name="3 Çentikli Sağ Ok"/>
          <p:cNvSpPr/>
          <p:nvPr/>
        </p:nvSpPr>
        <p:spPr>
          <a:xfrm>
            <a:off x="3707904" y="3933056"/>
            <a:ext cx="2016224" cy="1368152"/>
          </a:xfrm>
          <a:prstGeom prst="notched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Yukarı Bükülmüş Şerit"/>
          <p:cNvSpPr/>
          <p:nvPr/>
        </p:nvSpPr>
        <p:spPr>
          <a:xfrm>
            <a:off x="467544" y="764704"/>
            <a:ext cx="8136904" cy="2088232"/>
          </a:xfrm>
          <a:prstGeom prst="ellipseRibbon2">
            <a:avLst/>
          </a:prstGeom>
          <a:solidFill>
            <a:srgbClr val="DF0DDF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2771800" y="836712"/>
            <a:ext cx="3672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/>
              <a:t>Hedefi belirle</a:t>
            </a:r>
            <a:r>
              <a:rPr lang="tr-TR" sz="2800" b="1" dirty="0" smtClean="0">
                <a:solidFill>
                  <a:srgbClr val="FF0000"/>
                </a:solidFill>
              </a:rPr>
              <a:t>meden</a:t>
            </a:r>
            <a:r>
              <a:rPr lang="tr-TR" sz="2800" b="1" dirty="0" smtClean="0"/>
              <a:t> ok atmaz.</a:t>
            </a:r>
            <a:endParaRPr lang="tr-TR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1.tipeez.com/Cms/News/4/9/5894/950223_129611689651060086343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88840"/>
            <a:ext cx="5760640" cy="4608512"/>
          </a:xfrm>
          <a:prstGeom prst="rect">
            <a:avLst/>
          </a:prstGeom>
          <a:noFill/>
        </p:spPr>
      </p:pic>
      <p:sp>
        <p:nvSpPr>
          <p:cNvPr id="5" name="4 Çarpma"/>
          <p:cNvSpPr/>
          <p:nvPr/>
        </p:nvSpPr>
        <p:spPr>
          <a:xfrm>
            <a:off x="3851920" y="1988840"/>
            <a:ext cx="3168352" cy="2808312"/>
          </a:xfrm>
          <a:prstGeom prst="mathMultiply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Sol Sağ Ok"/>
          <p:cNvSpPr/>
          <p:nvPr/>
        </p:nvSpPr>
        <p:spPr>
          <a:xfrm>
            <a:off x="539552" y="188640"/>
            <a:ext cx="8136904" cy="16561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1 Başlık"/>
          <p:cNvSpPr>
            <a:spLocks noGrp="1"/>
          </p:cNvSpPr>
          <p:nvPr>
            <p:ph type="title"/>
          </p:nvPr>
        </p:nvSpPr>
        <p:spPr>
          <a:xfrm>
            <a:off x="251520" y="267494"/>
            <a:ext cx="8568952" cy="1399032"/>
          </a:xfrm>
        </p:spPr>
        <p:txBody>
          <a:bodyPr>
            <a:normAutofit/>
          </a:bodyPr>
          <a:lstStyle/>
          <a:p>
            <a:r>
              <a:rPr lang="tr-TR" sz="4000" b="1" dirty="0" smtClean="0">
                <a:solidFill>
                  <a:schemeClr val="bg1"/>
                </a:solidFill>
              </a:rPr>
              <a:t>  Kitaplarını al</a:t>
            </a:r>
            <a:r>
              <a:rPr lang="tr-TR" sz="4000" b="1" dirty="0" smtClean="0">
                <a:solidFill>
                  <a:srgbClr val="DF0DDF"/>
                </a:solidFill>
              </a:rPr>
              <a:t>madan</a:t>
            </a:r>
            <a:r>
              <a:rPr lang="tr-TR" sz="4000" b="1" dirty="0" smtClean="0">
                <a:solidFill>
                  <a:schemeClr val="bg1"/>
                </a:solidFill>
              </a:rPr>
              <a:t> eve gitti. </a:t>
            </a:r>
            <a:endParaRPr lang="tr-TR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395536" y="2420888"/>
            <a:ext cx="8424936" cy="3456384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Melike ERDEM - Köstence YETKM</a:t>
            </a:r>
          </a:p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Serkan İPEK - Varşova YETKM</a:t>
            </a:r>
            <a:endParaRPr lang="tr-TR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971600" y="620688"/>
            <a:ext cx="7272808" cy="15121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effectLst/>
                <a:latin typeface="Arial Black"/>
              </a:rPr>
              <a:t>Hazırlayanlar:</a:t>
            </a:r>
            <a:endParaRPr lang="tr-TR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data:image/jpeg;base64,/9j/4AAQSkZJRgABAQAAAQABAAD/2wCEAAkGBhMSERMUExMVFRIWGBQZGRgVFxcUGhUWFxQXFxYcFxcYHCYeGhskGRcUHy8gIycpLSwsFR4xNTAqNSYrLCkBCQoKDgwOGg8PGikkHiQvKS0uLCwpLC0qKSwpLCwpLCwsLCwsKSwsLCwvKSkpKSwsLCwsKSwsLCwsLCwsLCwsLP/AABEIALoBDwMBIgACEQEDEQH/xAAcAAEAAgMBAQEAAAAAAAAAAAAABAUCAwYHAQj/xAA4EAABAwIEAwUGBQQDAQAAAAABAAIRAyEEBRIxQVFhBhMicYEykaGx0fAHI1LB4RRCYpIzgvEV/8QAGgEBAAMBAQEAAAAAAAAAAAAAAAECAwQFBv/EAC0RAAICAgIBAgQEBwAAAAAAAAABAhEDIRIxBCJBBRNhcTJRgaEUM5GxwfDx/9oADAMBAAIRAxEAPwD3FERAEREAREQBERAEREAREQBEVdmfaChh/wDlqAH9I8Tv9RdLolJt0ixRed5t2+qucRQhjOBIBcffICp8XntesIfVeQOEwPUNgH1Wbmjqj4s33o9ZNZv6h7wsgZXipCmZbndbDmabyBxabtP/AFT5hZ+I60z19Fy+U9s++F2gP4i49x5KXmPaptKk55adQgNE2LiYaJ8/gCta1Zwy9Lpl6i86cK1UF9au/UR7LHOY1s8g0rZ2Nz+tTxYwlao6rSqNcaTnnU5jmDUWlxuWluoiZI09bZLIm6KKabPQUVD2k7b4TA2r1DrInQwF7o5kDaeExMKv7O/ijgcZVbSpveyo6Q1tRunUQJgEEiYBtKtyV1Ze0dciIrEhERAEREAREQBERAEREAREQBERAEREAREQBRcyzOnQYX1HBrfiTyA4lb6tUNEkwF5Z2zzV9XEQ4EMbZg5DiT1P0CrKXFG2HGskqZOzXt/WqGKX5TPQuPmTYeQ965rGOLyXky4mXE8SeJWmmfetwXO232erCEYaijXTqcD/AOLMmCtb6cH91mw8OPBEXNvCR/4sHlYh0FYPKkhkjLsWWVWnr8DZXua1O9r06f8Aaxus9XOkD3NB/wBlyAxje8Y3U3USLEgHfluugyzEa69Y8Q4N8tLAPmr8qxtHjefXNUdAxoDDay5fN83OHrUqrI7xhcQHdabmGQOWo+5X2IzBtGnqd7I39OHmf3XDNwj69V1Wps6bcInby2XM58NnA3XRyOfYqtUc6rULnF5lzzx5f+Ld2BxtKlmFCtWcW0aJc8nSXSQ06QAOJcR7l0PaBrWM0wCTYD91R4Ts894/S3gFWOSlbJjKj2TLfxqwFauyjFZmohoe9rQySYEw4kAnjHmu+X5PzLs3Ua9jGeJ1RzWNHEucYaPeV+qcBRcylTa52pzWNaXfqIaAT6m67Mc+as6Iu0b0RFqWCIiAIiIAiIgCIiAIiIAiIgCIiALCtWDRJ2WTnQJOyo8fidckbcPNOlbIbIuZZiXH5DkqPH4IVRcSVtqkzdZU3rk5uTsstHM4nKi24uBvzHn9VEDY33Xb/wBFqE7Hh/K5ztGKdGk+o8aS3+1o9snYNHM/VbcOXR2YvK9p/wBSuDZsoz3QVXYDtPSrbHS79LoB+hW7M8aGUzUcDAtb+47ADr98FnR3c41dm/FY5rGOe42aLxcm8D1mB6rlMd22Aa9oa5riPCZBEkWJ5bquzHtfVLXtDWBrtPUjS4OaZnmBwVHVpPedREAxfe0Rz3Wygq2cM/IlKVQ6JOa4mm4h7ANTrkbwes8V6B+GGJcWuLyT7RkmSbcSuEzNtOvUe6mAxrG0w0EAFxgBxIBNy7l0XRfh/m0FzSb/ALFRn2rPOmtHX53VNWpTo8Lvd1gwFvrYttAS4WaDHUrTQOrE1DuQxgHlc/OVozbD95Vp0+AAc7j5fuvPl39jAiYDCGu81agtw6BW9VzGMmYgSeAAHNbYaGWsBbkqbujiXQLUgf8Acjn0CpX5k1RVVcyrVK9OrhxpNJ2pjiAfENjDgR71ZUPxJzXCVWvrVO/oz4mPay44w5rQWnkduhV3hsHTYIsAPiqrtRRBpObEudYDm4mB8YWsMkk6RdWj3PAY1talTqs9ioxr2+Tmhw+BUhRMowIoUKNIbU6bGf6NDf2UtekbhERAEREAREQBERAEREAREQBEWFarpaXHgEBWZ1jw3wDfiqPvpKyxFTvCT/d81oa1c0pcn9AkSKtDUJG/zUGrQtCn0XqQ+iHeajiTZFo1rBUHbfJHYmhNMgPp6nAOMNdLYIJNh5m2/NdA6jCr87YTQeBy+AIJV1KiYq2j894/B1GGXMc0n1v6Lt8z712CpsIaHN7p2o3l7BNxtcrV2qLNI0Ah3iJ2i+2mLzvPooWN7Uta3uzD6jQWy0ksvueR/ZZ/MyP8J2ShjT9RaZF2XoHCCpVax1V4lxdG5mw4DaFyuejuXFjW+BsRA9mTO/nzWVLOsRQY5stfTcXWPib7R2M7SJXV4fL6b8NrqeN72hxJEgkjhwCPnCXKReElJVA86q1GubTDGFr7hzi6deo28MWA2XT5D2dq0i97vC4QNO/WSRZV9LKXHEtbNgQWTeQDYAcbiPRdxhuz2Nq1CdOlrt3VYpzy0gCT6Dhut53ONROWONXeTor8nzRwrVA72nNgdYn6q7yZhc2o83JJvyAsPgFLxX4YNFIv7+p37RLToAZIgkRJJtq4jy5UmWY00qT6TiAWFwceeknbzXLkxSitnJljFS9HRKzF5qPbRbtu4+at8GwMAaAA0BVmT04Yar/aeZj5DyAhbK+ZNYNTjDReOZ5LD3KxXuT62JDbj3lQcnwBxdYVHf8AEwy3/Jw2PkD8R0VI/Ne/dNTV3f6GCC7lJMaW/Ero8D2xZTaAKDg0QLOb8BZdOCMU7mzsj4Wea5KJ65luL7xgJ9oWd58/XdS1wPZvtpRdVa3VoL4aWv8ACTOxB2N+R2JXfLtbT6M5QlB1NUwiIoKhERAEREAREQBERAEREAVXn+IhmnmrRc32gqy+OSzyOogpg+6nUvF5/NQQFIoWXNElkoU1uYsqZB81kWQtiD6WavNRK9BS2rHEuAaSeCVZPRz+G7HYR5qPrU9TW3hznNYN7mCLzEevRRKfZ7Lb93l1Ei0Fwkxpk2cT1urisT/T1yf7mt9Id9CufwtZzRP6bnjbSeayy5JYpKC0TfPtljQyXAyAcDh2j/GnT5Xtpv8AyOS5r8QcAzC1MGNP5NRzw7TDANBZpMMAEDVcxwB4LraTYY102LmM3LXS6C46gJEAgcJvdVP4mdn6mKweD0DS5rjIeZgOpCQSbk23XVihNxvI7syjl9TUfYn4LLqVF1KjSpsbWdT1F0DUbaiNZvNyfu97kpp6yJmpHh1ceB367+a5uu6oMNhcTAfWotayqNw4MAY6xFpGl0/5K9xFIOpsxFAbDX5tJ2jpy9FrVIx+Y3kcX9/0/wC2VmbPdhscwS51KtGtpiDPhJA2BFj5Lg+2vZ80qtSo10AOaHtP93iABHmNK9L7WOFSlTrsO7TBHMlkC3OCFSZ9hWV6LHG7XNNN4m4c0WmwMx8lGSKlEjHHjOUb72jjHZuxrASdtgOvJVdeuan5lQHSNmjhylW7+y9PD03P1OqPcWtbqgaA4+IjrAInqlVrBSIJAJnfbb43XnPHx77PoPh2CP8AMkr3SKynSfVDjTZ4GgmL8IO4PW11Kp4c1KNh4nAR5kwFpy3FdyfDWMcQGGHec/NWr83ouAAlp43jhw5KnL2PbanF6Wv1KJlQj8twJfxBiWkH5RF13vYft6+i4UMU4uomA17jJpHYBx3LOp28tuceaTGn2WD0+yoDsTTe8NEzxMR5b8VpF8dozy445ouMl/v5n6IBRcX+GXaA1qLqFQzUoaQCd3Uj7E9RBHuXaLti7Vny2XG8c3B+wREUmYREQBERAEREAREQBcnnNf8ANd6fJdYuLzQ/mu81eKspJmunUbMHcrc5zWkSYkgCdiTsJ5+aj0qGrz4ea+PyyrVcBqPdz4pAEEekzPDyK4PIyrHNQUG2+qEHvZZ0zCkMfKqn5R/TnW1znEkgzPHaBebyt+DxGp4Btz6e9bQjKS3p/kS3RPhQK1XvHQPZHxKlYlu4mZ4haaVINED6Lox43eyspGOOo/kVR/jP+plclSYXMIAJu2Y3Im+/Rd1Qph8tOzgRHO3Dr9FVs7NVaTvDpcAbEktMcAQR1XJ5mOTyRklZpjdI0uaXtDWtkN0OtAvqM77GADtxVjnhnCsncPG8T/cLxaSoNWjpPidTY4RdpcbbeyBCjZ1mYNMMb/iGm0zqlxcBsCBxW2PJNqpKqM1BJtr3NuV0w9tWi72ajZ47gQ7b/Ez/ANFoyjOe6oVqTxD6PhmBuXQZEWBInzWnB0nMc1+okhwMG9uI9RI9Va43IxUmq0lrH6dcQ3UGnwkWsTz63C3TTMcuOVqUe1/YqwalXwUg0UyWkk2APAjkfJWH/wAbRTrMkaCWuDiYHeBp7w9BOlvu6rV/9ijSb3bPGRNqfi3M3dtHxVdmea1XNL3RTY0Ex7ZtPO08NjuoNYYm5I5/tHiBpZTF36tUcgA4SfUrmK8agNzNzym/pvMJiKlWo4uvLtyePl8AtdMOALYaZ3JmQehledllyej7bxMHycaiS8ThSzSGm7j7hFyfILT/AFHstezneNxz5xZSGZuWXLPGBpB3AFpJG6wbiG3e9+tx3cd/Ich0WS2zduS7MGMc2HaZA4OvHlyU8llRhiJIk85+qgV8xBaImOggAK97CMouzCmyqA6lUa4AHY1NMtn3H1IVopN0jDPLjFzraJf4bVHU8wpCTFRtRp6+HWPi1e0Kpw3ZXC06jajKDGvaZaRNjEc+RKtl3QjxVHzHl51nnzSrQREVzlCIiAIiIAiIgCIiALj8zp/mv8yuwXPZlhvziVeJSRDwtD7+qsqDpUN7uAW3CVeawUIrI5rt/wCCyWiTiQC0joudr1/EA07esdAr6o+8LmcYzTUcBtM++6zngU8scltV+5D6LanWkLcFX4R6mscvSTMTVi6pJDALu3PIDl15eRVY/Dtkg2cNrkyLfup2KaWPFQGxEOBtYSQR1vHr0XzEnUZixBB23243MrGVtm0etFbhqQL3MAAc3fjabceN/cssTgIsC3WBMbAn5n+StowQpv13MgD9UfufVaqhDnFpmbQduXH3rGTaWzTt6N2CMxMSN42BjZR80ryNDtRkRDrjTOzRNuF4Vhh6Q3hwI93wsVT5jUc97i3Ta15g/cqbpaCWyRhqADZAtEwB8lyma5kXnVUkMHst4dJ5ldnhazYgEWsqbtBlbSHGPC7eOB3n3/d1ORPho6/BlCOT1o5ajWa4kmzjcA8ukKFUwFR1Qx4Z2P8AaSJ9o8FYuy+mQRxAgOG45KNgcQRqY65YbHn/ACvOk/Y+lg3WiGKVVpcJ3EHa4IvtZV1WjBmxA3C6FzmPJYX6PcN9rlVuDwhOum4QRPH76e9Ujs1U67LEFtShpaBeImPDHEDmVDwuGqUnscwnU1zXNjg5pkW5SF0PY7JqVRg16i4EiJtY/SF6J2ay2myt4GNGlr7gX8RaLnfgV1Y/HbjyPGzfEI4pPGlfZ0WX4vvaVOoARra10EQRImCDxCkIi6jwmEREICIiAIiIAiIgCIiAKmzeoA6OMXVyuax1Jwe6fjxChvQNBdKyplaqll9puVCSUHqmzgeIFWjTG3AH4mT+6j5nhwWEzeLDqpshogYR6sg8RMqlw1RRa+NL3uk+Cns0T4oOkk+s7cI5rf5iirKKHJnUua1zQbGPW6idyTJLo8uJ5wdlryqsaniPhaL22PkfvYqYXCD6ffzSr2x1o+imN7CZ35QtbcJJmJ2WwnUATYLdg3S49FLSIsjZjXDRpH3KotAhWmY1PESRadtpjqqarUlfN/E/LqXBM9bxsPptmurR4hZUMffQ67TxPD6r4w7qJiBDgVh4XmSg1vTNcuJS+5EzbK+6dadLtj9eqrXUpO1+fFdvRw4rUQ13Kx5HgVzuMy51N5EbTfmNpC97Nir1Lo6fD8tTXGXa/cqmlk6HQZsQVExGDDHOcJJ4X2F5t/rfz5pmOWhniabh06ZAMuPD1utj6+tgcBAjjw57b9PJcqd9noUrTT0XfYiqddTlIPPcc/QL1Ds/h4Dn8SQB5N/kn3Lzrsbl5bT1EXcZj5D4D3r1XA0NFNjTuBfz3PxlejjtY0fL+XJSzyaN6Iik5wiIgCIiAIiIAiIgCIiALViMK14hwn5jyPBbUQHNY7Aljo3HBRmBdHmOE1ttuNlzLnwYO4VuCltFeTRJ0XKj5gfCPNbRXne614waoAuFnKLSLJpnO16hZsJM/wA/x6qRhKDYLoGt0+/fb1la+0eFqU2Cq24Dmahv4SYP7X6Ko7O5k+pVdqkARFifvbfqslOpqLNVD08kdnh7N0AACLxziSs6ckiem6+UrQQLxxM8zdfKbzoB2JseEQu2zmNmPb4mgbdOa11HQ8G8WNum+ykMeC2+42Kj0XnW2f0/uR8lRhELNQZjlZVLgr7GUdUwqqrhyDsV8h8T8PKsrklp+57Xj54uNEQOhaMUJB6XUo0DusjhPAXE8FTwvEy5JJNaLZs0YL6llk9Iim2d4Ck47Lm1WwbOGx5fwvmVgmmwncgfJTg1fbqKcaZ4kZuMrXZ5pnmUhryXN8YtvEXsRwPra6wybLzWqAR+W2J5TyXoGbZMyu2HSDwcOH1CxyzJxTAawSbDlqO3p+y5P4Wp/Q9eXxK8PFfi6+xZdncsEgxZkH/tw92/uXTLRgsL3bA3jxPMndb1rJ2zykERFUkIiIAiIgCIiAIiIAiIgCIiAKmzvK9XjaL8RzVyilOiGrOE1ELazFq6zbJZlzPUfRc+6mtk7MmqNWPw3eNfuSWkC/GLKuwOEDSHAEONj8DdWzStdYuDpABbv9/fPosMkFakjaE3VE8VosBJPpZZFpILid9gbeo++Chs3aQ7w7kczMegWNB7i4BxnlaI6ei0szaJ1EkmNiN1niD4hwsQSvofHGPVKTZnjPO6tRWzUyYMQZ2vERv8F81b8l8ZTiRz+yhfA4wql0VmPY4EOc4MZMX3JJtss6r2hj5IaIttBkW9FKq4BuIaNUkAzMxf7+ai5jQaH0xA0y23UWEBUkmjRNFngzLWnoFJCwY2AsnOhdCMD65ytMqwJHjcIJ2HIdepWrLMvJOt4gD2Wn5kfIK3Wc5eyNIoIiLIsEREAREQBERAEREAREQBERAEREAREQBVuYZM2pdtnfAqyRSnRDVnGYnBOYYcIWpq7StQa8Q4SFU4vs/xYfQ/VaKSZTic3hiY0uFwT6jcEdP5Ul1CDq3mJ6Qt2Jy97dwQeBif4WmpiS1saSdtrqvGi12farzb5dI3WH9QRNiOXEnyHL6r6cQIl1h1tvvuomMwrHNc4OIGmJDuHmouiUkTKdQgyTMAxz+/5WjFF9RrQxxAa49Jv8RuqnKsDUpOcCdTCZDibn3n4rodZ0nYQPh9/JVjNy1VF2uL07PtJ+hhnfj1ULBs7x2sjwg+GfmvpoVa5aGseWDcxAcejjaF0OD7PWHeGB+ln7u+iuq9yjsg0gXHS0ajyHDzPBW+ByjSdTzqdwA2b5cz1U3D4ZrBpY0NHT9+a2pKdkKNBERULBERAEREAREQBERAEREAREQBERAEREAREQBERAEREAWirgmO3YD6X963ogK45DS5O/2Kxd2dom0H3qzRTbIpFY3s9SH6vVy+s7P0Q4OIJjYOJI92x9VZIlkhERQAiIgCIiAIiIAiIgCIiAIiI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6388" name="Picture 4" descr="http://www.ozcancatering.com.tr/images/Kahval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4067944" cy="3960440"/>
          </a:xfrm>
          <a:prstGeom prst="rect">
            <a:avLst/>
          </a:prstGeom>
          <a:noFill/>
        </p:spPr>
      </p:pic>
      <p:sp>
        <p:nvSpPr>
          <p:cNvPr id="6" name="5 Sağ Ok"/>
          <p:cNvSpPr/>
          <p:nvPr/>
        </p:nvSpPr>
        <p:spPr>
          <a:xfrm>
            <a:off x="3995936" y="1988840"/>
            <a:ext cx="1872208" cy="792088"/>
          </a:xfrm>
          <a:prstGeom prst="right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Çarpma"/>
          <p:cNvSpPr/>
          <p:nvPr/>
        </p:nvSpPr>
        <p:spPr>
          <a:xfrm>
            <a:off x="1115616" y="1556792"/>
            <a:ext cx="1872208" cy="2160240"/>
          </a:xfrm>
          <a:prstGeom prst="mathMultiply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Oval"/>
          <p:cNvSpPr/>
          <p:nvPr/>
        </p:nvSpPr>
        <p:spPr>
          <a:xfrm>
            <a:off x="1619672" y="5013176"/>
            <a:ext cx="5256584" cy="1656184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Eşim, kahvaltı yap</a:t>
            </a:r>
            <a:r>
              <a:rPr lang="tr-TR" sz="3200" b="1" dirty="0" smtClean="0">
                <a:solidFill>
                  <a:srgbClr val="FF0000"/>
                </a:solidFill>
              </a:rPr>
              <a:t>madan</a:t>
            </a:r>
            <a:r>
              <a:rPr lang="tr-TR" sz="3200" b="1" dirty="0" smtClean="0">
                <a:solidFill>
                  <a:schemeClr val="bg1"/>
                </a:solidFill>
              </a:rPr>
              <a:t> işe gitmiş.</a:t>
            </a:r>
            <a:endParaRPr lang="tr-TR" sz="3200" b="1" dirty="0">
              <a:solidFill>
                <a:schemeClr val="bg1"/>
              </a:solidFill>
            </a:endParaRPr>
          </a:p>
        </p:txBody>
      </p:sp>
      <p:pic>
        <p:nvPicPr>
          <p:cNvPr id="27650" name="Picture 2" descr="Blacksmith Working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88640"/>
            <a:ext cx="2915816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elestiri-yorum.org/wp-content/uploads/2010/05/guzel_konusma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6624736" cy="5301208"/>
          </a:xfrm>
          <a:prstGeom prst="rect">
            <a:avLst/>
          </a:prstGeom>
          <a:noFill/>
        </p:spPr>
      </p:pic>
      <p:sp>
        <p:nvSpPr>
          <p:cNvPr id="3" name="2 Bulut Belirtme Çizgisi"/>
          <p:cNvSpPr/>
          <p:nvPr/>
        </p:nvSpPr>
        <p:spPr>
          <a:xfrm>
            <a:off x="6012160" y="1484784"/>
            <a:ext cx="3131840" cy="2736304"/>
          </a:xfrm>
          <a:prstGeom prst="cloudCallout">
            <a:avLst>
              <a:gd name="adj1" fmla="val -50680"/>
              <a:gd name="adj2" fmla="val 6250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bg1"/>
                </a:solidFill>
              </a:rPr>
              <a:t>Bağır</a:t>
            </a:r>
            <a:r>
              <a:rPr lang="tr-TR" sz="2400" b="1" dirty="0" smtClean="0">
                <a:solidFill>
                  <a:srgbClr val="FF0000"/>
                </a:solidFill>
              </a:rPr>
              <a:t>madan</a:t>
            </a:r>
            <a:r>
              <a:rPr lang="tr-TR" sz="2400" b="1" dirty="0" smtClean="0">
                <a:solidFill>
                  <a:schemeClr val="bg1"/>
                </a:solidFill>
              </a:rPr>
              <a:t> konuş!</a:t>
            </a:r>
            <a:endParaRPr lang="tr-T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sohbetbaz.net/wp-content/uploads/2011/01/konusm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01008"/>
            <a:ext cx="7416824" cy="3356992"/>
          </a:xfrm>
          <a:prstGeom prst="rect">
            <a:avLst/>
          </a:prstGeom>
          <a:noFill/>
        </p:spPr>
      </p:pic>
      <p:sp>
        <p:nvSpPr>
          <p:cNvPr id="3" name="2 Köşeleri Yuvarlanmış Dikdörtgen Belirtme Çizgisi"/>
          <p:cNvSpPr/>
          <p:nvPr/>
        </p:nvSpPr>
        <p:spPr>
          <a:xfrm>
            <a:off x="395536" y="1556792"/>
            <a:ext cx="3384376" cy="1800200"/>
          </a:xfrm>
          <a:prstGeom prst="wedgeRoundRect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Beni tanı</a:t>
            </a:r>
            <a:r>
              <a:rPr lang="tr-TR" sz="2800" b="1" dirty="0" smtClean="0">
                <a:solidFill>
                  <a:srgbClr val="FF0000"/>
                </a:solidFill>
              </a:rPr>
              <a:t>madan</a:t>
            </a:r>
            <a:r>
              <a:rPr lang="tr-TR" sz="2800" b="1" dirty="0" smtClean="0">
                <a:solidFill>
                  <a:schemeClr val="bg1"/>
                </a:solidFill>
              </a:rPr>
              <a:t> karar verme!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4" name="3 Bulut Belirtme Çizgisi"/>
          <p:cNvSpPr/>
          <p:nvPr/>
        </p:nvSpPr>
        <p:spPr>
          <a:xfrm>
            <a:off x="4572000" y="1052736"/>
            <a:ext cx="4320480" cy="1844824"/>
          </a:xfrm>
          <a:prstGeom prst="cloudCallout">
            <a:avLst>
              <a:gd name="adj1" fmla="val -16926"/>
              <a:gd name="adj2" fmla="val 104473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Seni tanımak istiyorum.</a:t>
            </a:r>
          </a:p>
          <a:p>
            <a:pPr algn="ctr"/>
            <a:r>
              <a:rPr lang="tr-TR" sz="2800" b="1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5" name="4 Kalp"/>
          <p:cNvSpPr/>
          <p:nvPr/>
        </p:nvSpPr>
        <p:spPr>
          <a:xfrm>
            <a:off x="3923928" y="2420888"/>
            <a:ext cx="864096" cy="1008112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Kalp"/>
          <p:cNvSpPr/>
          <p:nvPr/>
        </p:nvSpPr>
        <p:spPr>
          <a:xfrm>
            <a:off x="4211960" y="4149080"/>
            <a:ext cx="864096" cy="1008112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Kalp"/>
          <p:cNvSpPr/>
          <p:nvPr/>
        </p:nvSpPr>
        <p:spPr>
          <a:xfrm>
            <a:off x="3779912" y="620688"/>
            <a:ext cx="864096" cy="1008112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cizgifilmx.net/files/image/pepe-dusuy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2376264" cy="2520280"/>
          </a:xfrm>
          <a:prstGeom prst="rect">
            <a:avLst/>
          </a:prstGeom>
          <a:noFill/>
        </p:spPr>
      </p:pic>
      <p:pic>
        <p:nvPicPr>
          <p:cNvPr id="20484" name="Picture 4" descr="http://t2.gstatic.com/images?q=tbn:ANd9GcTd4b9BKYkE61xAcXjTt_0jl4SroBpTFRxABtRAQGG0DPpFIqisZ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76672"/>
            <a:ext cx="2619375" cy="2376264"/>
          </a:xfrm>
          <a:prstGeom prst="rect">
            <a:avLst/>
          </a:prstGeom>
          <a:noFill/>
        </p:spPr>
      </p:pic>
      <p:sp>
        <p:nvSpPr>
          <p:cNvPr id="4" name="3 Sol Ok"/>
          <p:cNvSpPr/>
          <p:nvPr/>
        </p:nvSpPr>
        <p:spPr>
          <a:xfrm>
            <a:off x="3275856" y="1484784"/>
            <a:ext cx="1584176" cy="576064"/>
          </a:xfrm>
          <a:prstGeom prst="left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Çift Dalga"/>
          <p:cNvSpPr/>
          <p:nvPr/>
        </p:nvSpPr>
        <p:spPr>
          <a:xfrm>
            <a:off x="2195736" y="3933056"/>
            <a:ext cx="4896544" cy="2232248"/>
          </a:xfrm>
          <a:prstGeom prst="doubleWav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Bebeğim Pepe’yi izle</a:t>
            </a:r>
            <a:r>
              <a:rPr lang="tr-TR" sz="3200" b="1" dirty="0" smtClean="0">
                <a:solidFill>
                  <a:srgbClr val="FF0000"/>
                </a:solidFill>
              </a:rPr>
              <a:t>meden</a:t>
            </a:r>
            <a:r>
              <a:rPr lang="tr-TR" sz="3200" b="1" dirty="0" smtClean="0">
                <a:solidFill>
                  <a:schemeClr val="bg1"/>
                </a:solidFill>
              </a:rPr>
              <a:t> uyumuyor.</a:t>
            </a:r>
            <a:endParaRPr lang="tr-TR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cocukaile.net/wp-content/uploads/2011/10/187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32656"/>
            <a:ext cx="2952750" cy="4133850"/>
          </a:xfrm>
          <a:prstGeom prst="rect">
            <a:avLst/>
          </a:prstGeom>
          <a:noFill/>
        </p:spPr>
      </p:pic>
      <p:pic>
        <p:nvPicPr>
          <p:cNvPr id="21508" name="Picture 4" descr="http://www.unipuan.net/media/www/Universite%20Resimleri/Gazi%20%C3%9Cniversites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4248472" cy="2708920"/>
          </a:xfrm>
          <a:prstGeom prst="rect">
            <a:avLst/>
          </a:prstGeom>
          <a:noFill/>
        </p:spPr>
      </p:pic>
      <p:sp>
        <p:nvSpPr>
          <p:cNvPr id="4" name="3 Çarpma"/>
          <p:cNvSpPr/>
          <p:nvPr/>
        </p:nvSpPr>
        <p:spPr>
          <a:xfrm>
            <a:off x="899592" y="0"/>
            <a:ext cx="2232248" cy="1728192"/>
          </a:xfrm>
          <a:prstGeom prst="mathMultiply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Sağ Ok"/>
          <p:cNvSpPr/>
          <p:nvPr/>
        </p:nvSpPr>
        <p:spPr>
          <a:xfrm>
            <a:off x="4644008" y="2204864"/>
            <a:ext cx="1152128" cy="648072"/>
          </a:xfrm>
          <a:prstGeom prst="rightArrow">
            <a:avLst/>
          </a:prstGeom>
          <a:solidFill>
            <a:srgbClr val="00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Akış Çizelgesi: Delikli Teyp"/>
          <p:cNvSpPr/>
          <p:nvPr/>
        </p:nvSpPr>
        <p:spPr>
          <a:xfrm>
            <a:off x="971600" y="4581128"/>
            <a:ext cx="5832648" cy="2132856"/>
          </a:xfrm>
          <a:prstGeom prst="flowChartPunchedTap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Ayşe, üniversite bit</a:t>
            </a:r>
            <a:r>
              <a:rPr lang="tr-TR" sz="2800" b="1" dirty="0" smtClean="0">
                <a:solidFill>
                  <a:srgbClr val="FF0000"/>
                </a:solidFill>
              </a:rPr>
              <a:t>meden</a:t>
            </a:r>
            <a:r>
              <a:rPr lang="tr-TR" sz="2800" b="1" dirty="0" smtClean="0">
                <a:solidFill>
                  <a:schemeClr val="bg1"/>
                </a:solidFill>
              </a:rPr>
              <a:t> evlendi.</a:t>
            </a:r>
          </a:p>
          <a:p>
            <a:pPr algn="ctr"/>
            <a:r>
              <a:rPr lang="tr-TR" sz="2800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7" name="6 Kalp"/>
          <p:cNvSpPr/>
          <p:nvPr/>
        </p:nvSpPr>
        <p:spPr>
          <a:xfrm>
            <a:off x="7524328" y="3356992"/>
            <a:ext cx="864096" cy="936104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Kalp"/>
          <p:cNvSpPr/>
          <p:nvPr/>
        </p:nvSpPr>
        <p:spPr>
          <a:xfrm>
            <a:off x="6588224" y="1556792"/>
            <a:ext cx="864096" cy="936104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itusozluk.com/image/uyumak_396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48064" cy="6858000"/>
          </a:xfrm>
          <a:prstGeom prst="rect">
            <a:avLst/>
          </a:prstGeom>
          <a:noFill/>
        </p:spPr>
      </p:pic>
      <p:pic>
        <p:nvPicPr>
          <p:cNvPr id="22532" name="Picture 4" descr="http://www.dogruhaber.com.tr/image/haber/2012/09/27/Resim_1348734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32656"/>
            <a:ext cx="2592288" cy="1584176"/>
          </a:xfrm>
          <a:prstGeom prst="rect">
            <a:avLst/>
          </a:prstGeom>
          <a:noFill/>
        </p:spPr>
      </p:pic>
      <p:sp>
        <p:nvSpPr>
          <p:cNvPr id="4" name="3 Yukarı Aşağı Ok"/>
          <p:cNvSpPr/>
          <p:nvPr/>
        </p:nvSpPr>
        <p:spPr>
          <a:xfrm>
            <a:off x="6660232" y="2132856"/>
            <a:ext cx="864096" cy="1440160"/>
          </a:xfrm>
          <a:prstGeom prst="upDown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Patlama 1"/>
          <p:cNvSpPr/>
          <p:nvPr/>
        </p:nvSpPr>
        <p:spPr>
          <a:xfrm>
            <a:off x="4067944" y="3717032"/>
            <a:ext cx="5076056" cy="3140968"/>
          </a:xfrm>
          <a:prstGeom prst="irregularSeal1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Her gün uyu</a:t>
            </a:r>
            <a:r>
              <a:rPr lang="tr-TR" sz="2400" b="1" dirty="0" smtClean="0">
                <a:solidFill>
                  <a:schemeClr val="accent2"/>
                </a:solidFill>
              </a:rPr>
              <a:t>madan</a:t>
            </a:r>
            <a:r>
              <a:rPr lang="tr-TR" sz="2400" b="1" dirty="0" smtClean="0">
                <a:solidFill>
                  <a:schemeClr val="tx1"/>
                </a:solidFill>
              </a:rPr>
              <a:t> sütünü içeceksin!</a:t>
            </a:r>
            <a:endParaRPr lang="tr-TR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Kalabalı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256</TotalTime>
  <Words>224</Words>
  <Application>Microsoft Office PowerPoint</Application>
  <PresentationFormat>Ekran Gösterisi (4:3)</PresentationFormat>
  <Paragraphs>46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1" baseType="lpstr">
      <vt:lpstr>Canlı</vt:lpstr>
      <vt:lpstr>Slayt 1</vt:lpstr>
      <vt:lpstr>Slayt 2</vt:lpstr>
      <vt:lpstr>  Kitaplarını almadan eve gitti. 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sony</cp:lastModifiedBy>
  <cp:revision>30</cp:revision>
  <dcterms:created xsi:type="dcterms:W3CDTF">2013-02-26T12:48:01Z</dcterms:created>
  <dcterms:modified xsi:type="dcterms:W3CDTF">2013-02-28T21:54:16Z</dcterms:modified>
</cp:coreProperties>
</file>