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300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86" r:id="rId17"/>
    <p:sldId id="272" r:id="rId18"/>
    <p:sldId id="273" r:id="rId19"/>
    <p:sldId id="274" r:id="rId20"/>
    <p:sldId id="275" r:id="rId21"/>
    <p:sldId id="285" r:id="rId22"/>
    <p:sldId id="284" r:id="rId23"/>
    <p:sldId id="283" r:id="rId24"/>
    <p:sldId id="281" r:id="rId25"/>
    <p:sldId id="280" r:id="rId26"/>
    <p:sldId id="279" r:id="rId27"/>
    <p:sldId id="278" r:id="rId28"/>
    <p:sldId id="277" r:id="rId29"/>
    <p:sldId id="287" r:id="rId30"/>
    <p:sldId id="288" r:id="rId31"/>
    <p:sldId id="289" r:id="rId32"/>
    <p:sldId id="291" r:id="rId33"/>
    <p:sldId id="292" r:id="rId34"/>
    <p:sldId id="290" r:id="rId35"/>
    <p:sldId id="293" r:id="rId36"/>
    <p:sldId id="294" r:id="rId37"/>
    <p:sldId id="295" r:id="rId38"/>
    <p:sldId id="296" r:id="rId39"/>
    <p:sldId id="297" r:id="rId40"/>
    <p:sldId id="298" r:id="rId41"/>
    <p:sldId id="301" r:id="rId42"/>
    <p:sldId id="276" r:id="rId4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Başlık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16" name="15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29.03.2013</a:t>
            </a:fld>
            <a:endParaRPr lang="tr-TR"/>
          </a:p>
        </p:txBody>
      </p:sp>
      <p:sp>
        <p:nvSpPr>
          <p:cNvPr id="2" name="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5" name="14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7" name="26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29.03.2013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etin Yer Tutucusu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9" name="18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29.03.2013</a:t>
            </a:fld>
            <a:endParaRPr lang="tr-TR"/>
          </a:p>
        </p:txBody>
      </p:sp>
      <p:sp>
        <p:nvSpPr>
          <p:cNvPr id="11" name="10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Başlık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Başlık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4" name="13 İçerik Yer Tutucusu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29.03.2013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1" name="3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Başlık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25" name="24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8" name="27 İçerik Yer Tutucusu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Başlık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1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29.03.2013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29.03.2013</a:t>
            </a:fld>
            <a:endParaRPr lang="tr-TR"/>
          </a:p>
        </p:txBody>
      </p:sp>
      <p:sp>
        <p:nvSpPr>
          <p:cNvPr id="24" name="2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Başlık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6" name="25 Metin Yer Tutucusu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İçerik Yer Tutucusu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29.03.2013</a:t>
            </a:fld>
            <a:endParaRPr lang="tr-TR"/>
          </a:p>
        </p:txBody>
      </p:sp>
      <p:sp>
        <p:nvSpPr>
          <p:cNvPr id="29" name="2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sim Yer Tutucusu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1" name="3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6" name="25 Metin Yer Tutucusu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etin Yer Tutucusu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1" name="10 Veri Yer Tutucusu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29.03.2013</a:t>
            </a:fld>
            <a:endParaRPr lang="tr-TR"/>
          </a:p>
        </p:txBody>
      </p:sp>
      <p:sp>
        <p:nvSpPr>
          <p:cNvPr id="28" name="27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Başlık Yer Tutucusu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683568" y="2492896"/>
            <a:ext cx="8064896" cy="4104456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rtl="0"/>
            <a:r>
              <a:rPr lang="tr-TR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Melike ERDEM - Köstence YETKM</a:t>
            </a:r>
          </a:p>
          <a:p>
            <a:pPr algn="ctr" rtl="0"/>
            <a:r>
              <a:rPr lang="tr-TR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Serkan İPEK - Varşova YETKM</a:t>
            </a:r>
            <a:endParaRPr lang="tr-TR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  <p:pic>
        <p:nvPicPr>
          <p:cNvPr id="7" name="Picture 3" descr="C:\Users\sony\Desktop\Varşova YETKM\Gorseller\66925_105600412840929_2014952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88640"/>
            <a:ext cx="2664296" cy="208823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annecee.com/wp-content/uploads/uyum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4139952" cy="5372100"/>
          </a:xfrm>
          <a:prstGeom prst="rect">
            <a:avLst/>
          </a:prstGeom>
          <a:noFill/>
        </p:spPr>
      </p:pic>
      <p:sp>
        <p:nvSpPr>
          <p:cNvPr id="3" name="2 Dikey Kaydırma"/>
          <p:cNvSpPr/>
          <p:nvPr/>
        </p:nvSpPr>
        <p:spPr>
          <a:xfrm>
            <a:off x="5652120" y="1556792"/>
            <a:ext cx="3491880" cy="4464496"/>
          </a:xfrm>
          <a:prstGeom prst="verticalScroll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b="1" dirty="0" smtClean="0">
                <a:solidFill>
                  <a:schemeClr val="bg1"/>
                </a:solidFill>
              </a:rPr>
              <a:t>Uyuy</a:t>
            </a:r>
            <a:r>
              <a:rPr lang="tr-TR" sz="3600" b="1" dirty="0" smtClean="0">
                <a:solidFill>
                  <a:srgbClr val="FF0000"/>
                </a:solidFill>
              </a:rPr>
              <a:t>arak</a:t>
            </a:r>
            <a:r>
              <a:rPr lang="tr-TR" sz="3600" b="1" dirty="0" smtClean="0">
                <a:solidFill>
                  <a:schemeClr val="bg1"/>
                </a:solidFill>
              </a:rPr>
              <a:t> vaktini boşa geçirme!</a:t>
            </a:r>
          </a:p>
          <a:p>
            <a:pPr algn="ctr"/>
            <a:r>
              <a:rPr lang="tr-TR" sz="3600" b="1" dirty="0" smtClean="0">
                <a:solidFill>
                  <a:schemeClr val="bg1"/>
                </a:solidFill>
              </a:rPr>
              <a:t>Kalk! </a:t>
            </a:r>
          </a:p>
          <a:p>
            <a:pPr algn="ctr"/>
            <a:r>
              <a:rPr lang="tr-TR" sz="3600" b="1" dirty="0" smtClean="0">
                <a:solidFill>
                  <a:schemeClr val="bg1"/>
                </a:solidFill>
              </a:rPr>
              <a:t>Ders çalış!</a:t>
            </a:r>
            <a:endParaRPr lang="tr-TR" sz="3600" b="1" dirty="0">
              <a:solidFill>
                <a:schemeClr val="bg1"/>
              </a:solidFill>
            </a:endParaRPr>
          </a:p>
        </p:txBody>
      </p:sp>
      <p:sp>
        <p:nvSpPr>
          <p:cNvPr id="4" name="3 Sol Ok"/>
          <p:cNvSpPr/>
          <p:nvPr/>
        </p:nvSpPr>
        <p:spPr>
          <a:xfrm>
            <a:off x="4355976" y="3645024"/>
            <a:ext cx="1584176" cy="1008112"/>
          </a:xfrm>
          <a:prstGeom prst="leftArrow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://www.dorikus.com/wp-content/uploads/2012/02/ninni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760640" cy="4581128"/>
          </a:xfrm>
          <a:prstGeom prst="rect">
            <a:avLst/>
          </a:prstGeom>
          <a:noFill/>
        </p:spPr>
      </p:pic>
      <p:sp>
        <p:nvSpPr>
          <p:cNvPr id="6" name="5 Oval"/>
          <p:cNvSpPr/>
          <p:nvPr/>
        </p:nvSpPr>
        <p:spPr>
          <a:xfrm>
            <a:off x="1475656" y="5085184"/>
            <a:ext cx="6192688" cy="1584176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tx1"/>
                </a:solidFill>
              </a:rPr>
              <a:t>Bebeğim her gece ninni dinley</a:t>
            </a:r>
            <a:r>
              <a:rPr lang="tr-TR" sz="3200" b="1" dirty="0" smtClean="0">
                <a:solidFill>
                  <a:srgbClr val="FF0000"/>
                </a:solidFill>
              </a:rPr>
              <a:t>erek</a:t>
            </a:r>
            <a:r>
              <a:rPr lang="tr-TR" sz="3200" b="1" dirty="0" smtClean="0">
                <a:solidFill>
                  <a:schemeClr val="tx1"/>
                </a:solidFill>
              </a:rPr>
              <a:t> uyur.</a:t>
            </a:r>
            <a:endParaRPr lang="tr-TR" sz="3200" b="1" dirty="0">
              <a:solidFill>
                <a:schemeClr val="tx1"/>
              </a:solidFill>
            </a:endParaRPr>
          </a:p>
        </p:txBody>
      </p:sp>
      <p:sp>
        <p:nvSpPr>
          <p:cNvPr id="7" name="6 Aşağı Bükülü Ok"/>
          <p:cNvSpPr/>
          <p:nvPr/>
        </p:nvSpPr>
        <p:spPr>
          <a:xfrm>
            <a:off x="3851920" y="4149080"/>
            <a:ext cx="1224136" cy="9361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8" name="7 Gülen Yüz"/>
          <p:cNvSpPr/>
          <p:nvPr/>
        </p:nvSpPr>
        <p:spPr>
          <a:xfrm>
            <a:off x="6804248" y="3717032"/>
            <a:ext cx="576064" cy="64807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Kalp"/>
          <p:cNvSpPr/>
          <p:nvPr/>
        </p:nvSpPr>
        <p:spPr>
          <a:xfrm>
            <a:off x="1835696" y="188640"/>
            <a:ext cx="792088" cy="50405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Kalp"/>
          <p:cNvSpPr/>
          <p:nvPr/>
        </p:nvSpPr>
        <p:spPr>
          <a:xfrm>
            <a:off x="3743400" y="0"/>
            <a:ext cx="5400600" cy="3960440"/>
          </a:xfrm>
          <a:prstGeom prst="hear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www.cerkezkoyhaber.com.tr/site/web/news/images/yabanci-ogrencilere-turkce-kursu-2a99-201211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76672"/>
            <a:ext cx="2880320" cy="2592288"/>
          </a:xfrm>
          <a:prstGeom prst="rect">
            <a:avLst/>
          </a:prstGeom>
          <a:noFill/>
        </p:spPr>
      </p:pic>
      <p:pic>
        <p:nvPicPr>
          <p:cNvPr id="26628" name="Picture 4" descr="http://turkce.adakademi.com/wp-content/themes/u-design/sliders/cycle/cycle3/images/GMATslid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284984"/>
            <a:ext cx="4320480" cy="3289580"/>
          </a:xfrm>
          <a:prstGeom prst="rect">
            <a:avLst/>
          </a:prstGeom>
          <a:noFill/>
        </p:spPr>
      </p:pic>
      <p:sp>
        <p:nvSpPr>
          <p:cNvPr id="6" name="5 Oval"/>
          <p:cNvSpPr/>
          <p:nvPr/>
        </p:nvSpPr>
        <p:spPr>
          <a:xfrm>
            <a:off x="179512" y="2132856"/>
            <a:ext cx="4032448" cy="2736304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rgbClr val="00B0F0"/>
                </a:solidFill>
              </a:rPr>
              <a:t>Türkçe kursuna gid</a:t>
            </a:r>
            <a:r>
              <a:rPr lang="tr-TR" sz="3200" b="1" dirty="0" smtClean="0">
                <a:solidFill>
                  <a:srgbClr val="FF0000"/>
                </a:solidFill>
              </a:rPr>
              <a:t>erek</a:t>
            </a:r>
            <a:r>
              <a:rPr lang="tr-TR" sz="3200" b="1" dirty="0" smtClean="0">
                <a:solidFill>
                  <a:srgbClr val="00B0F0"/>
                </a:solidFill>
              </a:rPr>
              <a:t> dilini geliştiriyor.</a:t>
            </a:r>
          </a:p>
          <a:p>
            <a:pPr algn="ctr"/>
            <a:r>
              <a:rPr lang="tr-TR" sz="3200" b="1" dirty="0" smtClean="0">
                <a:solidFill>
                  <a:srgbClr val="00B0F0"/>
                </a:solidFill>
                <a:sym typeface="Wingdings" pitchFamily="2" charset="2"/>
              </a:rPr>
              <a:t></a:t>
            </a:r>
            <a:endParaRPr lang="tr-TR" sz="32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sahibindenoto.gen.tr/ilan/x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212976"/>
            <a:ext cx="6480720" cy="3429001"/>
          </a:xfrm>
          <a:prstGeom prst="rect">
            <a:avLst/>
          </a:prstGeom>
          <a:noFill/>
        </p:spPr>
      </p:pic>
      <p:sp>
        <p:nvSpPr>
          <p:cNvPr id="3" name="2 Akış Çizelgesi: Delikli Teyp"/>
          <p:cNvSpPr/>
          <p:nvPr/>
        </p:nvSpPr>
        <p:spPr>
          <a:xfrm>
            <a:off x="1403648" y="404664"/>
            <a:ext cx="6480720" cy="2376264"/>
          </a:xfrm>
          <a:prstGeom prst="flowChartPunchedTap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b="1" dirty="0" smtClean="0">
                <a:solidFill>
                  <a:schemeClr val="bg1"/>
                </a:solidFill>
              </a:rPr>
              <a:t>Bu arabaya her ay 2000 TL ödey</a:t>
            </a:r>
            <a:r>
              <a:rPr lang="tr-TR" sz="3600" b="1" dirty="0" smtClean="0">
                <a:solidFill>
                  <a:srgbClr val="FF0000"/>
                </a:solidFill>
              </a:rPr>
              <a:t>erek</a:t>
            </a:r>
            <a:r>
              <a:rPr lang="tr-TR" sz="3600" b="1" dirty="0" smtClean="0">
                <a:solidFill>
                  <a:schemeClr val="bg1"/>
                </a:solidFill>
              </a:rPr>
              <a:t> sahip olabilirsiniz.</a:t>
            </a:r>
            <a:endParaRPr lang="tr-TR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4.bp.blogspot.com/_WdEtHtzY0YU/TH1VVS6zM1I/AAAAAAAAB70/jFL7v2gDG3A/s1600/b-13092-mektu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59831" cy="4077072"/>
          </a:xfrm>
          <a:prstGeom prst="rect">
            <a:avLst/>
          </a:prstGeom>
          <a:noFill/>
        </p:spPr>
      </p:pic>
      <p:sp>
        <p:nvSpPr>
          <p:cNvPr id="3" name="2 Düzlem"/>
          <p:cNvSpPr/>
          <p:nvPr/>
        </p:nvSpPr>
        <p:spPr>
          <a:xfrm>
            <a:off x="3419872" y="3933056"/>
            <a:ext cx="5040560" cy="2232248"/>
          </a:xfrm>
          <a:prstGeom prst="plaqu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b="1" dirty="0" smtClean="0">
                <a:solidFill>
                  <a:schemeClr val="tx1"/>
                </a:solidFill>
              </a:rPr>
              <a:t>Mektup yaz</a:t>
            </a:r>
            <a:r>
              <a:rPr lang="tr-TR" sz="3600" b="1" dirty="0" smtClean="0">
                <a:solidFill>
                  <a:srgbClr val="FF0000"/>
                </a:solidFill>
              </a:rPr>
              <a:t>arak</a:t>
            </a:r>
            <a:r>
              <a:rPr lang="tr-TR" sz="3600" b="1" dirty="0" smtClean="0">
                <a:solidFill>
                  <a:schemeClr val="tx1"/>
                </a:solidFill>
              </a:rPr>
              <a:t> bütün duygularını anlattı.</a:t>
            </a:r>
            <a:endParaRPr lang="tr-TR" sz="3600" b="1" dirty="0">
              <a:solidFill>
                <a:schemeClr val="tx1"/>
              </a:solidFill>
            </a:endParaRPr>
          </a:p>
        </p:txBody>
      </p:sp>
      <p:pic>
        <p:nvPicPr>
          <p:cNvPr id="28676" name="Picture 4" descr="http://www.saglik34.net/images/kal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692696"/>
            <a:ext cx="4176464" cy="2581301"/>
          </a:xfrm>
          <a:prstGeom prst="rect">
            <a:avLst/>
          </a:prstGeom>
          <a:noFill/>
        </p:spPr>
      </p:pic>
      <p:pic>
        <p:nvPicPr>
          <p:cNvPr id="28678" name="Picture 6" descr="http://www.resimseli.net/data/media/28/kalp-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581128"/>
            <a:ext cx="2088232" cy="186029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galeri2.uludagsozluk.com/208/sevgiliyi-%C3%B6perek-uyand%C4%B1rmak_3176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adanakent.com/images/haberler/6_aydan_kucuk_bebekleri_opmek_cok_tehlikeli_h284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44824"/>
            <a:ext cx="6696744" cy="4680520"/>
          </a:xfrm>
          <a:prstGeom prst="rect">
            <a:avLst/>
          </a:prstGeom>
          <a:noFill/>
        </p:spPr>
      </p:pic>
      <p:sp>
        <p:nvSpPr>
          <p:cNvPr id="3" name="1 Başlık"/>
          <p:cNvSpPr txBox="1">
            <a:spLocks/>
          </p:cNvSpPr>
          <p:nvPr/>
        </p:nvSpPr>
        <p:spPr>
          <a:xfrm>
            <a:off x="1043608" y="260648"/>
            <a:ext cx="7498080" cy="114300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Annem her sabah benİ öp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erek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İşe </a:t>
            </a:r>
            <a:r>
              <a:rPr kumimoji="0" lang="tr-TR" sz="36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gİder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tr-TR" sz="36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ulut Belirtme Çizgisi"/>
          <p:cNvSpPr/>
          <p:nvPr/>
        </p:nvSpPr>
        <p:spPr>
          <a:xfrm>
            <a:off x="3851920" y="188640"/>
            <a:ext cx="4896544" cy="2376264"/>
          </a:xfrm>
          <a:prstGeom prst="cloudCallout">
            <a:avLst>
              <a:gd name="adj1" fmla="val -46346"/>
              <a:gd name="adj2" fmla="val 101825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Ben her gün müzik dinley</a:t>
            </a:r>
            <a:r>
              <a:rPr lang="tr-TR" sz="2800" b="1" dirty="0" smtClean="0">
                <a:solidFill>
                  <a:srgbClr val="FF0000"/>
                </a:solidFill>
              </a:rPr>
              <a:t>erek</a:t>
            </a:r>
            <a:r>
              <a:rPr lang="tr-TR" sz="2800" b="1" dirty="0" smtClean="0">
                <a:solidFill>
                  <a:schemeClr val="bg1"/>
                </a:solidFill>
              </a:rPr>
              <a:t> ders çalışırım.</a:t>
            </a:r>
          </a:p>
          <a:p>
            <a:pPr algn="ctr"/>
            <a:r>
              <a:rPr lang="tr-TR" sz="2800" b="1" dirty="0" smtClean="0">
                <a:solidFill>
                  <a:schemeClr val="bg1"/>
                </a:solidFill>
                <a:sym typeface="Wingdings" pitchFamily="2" charset="2"/>
              </a:rPr>
              <a:t></a:t>
            </a:r>
            <a:endParaRPr lang="tr-TR" sz="2800" b="1" dirty="0">
              <a:solidFill>
                <a:schemeClr val="bg1"/>
              </a:solidFill>
            </a:endParaRPr>
          </a:p>
        </p:txBody>
      </p:sp>
      <p:pic>
        <p:nvPicPr>
          <p:cNvPr id="27650" name="Picture 2" descr="http://undt.info/wp-content/themes/webtasarimus/timthumb.php?src=http://undt.info/wp-content/uploads/dersCalismakMuzikDinlemek.jpg&amp;w=300&amp;h=250&amp;zc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4904"/>
            <a:ext cx="4283968" cy="429309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1.bp.blogspot.com/_RVn4xFy_Cbg/TThBVGWyQpI/AAAAAAAABis/m7sNRVZ0l3U/s1600/hasta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7704856" cy="4896544"/>
          </a:xfrm>
          <a:prstGeom prst="rect">
            <a:avLst/>
          </a:prstGeom>
          <a:noFill/>
        </p:spPr>
      </p:pic>
      <p:sp>
        <p:nvSpPr>
          <p:cNvPr id="3" name="2 Çift Dalga"/>
          <p:cNvSpPr/>
          <p:nvPr/>
        </p:nvSpPr>
        <p:spPr>
          <a:xfrm>
            <a:off x="1043608" y="5013176"/>
            <a:ext cx="6912768" cy="1584176"/>
          </a:xfrm>
          <a:prstGeom prst="doubleWav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</a:rPr>
              <a:t>Doktora gid</a:t>
            </a:r>
            <a:r>
              <a:rPr lang="tr-TR" sz="2800" b="1" dirty="0" smtClean="0">
                <a:solidFill>
                  <a:schemeClr val="bg1"/>
                </a:solidFill>
              </a:rPr>
              <a:t>erek</a:t>
            </a:r>
            <a:r>
              <a:rPr lang="tr-TR" sz="2800" b="1" dirty="0" smtClean="0">
                <a:solidFill>
                  <a:schemeClr val="tx1"/>
                </a:solidFill>
              </a:rPr>
              <a:t> nezleden kurtulabilirsin.</a:t>
            </a:r>
          </a:p>
          <a:p>
            <a:pPr algn="ctr"/>
            <a:r>
              <a:rPr lang="tr-TR" sz="2800" b="1" dirty="0" smtClean="0">
                <a:solidFill>
                  <a:schemeClr val="tx1"/>
                </a:solidFill>
                <a:sym typeface="Wingdings" pitchFamily="2" charset="2"/>
              </a:rPr>
              <a:t></a:t>
            </a:r>
            <a:endParaRPr lang="tr-TR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bp1.blogger.com/_y7qLEV2STc0/SIN3DoKatyI/AAAAAAAABts/9Tep50QnqoE/s400/aile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196752"/>
            <a:ext cx="5256584" cy="5472608"/>
          </a:xfrm>
          <a:prstGeom prst="rect">
            <a:avLst/>
          </a:prstGeom>
          <a:noFill/>
        </p:spPr>
      </p:pic>
      <p:sp>
        <p:nvSpPr>
          <p:cNvPr id="3" name="2 Bulut Belirtme Çizgisi"/>
          <p:cNvSpPr/>
          <p:nvPr/>
        </p:nvSpPr>
        <p:spPr>
          <a:xfrm>
            <a:off x="0" y="0"/>
            <a:ext cx="4392488" cy="3501008"/>
          </a:xfrm>
          <a:prstGeom prst="cloudCallout">
            <a:avLst>
              <a:gd name="adj1" fmla="val 33150"/>
              <a:gd name="adj2" fmla="val 77038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Ailemiz, bizi sev</a:t>
            </a:r>
            <a:r>
              <a:rPr lang="tr-TR" sz="2800" b="1" dirty="0" smtClean="0">
                <a:solidFill>
                  <a:schemeClr val="tx1"/>
                </a:solidFill>
              </a:rPr>
              <a:t>erek</a:t>
            </a:r>
            <a:r>
              <a:rPr lang="tr-TR" sz="2800" b="1" dirty="0" smtClean="0">
                <a:solidFill>
                  <a:schemeClr val="bg1"/>
                </a:solidFill>
              </a:rPr>
              <a:t> büyütüyor. </a:t>
            </a:r>
            <a:endParaRPr lang="tr-TR" sz="2800" b="1" dirty="0">
              <a:solidFill>
                <a:schemeClr val="bg1"/>
              </a:solidFill>
            </a:endParaRPr>
          </a:p>
        </p:txBody>
      </p:sp>
      <p:sp>
        <p:nvSpPr>
          <p:cNvPr id="4" name="3 Kalp"/>
          <p:cNvSpPr/>
          <p:nvPr/>
        </p:nvSpPr>
        <p:spPr>
          <a:xfrm>
            <a:off x="899592" y="4581128"/>
            <a:ext cx="1800200" cy="1584176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Kalp"/>
          <p:cNvSpPr/>
          <p:nvPr/>
        </p:nvSpPr>
        <p:spPr>
          <a:xfrm>
            <a:off x="5004048" y="332656"/>
            <a:ext cx="1800200" cy="1584176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üzlem"/>
          <p:cNvSpPr/>
          <p:nvPr/>
        </p:nvSpPr>
        <p:spPr>
          <a:xfrm>
            <a:off x="2051720" y="3284984"/>
            <a:ext cx="4824536" cy="3240360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2555776" y="4305290"/>
            <a:ext cx="37444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/>
              <a:t>EYLEM + (y)</a:t>
            </a:r>
            <a:r>
              <a:rPr lang="tr-TR" sz="4000" b="1" dirty="0" err="1" smtClean="0"/>
              <a:t>ArAk</a:t>
            </a:r>
            <a:endParaRPr lang="tr-TR" sz="4000" b="1" dirty="0"/>
          </a:p>
        </p:txBody>
      </p:sp>
      <p:pic>
        <p:nvPicPr>
          <p:cNvPr id="1026" name="Picture 2" descr="http://img1.loadtr.com/b-130911-%C3%BCnle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933056"/>
            <a:ext cx="1040507" cy="1944216"/>
          </a:xfrm>
          <a:prstGeom prst="rect">
            <a:avLst/>
          </a:prstGeom>
          <a:noFill/>
        </p:spPr>
      </p:pic>
      <p:pic>
        <p:nvPicPr>
          <p:cNvPr id="1028" name="Picture 4" descr="http://b1302.hizliresim.com/16/8/jx50x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3789040"/>
            <a:ext cx="1979712" cy="2304256"/>
          </a:xfrm>
          <a:prstGeom prst="rect">
            <a:avLst/>
          </a:prstGeom>
          <a:noFill/>
        </p:spPr>
      </p:pic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1403648" y="476672"/>
            <a:ext cx="6980634" cy="23042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790"/>
              </a:avLst>
            </a:prstTxWarp>
          </a:bodyPr>
          <a:lstStyle/>
          <a:p>
            <a:pPr algn="ctr" rtl="0"/>
            <a:r>
              <a:rPr lang="tr-TR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/>
              </a:rPr>
              <a:t>Zarf-fiil</a:t>
            </a:r>
          </a:p>
          <a:p>
            <a:pPr algn="ctr" rtl="0"/>
            <a:r>
              <a:rPr lang="tr-TR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/>
              </a:rPr>
              <a:t>-arak / -erek</a:t>
            </a:r>
            <a:endParaRPr lang="tr-TR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ari.cankaya.edu.tr/~figen/psikolo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04664"/>
            <a:ext cx="6120680" cy="4104456"/>
          </a:xfrm>
          <a:prstGeom prst="rect">
            <a:avLst/>
          </a:prstGeom>
          <a:noFill/>
        </p:spPr>
      </p:pic>
      <p:sp>
        <p:nvSpPr>
          <p:cNvPr id="3" name="2 Tek Köşesi Yuvarlatılmış Dikdörtgen"/>
          <p:cNvSpPr/>
          <p:nvPr/>
        </p:nvSpPr>
        <p:spPr>
          <a:xfrm>
            <a:off x="1619672" y="3645024"/>
            <a:ext cx="5760640" cy="1944216"/>
          </a:xfrm>
          <a:prstGeom prst="round1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Psikologa  gel</a:t>
            </a:r>
            <a:r>
              <a:rPr lang="tr-TR" sz="2800" b="1" dirty="0" smtClean="0">
                <a:solidFill>
                  <a:srgbClr val="FF0000"/>
                </a:solidFill>
              </a:rPr>
              <a:t>erek</a:t>
            </a:r>
            <a:r>
              <a:rPr lang="tr-TR" sz="2800" b="1" dirty="0" smtClean="0">
                <a:solidFill>
                  <a:schemeClr val="bg1"/>
                </a:solidFill>
              </a:rPr>
              <a:t>  aklımdaki düşünceleri değiştirebilir miyim?</a:t>
            </a:r>
            <a:endParaRPr lang="tr-TR" sz="2800" b="1" dirty="0">
              <a:solidFill>
                <a:schemeClr val="bg1"/>
              </a:solidFill>
            </a:endParaRPr>
          </a:p>
        </p:txBody>
      </p:sp>
      <p:sp>
        <p:nvSpPr>
          <p:cNvPr id="4" name="3 Aşağı Ok"/>
          <p:cNvSpPr/>
          <p:nvPr/>
        </p:nvSpPr>
        <p:spPr>
          <a:xfrm>
            <a:off x="4644008" y="2852936"/>
            <a:ext cx="648072" cy="1152128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 Belirtme Çizgisi"/>
          <p:cNvSpPr/>
          <p:nvPr/>
        </p:nvSpPr>
        <p:spPr>
          <a:xfrm>
            <a:off x="3923928" y="188640"/>
            <a:ext cx="3600400" cy="1224136"/>
          </a:xfrm>
          <a:prstGeom prst="wedgeEllipseCallout">
            <a:avLst>
              <a:gd name="adj1" fmla="val -10283"/>
              <a:gd name="adj2" fmla="val 14976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err="1" smtClean="0">
                <a:solidFill>
                  <a:schemeClr val="tx1"/>
                </a:solidFill>
              </a:rPr>
              <a:t>Oooff</a:t>
            </a:r>
            <a:r>
              <a:rPr lang="tr-TR" sz="2400" b="1" dirty="0" smtClean="0">
                <a:solidFill>
                  <a:schemeClr val="tx1"/>
                </a:solidFill>
              </a:rPr>
              <a:t> </a:t>
            </a:r>
            <a:r>
              <a:rPr lang="tr-TR" sz="2400" b="1" dirty="0" err="1" smtClean="0">
                <a:solidFill>
                  <a:schemeClr val="tx1"/>
                </a:solidFill>
              </a:rPr>
              <a:t>ooofff</a:t>
            </a:r>
            <a:endParaRPr lang="tr-TR" sz="2400" b="1" dirty="0" smtClean="0">
              <a:solidFill>
                <a:schemeClr val="tx1"/>
              </a:solidFill>
            </a:endParaRPr>
          </a:p>
          <a:p>
            <a:pPr algn="ctr"/>
            <a:r>
              <a:rPr lang="tr-TR" sz="2400" b="1" dirty="0" smtClean="0">
                <a:solidFill>
                  <a:schemeClr val="tx1"/>
                </a:solidFill>
              </a:rPr>
              <a:t>Hayat çok zor…</a:t>
            </a:r>
          </a:p>
          <a:p>
            <a:pPr algn="ctr"/>
            <a:r>
              <a:rPr lang="tr-TR" sz="2400" b="1" dirty="0" smtClean="0">
                <a:solidFill>
                  <a:schemeClr val="tx1"/>
                </a:solidFill>
                <a:sym typeface="Wingdings" pitchFamily="2" charset="2"/>
              </a:rPr>
              <a:t></a:t>
            </a:r>
            <a:endParaRPr lang="tr-TR" sz="2400" b="1" dirty="0">
              <a:solidFill>
                <a:schemeClr val="tx1"/>
              </a:solidFill>
            </a:endParaRPr>
          </a:p>
        </p:txBody>
      </p:sp>
      <p:sp>
        <p:nvSpPr>
          <p:cNvPr id="6" name="5 Gülen Yüz"/>
          <p:cNvSpPr/>
          <p:nvPr/>
        </p:nvSpPr>
        <p:spPr>
          <a:xfrm>
            <a:off x="8244408" y="5949280"/>
            <a:ext cx="576064" cy="692696"/>
          </a:xfrm>
          <a:prstGeom prst="smileyFac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Gülen Yüz"/>
          <p:cNvSpPr/>
          <p:nvPr/>
        </p:nvSpPr>
        <p:spPr>
          <a:xfrm>
            <a:off x="179512" y="5949280"/>
            <a:ext cx="576064" cy="692696"/>
          </a:xfrm>
          <a:prstGeom prst="smileyFac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artoon Laughing Clown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852936"/>
            <a:ext cx="3707904" cy="3600400"/>
          </a:xfrm>
          <a:prstGeom prst="rect">
            <a:avLst/>
          </a:prstGeom>
          <a:noFill/>
        </p:spPr>
      </p:pic>
      <p:sp>
        <p:nvSpPr>
          <p:cNvPr id="4" name="3 Oval Belirtme Çizgisi"/>
          <p:cNvSpPr/>
          <p:nvPr/>
        </p:nvSpPr>
        <p:spPr>
          <a:xfrm>
            <a:off x="5508104" y="188640"/>
            <a:ext cx="3312368" cy="1728192"/>
          </a:xfrm>
          <a:prstGeom prst="wedgeEllipseCallout">
            <a:avLst>
              <a:gd name="adj1" fmla="val -1633"/>
              <a:gd name="adj2" fmla="val 134172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Metin kutusu"/>
          <p:cNvSpPr txBox="1"/>
          <p:nvPr/>
        </p:nvSpPr>
        <p:spPr>
          <a:xfrm>
            <a:off x="5652120" y="404664"/>
            <a:ext cx="30963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/>
              <a:t>Bize gül</a:t>
            </a:r>
            <a:r>
              <a:rPr lang="tr-TR" sz="2800" b="1" dirty="0" smtClean="0">
                <a:solidFill>
                  <a:srgbClr val="FF0000"/>
                </a:solidFill>
              </a:rPr>
              <a:t>erek </a:t>
            </a:r>
            <a:r>
              <a:rPr lang="tr-TR" sz="2800" b="1" dirty="0" smtClean="0"/>
              <a:t>“Nasılsınız?” dedi.</a:t>
            </a:r>
            <a:endParaRPr lang="tr-TR" sz="2800" b="1" dirty="0"/>
          </a:p>
        </p:txBody>
      </p:sp>
      <p:pic>
        <p:nvPicPr>
          <p:cNvPr id="22530" name="Picture 2" descr="http://t0.gstatic.com/images?q=tbn:ANd9GcQTgcp5Qp7ESHeaIzMn-qWJShcQyx2jNFzbG8Js7I-BP8xUQdJ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356992"/>
            <a:ext cx="3672408" cy="3096344"/>
          </a:xfrm>
          <a:prstGeom prst="rect">
            <a:avLst/>
          </a:prstGeom>
          <a:noFill/>
        </p:spPr>
      </p:pic>
      <p:sp>
        <p:nvSpPr>
          <p:cNvPr id="6" name="5 Oval Belirtme Çizgisi"/>
          <p:cNvSpPr/>
          <p:nvPr/>
        </p:nvSpPr>
        <p:spPr>
          <a:xfrm>
            <a:off x="827584" y="404664"/>
            <a:ext cx="3312368" cy="1224136"/>
          </a:xfrm>
          <a:prstGeom prst="wedgeEllipseCallout">
            <a:avLst>
              <a:gd name="adj1" fmla="val -359"/>
              <a:gd name="adj2" fmla="val 158973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Metin kutusu"/>
          <p:cNvSpPr txBox="1"/>
          <p:nvPr/>
        </p:nvSpPr>
        <p:spPr>
          <a:xfrm>
            <a:off x="1115616" y="69269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Nasılsınız?</a:t>
            </a:r>
            <a:endParaRPr lang="tr-TR" sz="32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ome 2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15816" cy="2636912"/>
          </a:xfrm>
          <a:prstGeom prst="rect">
            <a:avLst/>
          </a:prstGeom>
          <a:noFill/>
        </p:spPr>
      </p:pic>
      <p:pic>
        <p:nvPicPr>
          <p:cNvPr id="10244" name="Picture 4" descr="Homes Clipart 1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0680" y="0"/>
            <a:ext cx="2987824" cy="2636912"/>
          </a:xfrm>
          <a:prstGeom prst="rect">
            <a:avLst/>
          </a:prstGeom>
          <a:noFill/>
        </p:spPr>
      </p:pic>
      <p:pic>
        <p:nvPicPr>
          <p:cNvPr id="10250" name="Picture 10" descr="Running Stick Man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941168"/>
            <a:ext cx="2195736" cy="1916832"/>
          </a:xfrm>
          <a:prstGeom prst="rect">
            <a:avLst/>
          </a:prstGeom>
          <a:noFill/>
        </p:spPr>
      </p:pic>
      <p:pic>
        <p:nvPicPr>
          <p:cNvPr id="10252" name="Picture 12" descr="Bussiness Woman Clip Ar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780928"/>
            <a:ext cx="1368152" cy="1739281"/>
          </a:xfrm>
          <a:prstGeom prst="rect">
            <a:avLst/>
          </a:prstGeom>
          <a:noFill/>
        </p:spPr>
      </p:pic>
      <p:sp>
        <p:nvSpPr>
          <p:cNvPr id="8" name="7 Sağ Ok"/>
          <p:cNvSpPr/>
          <p:nvPr/>
        </p:nvSpPr>
        <p:spPr>
          <a:xfrm>
            <a:off x="3419872" y="764704"/>
            <a:ext cx="2376264" cy="1296144"/>
          </a:xfrm>
          <a:prstGeom prst="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Metin kutusu"/>
          <p:cNvSpPr txBox="1"/>
          <p:nvPr/>
        </p:nvSpPr>
        <p:spPr>
          <a:xfrm>
            <a:off x="3419872" y="1124744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</a:rPr>
              <a:t>İki ev arası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11" name="10 Aşağı Ok"/>
          <p:cNvSpPr/>
          <p:nvPr/>
        </p:nvSpPr>
        <p:spPr>
          <a:xfrm>
            <a:off x="4283968" y="1988840"/>
            <a:ext cx="720080" cy="1152128"/>
          </a:xfrm>
          <a:prstGeom prst="down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1 Metin kutusu"/>
          <p:cNvSpPr txBox="1"/>
          <p:nvPr/>
        </p:nvSpPr>
        <p:spPr>
          <a:xfrm>
            <a:off x="2987824" y="3429000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Yürüy</a:t>
            </a:r>
            <a:r>
              <a:rPr lang="tr-TR" sz="3200" b="1" dirty="0" smtClean="0">
                <a:solidFill>
                  <a:srgbClr val="FF0000"/>
                </a:solidFill>
              </a:rPr>
              <a:t>erek </a:t>
            </a:r>
            <a:r>
              <a:rPr lang="tr-TR" sz="3200" b="1" dirty="0" smtClean="0"/>
              <a:t>5 dakika sürüyor.</a:t>
            </a:r>
            <a:endParaRPr lang="tr-TR" sz="3200" b="1" dirty="0"/>
          </a:p>
        </p:txBody>
      </p:sp>
      <p:sp>
        <p:nvSpPr>
          <p:cNvPr id="13" name="12 Metin kutusu"/>
          <p:cNvSpPr txBox="1"/>
          <p:nvPr/>
        </p:nvSpPr>
        <p:spPr>
          <a:xfrm>
            <a:off x="2987824" y="551723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Koş</a:t>
            </a:r>
            <a:r>
              <a:rPr lang="tr-TR" sz="3200" b="1" dirty="0" smtClean="0">
                <a:solidFill>
                  <a:srgbClr val="FF0000"/>
                </a:solidFill>
              </a:rPr>
              <a:t>arak</a:t>
            </a:r>
            <a:r>
              <a:rPr lang="tr-TR" sz="3200" b="1" dirty="0" smtClean="0"/>
              <a:t> 2 dakika sürüyor.</a:t>
            </a:r>
            <a:endParaRPr lang="tr-TR" sz="3200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971600" y="260648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Öğrenciler! Türkçeniz sus</a:t>
            </a:r>
            <a:r>
              <a:rPr lang="tr-TR" sz="3200" b="1" dirty="0" smtClean="0">
                <a:solidFill>
                  <a:srgbClr val="FF0000"/>
                </a:solidFill>
              </a:rPr>
              <a:t>arak</a:t>
            </a:r>
            <a:r>
              <a:rPr lang="tr-TR" sz="3200" b="1" dirty="0" smtClean="0"/>
              <a:t> gelişmez. Türkçeniz dinley</a:t>
            </a:r>
            <a:r>
              <a:rPr lang="tr-TR" sz="3200" b="1" dirty="0" smtClean="0">
                <a:solidFill>
                  <a:srgbClr val="FF0000"/>
                </a:solidFill>
              </a:rPr>
              <a:t>erek</a:t>
            </a:r>
            <a:r>
              <a:rPr lang="tr-TR" sz="3200" b="1" dirty="0" smtClean="0"/>
              <a:t>, konuş</a:t>
            </a:r>
            <a:r>
              <a:rPr lang="tr-TR" sz="3200" b="1" dirty="0" smtClean="0">
                <a:solidFill>
                  <a:srgbClr val="FF0000"/>
                </a:solidFill>
              </a:rPr>
              <a:t>arak</a:t>
            </a:r>
            <a:r>
              <a:rPr lang="tr-TR" sz="3200" b="1" dirty="0" smtClean="0"/>
              <a:t> gelişir.</a:t>
            </a:r>
            <a:endParaRPr lang="tr-TR" sz="3200" b="1" dirty="0"/>
          </a:p>
        </p:txBody>
      </p:sp>
      <p:pic>
        <p:nvPicPr>
          <p:cNvPr id="9218" name="Picture 2" descr="Quiet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492896"/>
            <a:ext cx="2304256" cy="2195322"/>
          </a:xfrm>
          <a:prstGeom prst="rect">
            <a:avLst/>
          </a:prstGeom>
          <a:noFill/>
        </p:spPr>
      </p:pic>
      <p:sp>
        <p:nvSpPr>
          <p:cNvPr id="4" name="3 Çarpma"/>
          <p:cNvSpPr/>
          <p:nvPr/>
        </p:nvSpPr>
        <p:spPr>
          <a:xfrm>
            <a:off x="7020272" y="2276872"/>
            <a:ext cx="1296144" cy="1800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9220" name="Picture 4" descr="Ear - Body Part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420888"/>
            <a:ext cx="2160240" cy="3528392"/>
          </a:xfrm>
          <a:prstGeom prst="rect">
            <a:avLst/>
          </a:prstGeom>
          <a:noFill/>
        </p:spPr>
      </p:pic>
      <p:pic>
        <p:nvPicPr>
          <p:cNvPr id="9222" name="Picture 6" descr="Mouth 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20888"/>
            <a:ext cx="2569468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At The Beach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484784"/>
            <a:ext cx="5040560" cy="2808312"/>
          </a:xfrm>
          <a:prstGeom prst="rect">
            <a:avLst/>
          </a:prstGeom>
          <a:noFill/>
        </p:spPr>
      </p:pic>
      <p:sp>
        <p:nvSpPr>
          <p:cNvPr id="3" name="2 Metin kutusu"/>
          <p:cNvSpPr txBox="1"/>
          <p:nvPr/>
        </p:nvSpPr>
        <p:spPr>
          <a:xfrm>
            <a:off x="971600" y="332656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Tatilde yüz</a:t>
            </a:r>
            <a:r>
              <a:rPr lang="tr-TR" sz="3200" b="1" dirty="0" smtClean="0">
                <a:solidFill>
                  <a:srgbClr val="FF0000"/>
                </a:solidFill>
              </a:rPr>
              <a:t>erek</a:t>
            </a:r>
            <a:r>
              <a:rPr lang="tr-TR" sz="3200" b="1" dirty="0" smtClean="0"/>
              <a:t>, dans ed</a:t>
            </a:r>
            <a:r>
              <a:rPr lang="tr-TR" sz="3200" b="1" dirty="0" smtClean="0">
                <a:solidFill>
                  <a:srgbClr val="FF0000"/>
                </a:solidFill>
              </a:rPr>
              <a:t>erek</a:t>
            </a:r>
            <a:r>
              <a:rPr lang="tr-TR" sz="3200" b="1" dirty="0" smtClean="0"/>
              <a:t> çok eğleniyoruz.</a:t>
            </a:r>
            <a:endParaRPr lang="tr-TR" sz="3200" b="1" dirty="0"/>
          </a:p>
        </p:txBody>
      </p:sp>
      <p:pic>
        <p:nvPicPr>
          <p:cNvPr id="7172" name="Picture 4" descr="Hotel Icon Set 48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581128"/>
            <a:ext cx="2376264" cy="2060848"/>
          </a:xfrm>
          <a:prstGeom prst="rect">
            <a:avLst/>
          </a:prstGeom>
          <a:noFill/>
        </p:spPr>
      </p:pic>
      <p:pic>
        <p:nvPicPr>
          <p:cNvPr id="7174" name="Picture 6" descr="Dancing Couple Fifties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8682" y="4509120"/>
            <a:ext cx="2571750" cy="2088232"/>
          </a:xfrm>
          <a:prstGeom prst="rect">
            <a:avLst/>
          </a:prstGeom>
          <a:noFill/>
        </p:spPr>
      </p:pic>
      <p:pic>
        <p:nvPicPr>
          <p:cNvPr id="7176" name="Picture 8" descr="Plus Clip Ar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5229200"/>
            <a:ext cx="1152128" cy="84127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395536" y="116632"/>
            <a:ext cx="40324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 smtClean="0">
                <a:solidFill>
                  <a:srgbClr val="00B0F0"/>
                </a:solidFill>
              </a:rPr>
              <a:t>İnsanlar konuş</a:t>
            </a:r>
            <a:r>
              <a:rPr lang="tr-TR" sz="3600" b="1" dirty="0" smtClean="0"/>
              <a:t>arak </a:t>
            </a:r>
            <a:r>
              <a:rPr lang="tr-TR" sz="3600" b="1" dirty="0" smtClean="0">
                <a:solidFill>
                  <a:srgbClr val="00B0F0"/>
                </a:solidFill>
              </a:rPr>
              <a:t>anlaşır.</a:t>
            </a:r>
            <a:endParaRPr lang="tr-TR" sz="3600" b="1" dirty="0">
              <a:solidFill>
                <a:srgbClr val="00B0F0"/>
              </a:solidFill>
            </a:endParaRPr>
          </a:p>
        </p:txBody>
      </p:sp>
      <p:sp>
        <p:nvSpPr>
          <p:cNvPr id="3" name="2 Metin kutusu"/>
          <p:cNvSpPr txBox="1"/>
          <p:nvPr/>
        </p:nvSpPr>
        <p:spPr>
          <a:xfrm>
            <a:off x="5652120" y="188640"/>
            <a:ext cx="2808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 smtClean="0">
                <a:solidFill>
                  <a:srgbClr val="00B0F0"/>
                </a:solidFill>
              </a:rPr>
              <a:t>Hayvanlar koklaş</a:t>
            </a:r>
            <a:r>
              <a:rPr lang="tr-TR" sz="3600" b="1" dirty="0" smtClean="0"/>
              <a:t>arak</a:t>
            </a:r>
          </a:p>
          <a:p>
            <a:pPr algn="ctr"/>
            <a:r>
              <a:rPr lang="tr-TR" sz="3600" b="1" dirty="0" smtClean="0">
                <a:solidFill>
                  <a:srgbClr val="00B0F0"/>
                </a:solidFill>
              </a:rPr>
              <a:t> anlaşır.</a:t>
            </a:r>
            <a:endParaRPr lang="tr-TR" sz="3600" b="1" dirty="0">
              <a:solidFill>
                <a:srgbClr val="00B0F0"/>
              </a:solidFill>
            </a:endParaRPr>
          </a:p>
        </p:txBody>
      </p:sp>
      <p:pic>
        <p:nvPicPr>
          <p:cNvPr id="6146" name="Picture 2" descr="http://www.sohbetzamani.com/wp-content/uploads/2012/12/Bir-Sohbetle-Ba%C5%9Flar-Her-%C5%9F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04864"/>
            <a:ext cx="3456384" cy="4653136"/>
          </a:xfrm>
          <a:prstGeom prst="rect">
            <a:avLst/>
          </a:prstGeom>
          <a:noFill/>
        </p:spPr>
      </p:pic>
      <p:pic>
        <p:nvPicPr>
          <p:cNvPr id="6148" name="Picture 4" descr="http://i33.tinypic.com/14mqrd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204864"/>
            <a:ext cx="3441982" cy="2376264"/>
          </a:xfrm>
          <a:prstGeom prst="rect">
            <a:avLst/>
          </a:prstGeom>
          <a:noFill/>
        </p:spPr>
      </p:pic>
      <p:pic>
        <p:nvPicPr>
          <p:cNvPr id="6150" name="Picture 6" descr="http://www.resim-tr.com/data/media/43/at_resim_el-aziz_n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581128"/>
            <a:ext cx="3450790" cy="2276873"/>
          </a:xfrm>
          <a:prstGeom prst="rect">
            <a:avLst/>
          </a:prstGeom>
          <a:noFill/>
        </p:spPr>
      </p:pic>
      <p:pic>
        <p:nvPicPr>
          <p:cNvPr id="6152" name="Picture 8" descr="Smiley With Tongue Out Clip Ar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332656"/>
            <a:ext cx="1156692" cy="115669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Treo Smartphon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060848"/>
            <a:ext cx="4371914" cy="3600400"/>
          </a:xfrm>
          <a:prstGeom prst="rect">
            <a:avLst/>
          </a:prstGeom>
          <a:noFill/>
        </p:spPr>
      </p:pic>
      <p:pic>
        <p:nvPicPr>
          <p:cNvPr id="4" name="Picture 2" descr="Talking In The Pho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196752"/>
            <a:ext cx="2123728" cy="2838450"/>
          </a:xfrm>
          <a:prstGeom prst="rect">
            <a:avLst/>
          </a:prstGeom>
          <a:noFill/>
        </p:spPr>
      </p:pic>
      <p:pic>
        <p:nvPicPr>
          <p:cNvPr id="5" name="Picture 4" descr="Man Talking On The Phone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4226880"/>
            <a:ext cx="2411760" cy="2658503"/>
          </a:xfrm>
          <a:prstGeom prst="rect">
            <a:avLst/>
          </a:prstGeom>
          <a:noFill/>
        </p:spPr>
      </p:pic>
      <p:sp>
        <p:nvSpPr>
          <p:cNvPr id="6" name="1 Başlık"/>
          <p:cNvSpPr txBox="1">
            <a:spLocks/>
          </p:cNvSpPr>
          <p:nvPr/>
        </p:nvSpPr>
        <p:spPr>
          <a:xfrm>
            <a:off x="1435608" y="274638"/>
            <a:ext cx="7498080" cy="149817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Oğuz Bey’e 506 941 163’ü aray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arak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36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ulaşabİlİrsİnİz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tr-TR" sz="36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eacher Silhouett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780928"/>
            <a:ext cx="4464496" cy="3528392"/>
          </a:xfrm>
          <a:prstGeom prst="rect">
            <a:avLst/>
          </a:prstGeom>
          <a:noFill/>
        </p:spPr>
      </p:pic>
      <p:sp>
        <p:nvSpPr>
          <p:cNvPr id="3" name="2 Çift Dalga"/>
          <p:cNvSpPr/>
          <p:nvPr/>
        </p:nvSpPr>
        <p:spPr>
          <a:xfrm>
            <a:off x="827584" y="260648"/>
            <a:ext cx="7560840" cy="1728192"/>
          </a:xfrm>
          <a:prstGeom prst="doubleWave">
            <a:avLst>
              <a:gd name="adj1" fmla="val 6250"/>
              <a:gd name="adj2" fmla="val -841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4" name="3 Metin kutusu"/>
          <p:cNvSpPr txBox="1"/>
          <p:nvPr/>
        </p:nvSpPr>
        <p:spPr>
          <a:xfrm>
            <a:off x="1115616" y="548680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Köstence’ye matematik öğretmeni ol</a:t>
            </a:r>
            <a:r>
              <a:rPr lang="tr-TR" sz="3200" b="1" dirty="0" smtClean="0">
                <a:solidFill>
                  <a:srgbClr val="FF0000"/>
                </a:solidFill>
              </a:rPr>
              <a:t>arak</a:t>
            </a:r>
            <a:r>
              <a:rPr lang="tr-TR" sz="3200" b="1" dirty="0" smtClean="0"/>
              <a:t> geldi.</a:t>
            </a:r>
            <a:endParaRPr lang="tr-TR" sz="3200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Hacı\Resimler\Serkan\Varşova\041120123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882488"/>
          </a:xfrm>
          <a:prstGeom prst="rect">
            <a:avLst/>
          </a:prstGeom>
          <a:noFill/>
        </p:spPr>
      </p:pic>
      <p:sp>
        <p:nvSpPr>
          <p:cNvPr id="5" name="4 Yatay Kaydırma"/>
          <p:cNvSpPr/>
          <p:nvPr/>
        </p:nvSpPr>
        <p:spPr>
          <a:xfrm>
            <a:off x="539552" y="5373216"/>
            <a:ext cx="7560840" cy="2160240"/>
          </a:xfrm>
          <a:prstGeom prst="horizontalScroll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1403648" y="5949280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3200" b="1" dirty="0" smtClean="0"/>
              <a:t>Yoga yap</a:t>
            </a:r>
            <a:r>
              <a:rPr lang="tr-TR" sz="3200" b="1" dirty="0" smtClean="0">
                <a:solidFill>
                  <a:srgbClr val="FF0000"/>
                </a:solidFill>
              </a:rPr>
              <a:t>arak</a:t>
            </a:r>
            <a:r>
              <a:rPr lang="tr-TR" sz="3200" b="1" dirty="0" smtClean="0"/>
              <a:t> sigarayı bıraktı.</a:t>
            </a:r>
            <a:endParaRPr lang="tr-TR" sz="3200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ony\Desktop\Yabancılara Türkçe\Dil bilgisi slaytlar\Görseller\anjelinajol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5085184"/>
          </a:xfrm>
          <a:prstGeom prst="rect">
            <a:avLst/>
          </a:prstGeom>
          <a:noFill/>
        </p:spPr>
      </p:pic>
      <p:sp>
        <p:nvSpPr>
          <p:cNvPr id="3" name="1 Başlık"/>
          <p:cNvSpPr txBox="1">
            <a:spLocks/>
          </p:cNvSpPr>
          <p:nvPr/>
        </p:nvSpPr>
        <p:spPr>
          <a:xfrm>
            <a:off x="683568" y="274638"/>
            <a:ext cx="7498080" cy="114300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Makyaj yap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arak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36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güzelleşİyor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  <a:sym typeface="Wingdings" pitchFamily="2" charset="2"/>
              </a:rPr>
              <a:t></a:t>
            </a:r>
            <a:endParaRPr kumimoji="0" lang="tr-TR" sz="36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1.bp.blogspot.com/-llynp-NjIS4/UIVNGFXpHMI/AAAAAAAAAVs/3zW_H_G92So/s1600/ko%25C5%259Fan+%25C3%25A7ocu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563888" cy="3557042"/>
          </a:xfrm>
          <a:prstGeom prst="rect">
            <a:avLst/>
          </a:prstGeom>
          <a:noFill/>
        </p:spPr>
      </p:pic>
      <p:pic>
        <p:nvPicPr>
          <p:cNvPr id="17412" name="Picture 4" descr="http://www.ozetbilgi.net/wp-content/uploads/2012/11/Kosmanin-faydalar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3016"/>
            <a:ext cx="3563888" cy="3284984"/>
          </a:xfrm>
          <a:prstGeom prst="rect">
            <a:avLst/>
          </a:prstGeom>
          <a:noFill/>
        </p:spPr>
      </p:pic>
      <p:sp>
        <p:nvSpPr>
          <p:cNvPr id="4" name="3 Sol Ok Belirtme Çizgisi"/>
          <p:cNvSpPr/>
          <p:nvPr/>
        </p:nvSpPr>
        <p:spPr>
          <a:xfrm>
            <a:off x="3635896" y="1052736"/>
            <a:ext cx="5508104" cy="5472608"/>
          </a:xfrm>
          <a:prstGeom prst="leftArrowCallout">
            <a:avLst/>
          </a:prstGeom>
          <a:solidFill>
            <a:srgbClr val="00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tx1"/>
                </a:solidFill>
              </a:rPr>
              <a:t>Onlar koş</a:t>
            </a:r>
            <a:r>
              <a:rPr lang="tr-TR" sz="4400" b="1" dirty="0" smtClean="0">
                <a:solidFill>
                  <a:srgbClr val="FF0000"/>
                </a:solidFill>
              </a:rPr>
              <a:t>arak</a:t>
            </a:r>
            <a:r>
              <a:rPr lang="tr-TR" sz="4400" b="1" dirty="0" smtClean="0">
                <a:solidFill>
                  <a:schemeClr val="tx1"/>
                </a:solidFill>
              </a:rPr>
              <a:t> zayıflıyorlar.</a:t>
            </a:r>
            <a:endParaRPr lang="tr-TR" sz="4400" b="1" dirty="0">
              <a:solidFill>
                <a:schemeClr val="tx1"/>
              </a:solidFill>
            </a:endParaRPr>
          </a:p>
        </p:txBody>
      </p:sp>
      <p:pic>
        <p:nvPicPr>
          <p:cNvPr id="17414" name="Picture 6" descr="http://images.hepsiburada.net/assets/Spor/300/Spor_9748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24744"/>
            <a:ext cx="1872208" cy="100811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6.mynet.com/ha7/analiz/spor/alex-aglark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6872"/>
            <a:ext cx="4860032" cy="4581128"/>
          </a:xfrm>
          <a:prstGeom prst="rect">
            <a:avLst/>
          </a:prstGeom>
          <a:noFill/>
        </p:spPr>
      </p:pic>
      <p:pic>
        <p:nvPicPr>
          <p:cNvPr id="3" name="Picture 4" descr="http://www.biyografilm.com/assets/media/posts/gallery/50a0c479ac73c212608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276872"/>
            <a:ext cx="4283968" cy="4581128"/>
          </a:xfrm>
          <a:prstGeom prst="rect">
            <a:avLst/>
          </a:prstGeom>
          <a:noFill/>
        </p:spPr>
      </p:pic>
      <p:sp>
        <p:nvSpPr>
          <p:cNvPr id="4" name="1 Başlık"/>
          <p:cNvSpPr txBox="1">
            <a:spLocks/>
          </p:cNvSpPr>
          <p:nvPr/>
        </p:nvSpPr>
        <p:spPr>
          <a:xfrm>
            <a:off x="1043608" y="332656"/>
            <a:ext cx="7498080" cy="1512168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36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Alex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ağlay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arak 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konuştu.</a:t>
            </a:r>
            <a:b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(Hem ağladı hem de konuştu)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  <a:sym typeface="Wingdings" pitchFamily="2" charset="2"/>
              </a:rPr>
              <a:t></a:t>
            </a:r>
            <a:endParaRPr kumimoji="0" lang="tr-TR" sz="36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ourglass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18781" cy="3501008"/>
          </a:xfrm>
          <a:prstGeom prst="rect">
            <a:avLst/>
          </a:prstGeom>
          <a:noFill/>
        </p:spPr>
      </p:pic>
      <p:pic>
        <p:nvPicPr>
          <p:cNvPr id="3" name="Picture 4" descr="Meeting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3707904" cy="3356992"/>
          </a:xfrm>
          <a:prstGeom prst="rect">
            <a:avLst/>
          </a:prstGeom>
          <a:noFill/>
        </p:spPr>
      </p:pic>
      <p:sp>
        <p:nvSpPr>
          <p:cNvPr id="4" name="3 Metin kutusu"/>
          <p:cNvSpPr txBox="1"/>
          <p:nvPr/>
        </p:nvSpPr>
        <p:spPr>
          <a:xfrm>
            <a:off x="4355976" y="476672"/>
            <a:ext cx="4248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/>
              <a:t>Boş zamanınızı nasıl geçiriyorsunuz?</a:t>
            </a:r>
            <a:endParaRPr lang="tr-TR" sz="4000" b="1" dirty="0"/>
          </a:p>
        </p:txBody>
      </p:sp>
      <p:sp>
        <p:nvSpPr>
          <p:cNvPr id="5" name="4 Metin kutusu"/>
          <p:cNvSpPr txBox="1"/>
          <p:nvPr/>
        </p:nvSpPr>
        <p:spPr>
          <a:xfrm>
            <a:off x="4427984" y="4005064"/>
            <a:ext cx="4392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/>
              <a:t>Biz kitap okuy</a:t>
            </a:r>
            <a:r>
              <a:rPr lang="tr-TR" sz="4000" b="1" dirty="0" smtClean="0">
                <a:solidFill>
                  <a:srgbClr val="FF0000"/>
                </a:solidFill>
              </a:rPr>
              <a:t>arak</a:t>
            </a:r>
            <a:r>
              <a:rPr lang="tr-TR" sz="4000" b="1" dirty="0" smtClean="0"/>
              <a:t> geçiriyoruz.</a:t>
            </a:r>
            <a:endParaRPr lang="tr-TR" sz="4000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rkidemce.com/wp-content/uploads/2010/05/uc-boyut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88024" cy="3284984"/>
          </a:xfrm>
          <a:prstGeom prst="rect">
            <a:avLst/>
          </a:prstGeom>
          <a:noFill/>
        </p:spPr>
      </p:pic>
      <p:pic>
        <p:nvPicPr>
          <p:cNvPr id="3" name="Picture 4" descr="http://img5.mynet.com/ha6/s/sevgili-adam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4984"/>
            <a:ext cx="4788024" cy="3573016"/>
          </a:xfrm>
          <a:prstGeom prst="rect">
            <a:avLst/>
          </a:prstGeom>
          <a:noFill/>
        </p:spPr>
      </p:pic>
      <p:sp>
        <p:nvSpPr>
          <p:cNvPr id="4" name="3 Yuvarlatılmış Dikdörtgen"/>
          <p:cNvSpPr/>
          <p:nvPr/>
        </p:nvSpPr>
        <p:spPr>
          <a:xfrm>
            <a:off x="5220072" y="332656"/>
            <a:ext cx="3672408" cy="2592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5" name="4 Metin kutusu"/>
          <p:cNvSpPr txBox="1"/>
          <p:nvPr/>
        </p:nvSpPr>
        <p:spPr>
          <a:xfrm>
            <a:off x="5436096" y="764704"/>
            <a:ext cx="32403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/>
              <a:t>Filmi gözlük tak</a:t>
            </a:r>
            <a:r>
              <a:rPr lang="tr-TR" sz="4000" b="1" dirty="0" smtClean="0">
                <a:solidFill>
                  <a:srgbClr val="FF0000"/>
                </a:solidFill>
              </a:rPr>
              <a:t>arak </a:t>
            </a:r>
            <a:r>
              <a:rPr lang="tr-TR" sz="4000" b="1" dirty="0" smtClean="0"/>
              <a:t>seyrediyor.</a:t>
            </a:r>
            <a:endParaRPr lang="tr-TR" sz="4000" b="1" dirty="0"/>
          </a:p>
        </p:txBody>
      </p:sp>
      <p:sp>
        <p:nvSpPr>
          <p:cNvPr id="6" name="5 Yuvarlatılmış Dikdörtgen"/>
          <p:cNvSpPr/>
          <p:nvPr/>
        </p:nvSpPr>
        <p:spPr>
          <a:xfrm>
            <a:off x="5220072" y="3789040"/>
            <a:ext cx="3672408" cy="2592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7" name="6 Metin kutusu"/>
          <p:cNvSpPr txBox="1"/>
          <p:nvPr/>
        </p:nvSpPr>
        <p:spPr>
          <a:xfrm>
            <a:off x="4932040" y="3933057"/>
            <a:ext cx="4211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/>
              <a:t>Sarıl</a:t>
            </a:r>
            <a:r>
              <a:rPr lang="tr-TR" sz="4000" b="1" dirty="0" smtClean="0">
                <a:solidFill>
                  <a:srgbClr val="FF0000"/>
                </a:solidFill>
              </a:rPr>
              <a:t>arak</a:t>
            </a:r>
          </a:p>
          <a:p>
            <a:pPr algn="ctr"/>
            <a:r>
              <a:rPr lang="tr-TR" sz="4000" b="1" dirty="0" smtClean="0"/>
              <a:t> film seyrediyorlar.</a:t>
            </a:r>
            <a:endParaRPr lang="tr-TR" sz="4000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altyazi.net/wp-content/uploads/2013/01/Nicolas-Cage-Adaptation-web-300x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365104"/>
          </a:xfrm>
          <a:prstGeom prst="rect">
            <a:avLst/>
          </a:prstGeom>
          <a:noFill/>
        </p:spPr>
      </p:pic>
      <p:sp>
        <p:nvSpPr>
          <p:cNvPr id="3" name="2 Sol Sağ Ok"/>
          <p:cNvSpPr/>
          <p:nvPr/>
        </p:nvSpPr>
        <p:spPr>
          <a:xfrm>
            <a:off x="0" y="4509120"/>
            <a:ext cx="9144000" cy="234888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Metin kutusu"/>
          <p:cNvSpPr txBox="1"/>
          <p:nvPr/>
        </p:nvSpPr>
        <p:spPr>
          <a:xfrm>
            <a:off x="1619672" y="5302949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 smtClean="0"/>
              <a:t>Yat</a:t>
            </a:r>
            <a:r>
              <a:rPr lang="tr-TR" sz="3600" b="1" dirty="0" smtClean="0">
                <a:solidFill>
                  <a:srgbClr val="FF0000"/>
                </a:solidFill>
              </a:rPr>
              <a:t>arak</a:t>
            </a:r>
            <a:r>
              <a:rPr lang="tr-TR" sz="3600" b="1" dirty="0" smtClean="0"/>
              <a:t> kitap okuyorlar. </a:t>
            </a:r>
            <a:r>
              <a:rPr lang="tr-TR" sz="3600" b="1" dirty="0" smtClean="0">
                <a:sym typeface="Wingdings" pitchFamily="2" charset="2"/>
              </a:rPr>
              <a:t></a:t>
            </a:r>
            <a:endParaRPr lang="tr-TR" sz="3600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eleklermekani.com/imagehosting/diyet-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4572000" cy="4941168"/>
          </a:xfrm>
          <a:prstGeom prst="rect">
            <a:avLst/>
          </a:prstGeom>
          <a:noFill/>
        </p:spPr>
      </p:pic>
      <p:pic>
        <p:nvPicPr>
          <p:cNvPr id="3" name="Picture 2" descr="Jogging Boy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16832"/>
            <a:ext cx="4499992" cy="4941168"/>
          </a:xfrm>
          <a:prstGeom prst="rect">
            <a:avLst/>
          </a:prstGeom>
          <a:noFill/>
        </p:spPr>
      </p:pic>
      <p:sp>
        <p:nvSpPr>
          <p:cNvPr id="4" name="1 Başlık"/>
          <p:cNvSpPr txBox="1">
            <a:spLocks/>
          </p:cNvSpPr>
          <p:nvPr/>
        </p:nvSpPr>
        <p:spPr>
          <a:xfrm>
            <a:off x="1043608" y="332656"/>
            <a:ext cx="7498080" cy="114300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Her gün 10 km koş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arak 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ve </a:t>
            </a:r>
            <a:r>
              <a:rPr kumimoji="0" lang="tr-TR" sz="36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dİyet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yap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arak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36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zayıflayabİlİrsİn</a:t>
            </a:r>
            <a:r>
              <a:rPr kumimoji="0" lang="tr-TR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tr-TR" sz="36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2.gstatic.com/images?q=tbn:ANd9GcRuE2d5wgNme8BWOpas6_acBbEK96ZMEBvUwlaJxhyYxoLKabK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11960" cy="3672408"/>
          </a:xfrm>
          <a:prstGeom prst="rect">
            <a:avLst/>
          </a:prstGeom>
          <a:noFill/>
        </p:spPr>
      </p:pic>
      <p:pic>
        <p:nvPicPr>
          <p:cNvPr id="3" name="Picture 4" descr="http://www.annenotlari.com/uyeklasor/cgdsgamze/nm8ohy9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7290" y="3573016"/>
            <a:ext cx="4896710" cy="3284984"/>
          </a:xfrm>
          <a:prstGeom prst="rect">
            <a:avLst/>
          </a:prstGeom>
          <a:noFill/>
        </p:spPr>
      </p:pic>
      <p:sp>
        <p:nvSpPr>
          <p:cNvPr id="4" name="3 Oval Belirtme Çizgisi"/>
          <p:cNvSpPr/>
          <p:nvPr/>
        </p:nvSpPr>
        <p:spPr>
          <a:xfrm>
            <a:off x="4788024" y="0"/>
            <a:ext cx="3960440" cy="2708920"/>
          </a:xfrm>
          <a:prstGeom prst="wedgeEllipseCallout">
            <a:avLst>
              <a:gd name="adj1" fmla="val -31"/>
              <a:gd name="adj2" fmla="val 876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Metin kutusu"/>
          <p:cNvSpPr txBox="1"/>
          <p:nvPr/>
        </p:nvSpPr>
        <p:spPr>
          <a:xfrm>
            <a:off x="5580112" y="548680"/>
            <a:ext cx="28803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/>
              <a:t>Anne, bağır</a:t>
            </a:r>
            <a:r>
              <a:rPr lang="tr-TR" sz="2800" b="1" dirty="0" smtClean="0">
                <a:solidFill>
                  <a:srgbClr val="FF0000"/>
                </a:solidFill>
              </a:rPr>
              <a:t>arak</a:t>
            </a:r>
            <a:r>
              <a:rPr lang="tr-TR" sz="2800" b="1" dirty="0" smtClean="0"/>
              <a:t> konuşma! Korkuyorum.</a:t>
            </a:r>
            <a:endParaRPr lang="tr-TR" sz="2800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Old Style Microphon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2267744" cy="2204864"/>
          </a:xfrm>
          <a:prstGeom prst="rect">
            <a:avLst/>
          </a:prstGeom>
          <a:noFill/>
        </p:spPr>
      </p:pic>
      <p:pic>
        <p:nvPicPr>
          <p:cNvPr id="3" name="Picture 2" descr="http://img1.loadtr.com/b-469134-sigara_i%C3%A7me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11524"/>
            <a:ext cx="5580112" cy="4546476"/>
          </a:xfrm>
          <a:prstGeom prst="rect">
            <a:avLst/>
          </a:prstGeom>
          <a:noFill/>
        </p:spPr>
      </p:pic>
      <p:sp>
        <p:nvSpPr>
          <p:cNvPr id="4" name="3 Teneke"/>
          <p:cNvSpPr/>
          <p:nvPr/>
        </p:nvSpPr>
        <p:spPr>
          <a:xfrm>
            <a:off x="5724128" y="0"/>
            <a:ext cx="3419872" cy="6858000"/>
          </a:xfrm>
          <a:prstGeom prst="can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Metin kutusu"/>
          <p:cNvSpPr txBox="1"/>
          <p:nvPr/>
        </p:nvSpPr>
        <p:spPr>
          <a:xfrm>
            <a:off x="5940152" y="1700808"/>
            <a:ext cx="28083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/>
              <a:t>Sigara</a:t>
            </a:r>
          </a:p>
          <a:p>
            <a:pPr algn="ctr"/>
            <a:r>
              <a:rPr lang="tr-TR" sz="4000" b="1" dirty="0" smtClean="0"/>
              <a:t>iç</a:t>
            </a:r>
            <a:r>
              <a:rPr lang="tr-TR" sz="4000" b="1" dirty="0" smtClean="0">
                <a:solidFill>
                  <a:srgbClr val="FF0000"/>
                </a:solidFill>
              </a:rPr>
              <a:t>erek</a:t>
            </a:r>
          </a:p>
          <a:p>
            <a:pPr algn="ctr"/>
            <a:r>
              <a:rPr lang="tr-TR" sz="4000" b="1" dirty="0" smtClean="0"/>
              <a:t>kime</a:t>
            </a:r>
          </a:p>
          <a:p>
            <a:pPr algn="ctr"/>
            <a:r>
              <a:rPr lang="tr-TR" sz="4000" b="1" dirty="0" smtClean="0"/>
              <a:t>zarar veriyorsun?</a:t>
            </a:r>
            <a:endParaRPr lang="tr-TR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hinkingboy Outlin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912"/>
            <a:ext cx="5076056" cy="4221088"/>
          </a:xfrm>
          <a:prstGeom prst="rect">
            <a:avLst/>
          </a:prstGeom>
          <a:noFill/>
        </p:spPr>
      </p:pic>
      <p:pic>
        <p:nvPicPr>
          <p:cNvPr id="3" name="Picture 4" descr="http://3.bp.blogspot.com/_rEg9c9Basyo/STGv6drqN9I/AAAAAAAAVgU/UMoRHku_7Qg/s400/mutlak+de%C4%9F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708920"/>
            <a:ext cx="3995936" cy="4149080"/>
          </a:xfrm>
          <a:prstGeom prst="rect">
            <a:avLst/>
          </a:prstGeom>
          <a:noFill/>
        </p:spPr>
      </p:pic>
      <p:sp>
        <p:nvSpPr>
          <p:cNvPr id="4" name="3 Oval Belirtme Çizgisi"/>
          <p:cNvSpPr/>
          <p:nvPr/>
        </p:nvSpPr>
        <p:spPr>
          <a:xfrm>
            <a:off x="2699792" y="188640"/>
            <a:ext cx="6120680" cy="1872208"/>
          </a:xfrm>
          <a:prstGeom prst="wedgeEllipseCallout">
            <a:avLst>
              <a:gd name="adj1" fmla="val -42171"/>
              <a:gd name="adj2" fmla="val 111989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Metin kutusu"/>
          <p:cNvSpPr txBox="1"/>
          <p:nvPr/>
        </p:nvSpPr>
        <p:spPr>
          <a:xfrm>
            <a:off x="3419872" y="620688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 smtClean="0"/>
              <a:t>Bu soruyu düşün</a:t>
            </a:r>
            <a:r>
              <a:rPr lang="tr-TR" sz="3600" b="1" dirty="0" smtClean="0">
                <a:solidFill>
                  <a:srgbClr val="FF0000"/>
                </a:solidFill>
              </a:rPr>
              <a:t>erek</a:t>
            </a:r>
            <a:r>
              <a:rPr lang="tr-TR" sz="3600" b="1" dirty="0" smtClean="0"/>
              <a:t> çözebilirim.</a:t>
            </a:r>
            <a:endParaRPr lang="tr-TR" sz="3600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haberboyu.com/wp-content/uploads/2013/02/07/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9144000" cy="4941168"/>
          </a:xfrm>
          <a:prstGeom prst="rect">
            <a:avLst/>
          </a:prstGeom>
          <a:noFill/>
        </p:spPr>
      </p:pic>
      <p:sp>
        <p:nvSpPr>
          <p:cNvPr id="3" name="2 Yatay Kaydırma"/>
          <p:cNvSpPr/>
          <p:nvPr/>
        </p:nvSpPr>
        <p:spPr>
          <a:xfrm>
            <a:off x="179512" y="0"/>
            <a:ext cx="8784976" cy="2132856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Metin kutusu"/>
          <p:cNvSpPr txBox="1"/>
          <p:nvPr/>
        </p:nvSpPr>
        <p:spPr>
          <a:xfrm>
            <a:off x="611560" y="548680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 smtClean="0"/>
              <a:t>Çocuklar mumları üfley</a:t>
            </a:r>
            <a:r>
              <a:rPr lang="tr-TR" sz="3600" b="1" dirty="0" smtClean="0">
                <a:solidFill>
                  <a:srgbClr val="FF0000"/>
                </a:solidFill>
              </a:rPr>
              <a:t>erek </a:t>
            </a:r>
            <a:r>
              <a:rPr lang="tr-TR" sz="3600" b="1" dirty="0" smtClean="0"/>
              <a:t>söndürüyor.</a:t>
            </a:r>
            <a:endParaRPr lang="tr-TR" sz="3600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sony\Desktop\Yabancılara Türkçe\Dil bilgisi slaytlar\Görseller\caliskan_ogrenc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920880" cy="4581128"/>
          </a:xfrm>
          <a:prstGeom prst="rect">
            <a:avLst/>
          </a:prstGeom>
          <a:noFill/>
        </p:spPr>
      </p:pic>
      <p:sp>
        <p:nvSpPr>
          <p:cNvPr id="3" name="2 Sol Sağ Ok"/>
          <p:cNvSpPr/>
          <p:nvPr/>
        </p:nvSpPr>
        <p:spPr>
          <a:xfrm>
            <a:off x="971600" y="4841776"/>
            <a:ext cx="6624736" cy="2016224"/>
          </a:xfrm>
          <a:prstGeom prst="left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Metin kutusu"/>
          <p:cNvSpPr txBox="1"/>
          <p:nvPr/>
        </p:nvSpPr>
        <p:spPr>
          <a:xfrm>
            <a:off x="1619672" y="5518973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Uyuy</a:t>
            </a:r>
            <a:r>
              <a:rPr lang="tr-TR" sz="3600" b="1" dirty="0" smtClean="0">
                <a:solidFill>
                  <a:srgbClr val="FF0000"/>
                </a:solidFill>
              </a:rPr>
              <a:t>arak</a:t>
            </a:r>
            <a:r>
              <a:rPr lang="tr-TR" sz="3600" b="1" dirty="0" smtClean="0"/>
              <a:t> ders çalışıyor.</a:t>
            </a:r>
            <a:endParaRPr lang="tr-TR" sz="3600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ahmetsadi.com/wp-content/uploads/gulucuk_12526990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132856"/>
            <a:ext cx="4320480" cy="4392488"/>
          </a:xfrm>
          <a:prstGeom prst="rect">
            <a:avLst/>
          </a:prstGeom>
          <a:noFill/>
        </p:spPr>
      </p:pic>
      <p:sp>
        <p:nvSpPr>
          <p:cNvPr id="3" name="2 Bulut Belirtme Çizgisi"/>
          <p:cNvSpPr/>
          <p:nvPr/>
        </p:nvSpPr>
        <p:spPr>
          <a:xfrm>
            <a:off x="179512" y="332656"/>
            <a:ext cx="4427984" cy="2160240"/>
          </a:xfrm>
          <a:prstGeom prst="cloudCallout">
            <a:avLst>
              <a:gd name="adj1" fmla="val 63683"/>
              <a:gd name="adj2" fmla="val 132831"/>
            </a:avLst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Fahri bebek, </a:t>
            </a:r>
            <a:r>
              <a:rPr lang="tr-TR" sz="2800" b="1" dirty="0" smtClean="0">
                <a:solidFill>
                  <a:schemeClr val="bg1"/>
                </a:solidFill>
              </a:rPr>
              <a:t>size </a:t>
            </a:r>
            <a:r>
              <a:rPr lang="tr-TR" sz="2800" b="1" dirty="0" smtClean="0">
                <a:solidFill>
                  <a:schemeClr val="bg1"/>
                </a:solidFill>
              </a:rPr>
              <a:t>gül</a:t>
            </a:r>
            <a:r>
              <a:rPr lang="tr-TR" sz="2800" b="1" dirty="0" smtClean="0">
                <a:solidFill>
                  <a:srgbClr val="FF0000"/>
                </a:solidFill>
              </a:rPr>
              <a:t>erek</a:t>
            </a:r>
            <a:r>
              <a:rPr lang="tr-TR" sz="2800" b="1" dirty="0" smtClean="0">
                <a:solidFill>
                  <a:schemeClr val="bg1"/>
                </a:solidFill>
              </a:rPr>
              <a:t> </a:t>
            </a:r>
            <a:r>
              <a:rPr lang="tr-TR" sz="2800" b="1" dirty="0" smtClean="0">
                <a:solidFill>
                  <a:schemeClr val="bg1"/>
                </a:solidFill>
              </a:rPr>
              <a:t>bakıyor.</a:t>
            </a:r>
            <a:endParaRPr lang="tr-TR" sz="2800" b="1" dirty="0">
              <a:solidFill>
                <a:schemeClr val="bg1"/>
              </a:solidFill>
            </a:endParaRPr>
          </a:p>
        </p:txBody>
      </p:sp>
      <p:pic>
        <p:nvPicPr>
          <p:cNvPr id="18436" name="Picture 4" descr="http://www.resimde.com/resimlerimiz/gulucuk_7605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05872"/>
            <a:ext cx="1224136" cy="115212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ony\Desktop\Yabancılara Türkçe\Dil bilgisi slaytlar\Görseller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88024" cy="6858000"/>
          </a:xfrm>
          <a:prstGeom prst="rect">
            <a:avLst/>
          </a:prstGeom>
          <a:noFill/>
        </p:spPr>
      </p:pic>
      <p:pic>
        <p:nvPicPr>
          <p:cNvPr id="3" name="Picture 4" descr="http://galeri.uludagsozluk.com/7/annesi-olen-calisana-izin-vermeyen-patron_1267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5" y="2780928"/>
            <a:ext cx="4355976" cy="4077072"/>
          </a:xfrm>
          <a:prstGeom prst="rect">
            <a:avLst/>
          </a:prstGeom>
          <a:noFill/>
        </p:spPr>
      </p:pic>
      <p:sp>
        <p:nvSpPr>
          <p:cNvPr id="4" name="3 Dikdörtgen"/>
          <p:cNvSpPr/>
          <p:nvPr/>
        </p:nvSpPr>
        <p:spPr>
          <a:xfrm>
            <a:off x="7380312" y="5661248"/>
            <a:ext cx="1763688" cy="1196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5148064" y="0"/>
            <a:ext cx="3672408" cy="273630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5364088" y="404664"/>
            <a:ext cx="28803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Patronun odasına kapıyı çal</a:t>
            </a:r>
            <a:r>
              <a:rPr lang="tr-TR" sz="3200" b="1" dirty="0" smtClean="0">
                <a:solidFill>
                  <a:srgbClr val="FF0000"/>
                </a:solidFill>
              </a:rPr>
              <a:t>arak</a:t>
            </a:r>
            <a:r>
              <a:rPr lang="tr-TR" sz="3200" b="1" dirty="0" smtClean="0"/>
              <a:t> gir!</a:t>
            </a:r>
            <a:endParaRPr lang="tr-TR" sz="3200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ol Sağ Ok Belirtme Çizgisi"/>
          <p:cNvSpPr/>
          <p:nvPr/>
        </p:nvSpPr>
        <p:spPr>
          <a:xfrm>
            <a:off x="395536" y="188640"/>
            <a:ext cx="8496944" cy="2088232"/>
          </a:xfrm>
          <a:prstGeom prst="left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2 Metin kutusu"/>
          <p:cNvSpPr txBox="1"/>
          <p:nvPr/>
        </p:nvSpPr>
        <p:spPr>
          <a:xfrm>
            <a:off x="2843808" y="260648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 smtClean="0"/>
              <a:t>Bizi dinley</a:t>
            </a:r>
            <a:r>
              <a:rPr lang="tr-TR" sz="3600" b="1" dirty="0" smtClean="0">
                <a:solidFill>
                  <a:srgbClr val="00B0F0"/>
                </a:solidFill>
              </a:rPr>
              <a:t>erek</a:t>
            </a:r>
            <a:r>
              <a:rPr lang="tr-TR" sz="3600" b="1" dirty="0" smtClean="0"/>
              <a:t> Türkçe öğrenebilirsiniz.</a:t>
            </a:r>
            <a:endParaRPr lang="tr-TR" sz="3600" b="1" dirty="0"/>
          </a:p>
        </p:txBody>
      </p:sp>
      <p:pic>
        <p:nvPicPr>
          <p:cNvPr id="1026" name="Picture 2" descr="Coupl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492896"/>
            <a:ext cx="4932040" cy="4365104"/>
          </a:xfrm>
          <a:prstGeom prst="rect">
            <a:avLst/>
          </a:prstGeom>
          <a:noFill/>
        </p:spPr>
      </p:pic>
      <p:pic>
        <p:nvPicPr>
          <p:cNvPr id="1028" name="Picture 4" descr="Thumbs Up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852936"/>
            <a:ext cx="3505572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971600" y="620688"/>
            <a:ext cx="7272808" cy="15121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 rtl="0"/>
            <a:r>
              <a:rPr lang="tr-TR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effectLst/>
                <a:latin typeface="Arial Black"/>
              </a:rPr>
              <a:t>Hazırlayanlar:</a:t>
            </a:r>
            <a:endParaRPr lang="tr-TR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DCEBF5"/>
                  </a:gs>
                  <a:gs pos="8000">
                    <a:srgbClr val="83A7C3"/>
                  </a:gs>
                  <a:gs pos="13000">
                    <a:srgbClr val="768FB9"/>
                  </a:gs>
                  <a:gs pos="21001">
                    <a:srgbClr val="83A7C3"/>
                  </a:gs>
                  <a:gs pos="52000">
                    <a:srgbClr val="FFFFFF"/>
                  </a:gs>
                  <a:gs pos="56000">
                    <a:srgbClr val="9C6563"/>
                  </a:gs>
                  <a:gs pos="58000">
                    <a:srgbClr val="80302D"/>
                  </a:gs>
                  <a:gs pos="71001">
                    <a:srgbClr val="C0524E"/>
                  </a:gs>
                  <a:gs pos="94000">
                    <a:srgbClr val="EBDAD4"/>
                  </a:gs>
                  <a:gs pos="100000">
                    <a:srgbClr val="55261C"/>
                  </a:gs>
                </a:gsLst>
                <a:lin ang="5400000" scaled="1"/>
              </a:gradFill>
              <a:effectLst/>
              <a:latin typeface="Arial Black"/>
            </a:endParaRPr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251520" y="2420888"/>
            <a:ext cx="8712968" cy="4248472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rtl="0"/>
            <a:r>
              <a:rPr lang="tr-TR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Melike ERDEM - Köstence YETKM</a:t>
            </a:r>
          </a:p>
          <a:p>
            <a:pPr algn="ctr" rtl="0"/>
            <a:r>
              <a:rPr lang="tr-TR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Serkan İPEK - Varşova YETKM</a:t>
            </a:r>
            <a:endParaRPr lang="tr-TR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Kalp"/>
          <p:cNvSpPr/>
          <p:nvPr/>
        </p:nvSpPr>
        <p:spPr>
          <a:xfrm>
            <a:off x="3059832" y="0"/>
            <a:ext cx="5436096" cy="460851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" name="Picture 2" descr="http://www.kaliteliresimler.com/data/media/988/Gzel_meyveler_ve_sebzel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548680"/>
            <a:ext cx="2880320" cy="2808312"/>
          </a:xfrm>
          <a:prstGeom prst="rect">
            <a:avLst/>
          </a:prstGeom>
          <a:noFill/>
        </p:spPr>
      </p:pic>
      <p:sp>
        <p:nvSpPr>
          <p:cNvPr id="6" name="5 Akış Çizelgesi: Öteki İşlem"/>
          <p:cNvSpPr/>
          <p:nvPr/>
        </p:nvSpPr>
        <p:spPr>
          <a:xfrm>
            <a:off x="3059832" y="5057800"/>
            <a:ext cx="5688632" cy="1800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000" b="1" dirty="0" smtClean="0">
                <a:solidFill>
                  <a:schemeClr val="bg1"/>
                </a:solidFill>
              </a:rPr>
              <a:t>Annem sebze ve meyve yiy</a:t>
            </a:r>
            <a:r>
              <a:rPr lang="tr-TR" sz="4000" b="1" dirty="0" smtClean="0">
                <a:solidFill>
                  <a:schemeClr val="tx1"/>
                </a:solidFill>
              </a:rPr>
              <a:t>erek</a:t>
            </a:r>
            <a:r>
              <a:rPr lang="tr-TR" sz="4000" b="1" dirty="0" smtClean="0">
                <a:solidFill>
                  <a:schemeClr val="bg1"/>
                </a:solidFill>
              </a:rPr>
              <a:t> genç kalıyor.</a:t>
            </a:r>
            <a:endParaRPr lang="tr-TR" sz="4000" b="1" dirty="0">
              <a:solidFill>
                <a:schemeClr val="bg1"/>
              </a:solidFill>
            </a:endParaRPr>
          </a:p>
        </p:txBody>
      </p:sp>
      <p:pic>
        <p:nvPicPr>
          <p:cNvPr id="19460" name="Picture 4" descr="http://www.kaliteliresimler.com/data/media/988/Gzel_ve_lezzetli_yaz_meyveler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356992"/>
            <a:ext cx="2304256" cy="1368152"/>
          </a:xfrm>
          <a:prstGeom prst="rect">
            <a:avLst/>
          </a:prstGeom>
          <a:noFill/>
        </p:spPr>
      </p:pic>
      <p:pic>
        <p:nvPicPr>
          <p:cNvPr id="16386" name="Picture 2" descr="Lady Face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80728"/>
            <a:ext cx="3059832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ony\Desktop\Yabancılara Türkçe\Dil bilgisi slaytlar\Görseller\0511-0810-2314-4639_Man_Sick_in_Bed_clipart_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3995936" cy="5013176"/>
          </a:xfrm>
          <a:prstGeom prst="rect">
            <a:avLst/>
          </a:prstGeom>
          <a:noFill/>
        </p:spPr>
      </p:pic>
      <p:pic>
        <p:nvPicPr>
          <p:cNvPr id="3" name="Picture 2" descr="Woman Doctor 1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348880"/>
            <a:ext cx="2915816" cy="4248472"/>
          </a:xfrm>
          <a:prstGeom prst="rect">
            <a:avLst/>
          </a:prstGeom>
          <a:noFill/>
        </p:spPr>
      </p:pic>
      <p:pic>
        <p:nvPicPr>
          <p:cNvPr id="4" name="Picture 3" descr="Hand And Pills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4293096"/>
            <a:ext cx="1979712" cy="2276872"/>
          </a:xfrm>
          <a:prstGeom prst="rect">
            <a:avLst/>
          </a:prstGeom>
          <a:noFill/>
        </p:spPr>
      </p:pic>
      <p:sp>
        <p:nvSpPr>
          <p:cNvPr id="5" name="4 Oval Belirtme Çizgisi"/>
          <p:cNvSpPr/>
          <p:nvPr/>
        </p:nvSpPr>
        <p:spPr>
          <a:xfrm>
            <a:off x="2267744" y="0"/>
            <a:ext cx="5400600" cy="1484784"/>
          </a:xfrm>
          <a:prstGeom prst="wedgeEllipseCallout">
            <a:avLst>
              <a:gd name="adj1" fmla="val 36649"/>
              <a:gd name="adj2" fmla="val 155743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2627784" y="260648"/>
            <a:ext cx="489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/>
              <a:t>İlaçlarınızı düzenli kullan</a:t>
            </a:r>
            <a:r>
              <a:rPr lang="tr-TR" sz="2800" b="1" dirty="0" smtClean="0">
                <a:solidFill>
                  <a:srgbClr val="FF0000"/>
                </a:solidFill>
              </a:rPr>
              <a:t>arak</a:t>
            </a:r>
            <a:r>
              <a:rPr lang="tr-TR" sz="2800" b="1" dirty="0" smtClean="0"/>
              <a:t> iyileşebilirsiniz.</a:t>
            </a:r>
            <a:endParaRPr lang="tr-TR" sz="2800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bilgiyuvasi.com/wp-content/uploads/su-i%C3%A7m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3267075" cy="4176464"/>
          </a:xfrm>
          <a:prstGeom prst="rect">
            <a:avLst/>
          </a:prstGeom>
          <a:noFill/>
        </p:spPr>
      </p:pic>
      <p:sp>
        <p:nvSpPr>
          <p:cNvPr id="3" name="2 Köşeleri Yuvarlanmış Dikdörtgen Belirtme Çizgisi"/>
          <p:cNvSpPr/>
          <p:nvPr/>
        </p:nvSpPr>
        <p:spPr>
          <a:xfrm>
            <a:off x="3491880" y="332656"/>
            <a:ext cx="5040560" cy="2016224"/>
          </a:xfrm>
          <a:prstGeom prst="wedgeRoundRectCallout">
            <a:avLst>
              <a:gd name="adj1" fmla="val -48311"/>
              <a:gd name="adj2" fmla="val 8681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accent1"/>
                </a:solidFill>
              </a:rPr>
              <a:t>Küçük kız, her gün iki litre su iç</a:t>
            </a:r>
            <a:r>
              <a:rPr lang="tr-TR" sz="3200" b="1" dirty="0" smtClean="0">
                <a:solidFill>
                  <a:schemeClr val="tx1"/>
                </a:solidFill>
              </a:rPr>
              <a:t>erek</a:t>
            </a:r>
            <a:r>
              <a:rPr lang="tr-TR" sz="3200" b="1" dirty="0" smtClean="0">
                <a:solidFill>
                  <a:schemeClr val="accent1"/>
                </a:solidFill>
              </a:rPr>
              <a:t> sağlıklı yaşıyor.</a:t>
            </a:r>
            <a:endParaRPr lang="tr-TR" sz="3200" b="1" dirty="0">
              <a:solidFill>
                <a:schemeClr val="accent1"/>
              </a:solidFill>
            </a:endParaRPr>
          </a:p>
        </p:txBody>
      </p:sp>
      <p:pic>
        <p:nvPicPr>
          <p:cNvPr id="20484" name="Picture 4" descr="http://media.dunyabulteni.net/250x190/2011/05/02/su-barda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212976"/>
            <a:ext cx="3312368" cy="2736304"/>
          </a:xfrm>
          <a:prstGeom prst="rect">
            <a:avLst/>
          </a:prstGeom>
          <a:noFill/>
        </p:spPr>
      </p:pic>
      <p:cxnSp>
        <p:nvCxnSpPr>
          <p:cNvPr id="6" name="5 Dirsek Bağlayıcısı"/>
          <p:cNvCxnSpPr/>
          <p:nvPr/>
        </p:nvCxnSpPr>
        <p:spPr>
          <a:xfrm>
            <a:off x="4067944" y="4005064"/>
            <a:ext cx="936104" cy="86409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.haberturk.com/2012/11/27/798060_detay.jpg?13540188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41376"/>
            <a:ext cx="4211960" cy="5616624"/>
          </a:xfrm>
          <a:prstGeom prst="rect">
            <a:avLst/>
          </a:prstGeom>
          <a:noFill/>
        </p:spPr>
      </p:pic>
      <p:sp>
        <p:nvSpPr>
          <p:cNvPr id="3" name="2 Bulut Belirtme Çizgisi"/>
          <p:cNvSpPr/>
          <p:nvPr/>
        </p:nvSpPr>
        <p:spPr>
          <a:xfrm>
            <a:off x="3275856" y="188640"/>
            <a:ext cx="5616624" cy="2664296"/>
          </a:xfrm>
          <a:prstGeom prst="cloudCallout">
            <a:avLst>
              <a:gd name="adj1" fmla="val -41121"/>
              <a:gd name="adj2" fmla="val 86260"/>
            </a:avLst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Böyle yap</a:t>
            </a:r>
            <a:r>
              <a:rPr lang="tr-TR" sz="2800" b="1" dirty="0" smtClean="0">
                <a:solidFill>
                  <a:schemeClr val="tx1"/>
                </a:solidFill>
              </a:rPr>
              <a:t>arak</a:t>
            </a:r>
            <a:r>
              <a:rPr lang="tr-TR" sz="2800" b="1" dirty="0" smtClean="0">
                <a:solidFill>
                  <a:schemeClr val="bg1"/>
                </a:solidFill>
              </a:rPr>
              <a:t> beni çok sinirlendiriyorsun!</a:t>
            </a:r>
          </a:p>
          <a:p>
            <a:pPr algn="ctr"/>
            <a:r>
              <a:rPr lang="tr-TR" sz="2800" b="1" dirty="0" smtClean="0">
                <a:solidFill>
                  <a:srgbClr val="FF0000"/>
                </a:solidFill>
                <a:sym typeface="Wingdings" pitchFamily="2" charset="2"/>
              </a:rPr>
              <a:t></a:t>
            </a:r>
            <a:endParaRPr lang="tr-TR" sz="2800" b="1" dirty="0">
              <a:solidFill>
                <a:srgbClr val="FF0000"/>
              </a:solidFill>
            </a:endParaRPr>
          </a:p>
        </p:txBody>
      </p:sp>
      <p:pic>
        <p:nvPicPr>
          <p:cNvPr id="21508" name="Picture 4" descr="http://img1.loadtr.com/b-440837-sinirli_sur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1500" y="5905500"/>
            <a:ext cx="952500" cy="952500"/>
          </a:xfrm>
          <a:prstGeom prst="rect">
            <a:avLst/>
          </a:prstGeom>
          <a:noFill/>
        </p:spPr>
      </p:pic>
      <p:pic>
        <p:nvPicPr>
          <p:cNvPr id="5" name="Picture 4" descr="http://img1.loadtr.com/b-440837-sinirli_sur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0" cy="952500"/>
          </a:xfrm>
          <a:prstGeom prst="rect">
            <a:avLst/>
          </a:prstGeom>
          <a:noFill/>
        </p:spPr>
      </p:pic>
      <p:pic>
        <p:nvPicPr>
          <p:cNvPr id="36866" name="Picture 2" descr="http://www.cilekfm.com/resim/icerik/resimler/2013-01/resim-nanik-nanik-gif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06884">
            <a:off x="5432808" y="2604881"/>
            <a:ext cx="3312368" cy="245745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degisimmedya.com/image/haber/bir-baskadir-sonbaharda-yurum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11961" cy="6858000"/>
          </a:xfrm>
          <a:prstGeom prst="rect">
            <a:avLst/>
          </a:prstGeom>
          <a:noFill/>
        </p:spPr>
      </p:pic>
      <p:sp>
        <p:nvSpPr>
          <p:cNvPr id="3" name="2 Köşeleri Yuvarlanmış Dikdörtgen Belirtme Çizgisi"/>
          <p:cNvSpPr/>
          <p:nvPr/>
        </p:nvSpPr>
        <p:spPr>
          <a:xfrm>
            <a:off x="5076056" y="188640"/>
            <a:ext cx="3744416" cy="2088232"/>
          </a:xfrm>
          <a:prstGeom prst="wedgeRoundRectCallout">
            <a:avLst>
              <a:gd name="adj1" fmla="val -135220"/>
              <a:gd name="adj2" fmla="val 56216"/>
              <a:gd name="adj3" fmla="val 16667"/>
            </a:avLst>
          </a:prstGeom>
          <a:solidFill>
            <a:srgbClr val="00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tx1"/>
                </a:solidFill>
              </a:rPr>
              <a:t>Her gün okula yürüy</a:t>
            </a:r>
            <a:r>
              <a:rPr lang="tr-TR" sz="3200" b="1" dirty="0" smtClean="0">
                <a:solidFill>
                  <a:srgbClr val="FF0000"/>
                </a:solidFill>
              </a:rPr>
              <a:t>erek</a:t>
            </a:r>
            <a:r>
              <a:rPr lang="tr-TR" sz="3200" b="1" dirty="0" smtClean="0">
                <a:solidFill>
                  <a:schemeClr val="tx1"/>
                </a:solidFill>
              </a:rPr>
              <a:t> giderim.</a:t>
            </a:r>
            <a:endParaRPr lang="tr-TR" sz="3200" b="1" dirty="0">
              <a:solidFill>
                <a:schemeClr val="tx1"/>
              </a:solidFill>
            </a:endParaRPr>
          </a:p>
        </p:txBody>
      </p:sp>
      <p:sp>
        <p:nvSpPr>
          <p:cNvPr id="4" name="3 Sağ Ok"/>
          <p:cNvSpPr/>
          <p:nvPr/>
        </p:nvSpPr>
        <p:spPr>
          <a:xfrm>
            <a:off x="4427984" y="4365104"/>
            <a:ext cx="1440160" cy="1008112"/>
          </a:xfrm>
          <a:prstGeom prst="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2290" name="Picture 2" descr="House 12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068960"/>
            <a:ext cx="3059832" cy="378904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zinti">
  <a:themeElements>
    <a:clrScheme name="Zengin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Gezinti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ezinti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296</TotalTime>
  <Words>316</Words>
  <Application>Microsoft Office PowerPoint</Application>
  <PresentationFormat>Ekran Gösterisi (4:3)</PresentationFormat>
  <Paragraphs>67</Paragraphs>
  <Slides>42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42</vt:i4>
      </vt:variant>
    </vt:vector>
  </HeadingPairs>
  <TitlesOfParts>
    <vt:vector size="43" baseType="lpstr">
      <vt:lpstr>Gezinti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Slayt 34</vt:lpstr>
      <vt:lpstr>Slayt 35</vt:lpstr>
      <vt:lpstr>Slayt 36</vt:lpstr>
      <vt:lpstr>Slayt 37</vt:lpstr>
      <vt:lpstr>Slayt 38</vt:lpstr>
      <vt:lpstr>Slayt 39</vt:lpstr>
      <vt:lpstr>Slayt 40</vt:lpstr>
      <vt:lpstr>Slayt 41</vt:lpstr>
      <vt:lpstr>Slayt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MelİKE ERDEM SERKAN İPEK</dc:title>
  <dc:creator>user</dc:creator>
  <cp:lastModifiedBy>sony</cp:lastModifiedBy>
  <cp:revision>40</cp:revision>
  <dcterms:created xsi:type="dcterms:W3CDTF">2013-02-27T12:40:26Z</dcterms:created>
  <dcterms:modified xsi:type="dcterms:W3CDTF">2013-03-29T15:36:11Z</dcterms:modified>
</cp:coreProperties>
</file>