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6" r:id="rId3"/>
    <p:sldId id="262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9" r:id="rId13"/>
    <p:sldId id="270" r:id="rId14"/>
    <p:sldId id="266" r:id="rId15"/>
    <p:sldId id="267" r:id="rId16"/>
    <p:sldId id="268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0" r:id="rId3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wmf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3059832" y="1628800"/>
            <a:ext cx="4536504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effectLst/>
                <a:latin typeface="Arial Black"/>
              </a:rPr>
              <a:t>Hazırlayanlar:</a:t>
            </a:r>
            <a:endParaRPr lang="tr-TR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  <p:pic>
        <p:nvPicPr>
          <p:cNvPr id="1027" name="Picture 3" descr="C:\Users\sony\Desktop\Varşova YETKM\Gorseller\66925_105600412840929_201495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0"/>
            <a:ext cx="1656184" cy="1440160"/>
          </a:xfrm>
          <a:prstGeom prst="rect">
            <a:avLst/>
          </a:prstGeom>
          <a:noFill/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907704" y="2996952"/>
            <a:ext cx="6840760" cy="34563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tr-TR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Melike ERDEM- Köstence YETKM</a:t>
            </a:r>
          </a:p>
          <a:p>
            <a:pPr algn="ctr" rtl="0"/>
            <a:r>
              <a:rPr lang="tr-TR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Serkan İPEK- Varşova YETKM</a:t>
            </a:r>
            <a:endParaRPr lang="tr-TR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1.bp.blogspot.com/-ZH2hWkCsnBk/T1t2KOejtzI/AAAAAAAABfY/akZ64eWfexE/s1600/Odev-y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8920"/>
            <a:ext cx="4191000" cy="4320480"/>
          </a:xfrm>
          <a:prstGeom prst="rect">
            <a:avLst/>
          </a:prstGeom>
          <a:noFill/>
        </p:spPr>
      </p:pic>
      <p:sp>
        <p:nvSpPr>
          <p:cNvPr id="3" name="2 Köşeleri Yuvarlanmış Dikdörtgen Belirtme Çizgisi"/>
          <p:cNvSpPr/>
          <p:nvPr/>
        </p:nvSpPr>
        <p:spPr>
          <a:xfrm>
            <a:off x="3059832" y="188640"/>
            <a:ext cx="4176464" cy="1484784"/>
          </a:xfrm>
          <a:prstGeom prst="wedgeRoundRectCallout">
            <a:avLst>
              <a:gd name="adj1" fmla="val -43350"/>
              <a:gd name="adj2" fmla="val 236513"/>
              <a:gd name="adj3" fmla="val 16667"/>
            </a:avLst>
          </a:prstGeom>
          <a:solidFill>
            <a:schemeClr val="accent4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rgbClr val="FF0000"/>
                </a:solidFill>
              </a:rPr>
              <a:t>Ödevlerimi yap</a:t>
            </a:r>
            <a:r>
              <a:rPr lang="tr-TR" sz="3600" b="1" dirty="0" smtClean="0">
                <a:solidFill>
                  <a:schemeClr val="tx1"/>
                </a:solidFill>
              </a:rPr>
              <a:t>ıp</a:t>
            </a:r>
            <a:r>
              <a:rPr lang="tr-TR" sz="3600" b="1" dirty="0" smtClean="0">
                <a:solidFill>
                  <a:srgbClr val="FF0000"/>
                </a:solidFill>
              </a:rPr>
              <a:t> dışarı çıkacağım.</a:t>
            </a:r>
            <a:endParaRPr lang="tr-TR" sz="3600" b="1" dirty="0">
              <a:solidFill>
                <a:srgbClr val="FF0000"/>
              </a:solidFill>
            </a:endParaRPr>
          </a:p>
        </p:txBody>
      </p:sp>
      <p:pic>
        <p:nvPicPr>
          <p:cNvPr id="22532" name="Picture 4" descr="http://www.nkfu.com/wp-content/uploads/2010/10/kita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55701" cy="1738908"/>
          </a:xfrm>
          <a:prstGeom prst="rect">
            <a:avLst/>
          </a:prstGeom>
          <a:noFill/>
        </p:spPr>
      </p:pic>
      <p:pic>
        <p:nvPicPr>
          <p:cNvPr id="22534" name="Picture 6" descr="http://cahilliklerkitabidotcom.files.wordpress.com/2010/11/bookworm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0"/>
            <a:ext cx="1358065" cy="2016224"/>
          </a:xfrm>
          <a:prstGeom prst="rect">
            <a:avLst/>
          </a:prstGeom>
          <a:noFill/>
        </p:spPr>
      </p:pic>
      <p:pic>
        <p:nvPicPr>
          <p:cNvPr id="15362" name="Picture 2" descr="Kids Looking Out Window Clip 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068960"/>
            <a:ext cx="2880320" cy="3789040"/>
          </a:xfrm>
          <a:prstGeom prst="rect">
            <a:avLst/>
          </a:prstGeom>
          <a:noFill/>
        </p:spPr>
      </p:pic>
      <p:sp>
        <p:nvSpPr>
          <p:cNvPr id="7" name="6 Sağ Ok"/>
          <p:cNvSpPr/>
          <p:nvPr/>
        </p:nvSpPr>
        <p:spPr>
          <a:xfrm>
            <a:off x="4211960" y="4509120"/>
            <a:ext cx="1800200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focushaber.com/icerik_foto/haber_foto/detay/postaci-74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9368"/>
            <a:ext cx="3707904" cy="5688632"/>
          </a:xfrm>
          <a:prstGeom prst="rect">
            <a:avLst/>
          </a:prstGeom>
          <a:noFill/>
        </p:spPr>
      </p:pic>
      <p:sp>
        <p:nvSpPr>
          <p:cNvPr id="3" name="2 Akış Çizelgesi: Öteki İşlem"/>
          <p:cNvSpPr/>
          <p:nvPr/>
        </p:nvSpPr>
        <p:spPr>
          <a:xfrm>
            <a:off x="5148064" y="3140968"/>
            <a:ext cx="3995936" cy="1872208"/>
          </a:xfrm>
          <a:prstGeom prst="flowChartAlternateProcess">
            <a:avLst/>
          </a:prstGeom>
          <a:solidFill>
            <a:schemeClr val="accent2">
              <a:lumMod val="75000"/>
              <a:alpha val="7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</a:rPr>
              <a:t>Postacı kapıyı çal</a:t>
            </a:r>
            <a:r>
              <a:rPr lang="tr-TR" sz="2800" b="1" dirty="0" smtClean="0">
                <a:solidFill>
                  <a:schemeClr val="tx1"/>
                </a:solidFill>
              </a:rPr>
              <a:t>ıp</a:t>
            </a:r>
            <a:r>
              <a:rPr lang="tr-TR" sz="2800" b="1" dirty="0" smtClean="0">
                <a:solidFill>
                  <a:srgbClr val="FF0000"/>
                </a:solidFill>
              </a:rPr>
              <a:t> çal</a:t>
            </a:r>
            <a:r>
              <a:rPr lang="tr-TR" sz="2800" b="1" dirty="0" smtClean="0">
                <a:solidFill>
                  <a:schemeClr val="tx1"/>
                </a:solidFill>
              </a:rPr>
              <a:t>ıp</a:t>
            </a:r>
            <a:r>
              <a:rPr lang="tr-TR" sz="2800" b="1" dirty="0" smtClean="0">
                <a:solidFill>
                  <a:srgbClr val="FF0000"/>
                </a:solidFill>
              </a:rPr>
              <a:t> gitti.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4" name="3 Sağ Ok"/>
          <p:cNvSpPr/>
          <p:nvPr/>
        </p:nvSpPr>
        <p:spPr>
          <a:xfrm>
            <a:off x="3779912" y="3645024"/>
            <a:ext cx="1152128" cy="792088"/>
          </a:xfrm>
          <a:prstGeom prst="rightArrow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bilgelikyolu.files.wordpress.com/2007/09/dogru-dusunm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0648"/>
            <a:ext cx="5400600" cy="3528392"/>
          </a:xfrm>
          <a:prstGeom prst="rect">
            <a:avLst/>
          </a:prstGeom>
          <a:noFill/>
        </p:spPr>
      </p:pic>
      <p:sp>
        <p:nvSpPr>
          <p:cNvPr id="3" name="2 Çift Dalga"/>
          <p:cNvSpPr/>
          <p:nvPr/>
        </p:nvSpPr>
        <p:spPr>
          <a:xfrm>
            <a:off x="1331640" y="4581128"/>
            <a:ext cx="5544616" cy="1944216"/>
          </a:xfrm>
          <a:prstGeom prst="doubleWav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Geleceği düşün</a:t>
            </a:r>
            <a:r>
              <a:rPr lang="tr-TR" sz="3200" b="1" dirty="0" smtClean="0">
                <a:solidFill>
                  <a:srgbClr val="FF0000"/>
                </a:solidFill>
              </a:rPr>
              <a:t>üp</a:t>
            </a:r>
            <a:r>
              <a:rPr lang="tr-TR" sz="3200" b="1" dirty="0" smtClean="0">
                <a:solidFill>
                  <a:schemeClr val="bg1"/>
                </a:solidFill>
              </a:rPr>
              <a:t> kafayı yiyecek. </a:t>
            </a:r>
            <a:r>
              <a:rPr lang="tr-TR" sz="3200" b="1" dirty="0" smtClean="0">
                <a:solidFill>
                  <a:schemeClr val="bg1"/>
                </a:solidFill>
                <a:sym typeface="Wingdings" pitchFamily="2" charset="2"/>
              </a:rPr>
              <a:t></a:t>
            </a:r>
            <a:endParaRPr lang="tr-TR" sz="3200" b="1" dirty="0">
              <a:solidFill>
                <a:schemeClr val="bg1"/>
              </a:solidFill>
            </a:endParaRPr>
          </a:p>
        </p:txBody>
      </p:sp>
      <p:pic>
        <p:nvPicPr>
          <p:cNvPr id="27652" name="Picture 4" descr="http://www.ozgunresimler.com/data/media/3107/Sad_Smiley_by_Halloween_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5301208"/>
            <a:ext cx="1080120" cy="134193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ages.fanpop.com/images/image_uploads/Tweety-warner-brothers-animation-71684_1024_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2771800" cy="4149080"/>
          </a:xfrm>
          <a:prstGeom prst="rect">
            <a:avLst/>
          </a:prstGeom>
          <a:noFill/>
        </p:spPr>
      </p:pic>
      <p:sp>
        <p:nvSpPr>
          <p:cNvPr id="4" name="3 Dikdörtgen Belirtme Çizgisi"/>
          <p:cNvSpPr/>
          <p:nvPr/>
        </p:nvSpPr>
        <p:spPr>
          <a:xfrm>
            <a:off x="395536" y="692696"/>
            <a:ext cx="3888432" cy="1728192"/>
          </a:xfrm>
          <a:prstGeom prst="wedgeRectCallout">
            <a:avLst>
              <a:gd name="adj1" fmla="val -1497"/>
              <a:gd name="adj2" fmla="val 105643"/>
            </a:avLst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Doğum gününde ona hediye al</a:t>
            </a:r>
            <a:r>
              <a:rPr lang="tr-TR" sz="3200" b="1" dirty="0" smtClean="0">
                <a:solidFill>
                  <a:schemeClr val="tx1"/>
                </a:solidFill>
              </a:rPr>
              <a:t>ıp</a:t>
            </a:r>
            <a:r>
              <a:rPr lang="tr-TR" sz="3200" b="1" dirty="0" smtClean="0">
                <a:solidFill>
                  <a:srgbClr val="FF0000"/>
                </a:solidFill>
              </a:rPr>
              <a:t> sürpriz yapacak.</a:t>
            </a:r>
            <a:endParaRPr lang="tr-TR" sz="3200" b="1" dirty="0">
              <a:solidFill>
                <a:srgbClr val="FF0000"/>
              </a:solidFill>
            </a:endParaRPr>
          </a:p>
        </p:txBody>
      </p:sp>
      <p:pic>
        <p:nvPicPr>
          <p:cNvPr id="28676" name="Picture 4" descr="http://www.omyogamarket.com/modules/catalog/products/pr_01_271_mi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797152"/>
            <a:ext cx="1872208" cy="1800200"/>
          </a:xfrm>
          <a:prstGeom prst="rect">
            <a:avLst/>
          </a:prstGeom>
          <a:noFill/>
        </p:spPr>
      </p:pic>
      <p:pic>
        <p:nvPicPr>
          <p:cNvPr id="28678" name="Picture 6" descr="http://yapabildiklerim.files.wordpress.com/2009/12/hediye_paketi5b1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571999"/>
            <a:ext cx="2314575" cy="2286001"/>
          </a:xfrm>
          <a:prstGeom prst="rect">
            <a:avLst/>
          </a:prstGeom>
          <a:noFill/>
        </p:spPr>
      </p:pic>
      <p:pic>
        <p:nvPicPr>
          <p:cNvPr id="28679" name="Picture 7" descr="C:\Users\user\AppData\Local\Microsoft\Windows\Temporary Internet Files\Content.IE5\7RK0UZH0\MC90041048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0"/>
            <a:ext cx="3102650" cy="3444844"/>
          </a:xfrm>
          <a:prstGeom prst="rect">
            <a:avLst/>
          </a:prstGeom>
          <a:noFill/>
        </p:spPr>
      </p:pic>
      <p:sp>
        <p:nvSpPr>
          <p:cNvPr id="8" name="7 Yukarı Aşağı Ok"/>
          <p:cNvSpPr/>
          <p:nvPr/>
        </p:nvSpPr>
        <p:spPr>
          <a:xfrm>
            <a:off x="6804248" y="3573016"/>
            <a:ext cx="504056" cy="1224136"/>
          </a:xfrm>
          <a:prstGeom prst="up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edebiyatdefteri.com/resim/resimli_yazi/buyuk/83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7128792" cy="4725144"/>
          </a:xfrm>
          <a:prstGeom prst="rect">
            <a:avLst/>
          </a:prstGeom>
          <a:noFill/>
        </p:spPr>
      </p:pic>
      <p:sp>
        <p:nvSpPr>
          <p:cNvPr id="4" name="3 Metin kutusu"/>
          <p:cNvSpPr txBox="1"/>
          <p:nvPr/>
        </p:nvSpPr>
        <p:spPr>
          <a:xfrm>
            <a:off x="1403648" y="908720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400" b="1" dirty="0" smtClean="0"/>
              <a:t>Yatıp kalk</a:t>
            </a:r>
            <a:r>
              <a:rPr lang="tr-TR" sz="4400" b="1" dirty="0" smtClean="0">
                <a:solidFill>
                  <a:srgbClr val="FF0000"/>
                </a:solidFill>
              </a:rPr>
              <a:t>ıp</a:t>
            </a:r>
            <a:r>
              <a:rPr lang="tr-TR" sz="4400" b="1" dirty="0" smtClean="0"/>
              <a:t> dua etsin.</a:t>
            </a:r>
            <a:endParaRPr lang="tr-TR" sz="4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hotelfinderinturkey.com/wp-content/gallery/istanbul/istanbul-wallpaper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411760" cy="1988840"/>
          </a:xfrm>
          <a:prstGeom prst="rect">
            <a:avLst/>
          </a:prstGeom>
          <a:noFill/>
        </p:spPr>
      </p:pic>
      <p:pic>
        <p:nvPicPr>
          <p:cNvPr id="25604" name="Picture 4" descr="http://www.hotelfinderinturkey.com/wp-content/gallery/istanbul/istanbul-wallpaper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5768" y="0"/>
            <a:ext cx="2088232" cy="1916832"/>
          </a:xfrm>
          <a:prstGeom prst="rect">
            <a:avLst/>
          </a:prstGeom>
          <a:noFill/>
        </p:spPr>
      </p:pic>
      <p:pic>
        <p:nvPicPr>
          <p:cNvPr id="25606" name="Picture 6" descr="http://t3.gstatic.com/images?q=tbn:ANd9GcRvIkLYXZw-bWk68q6gaHn2ZU0zuDChWo1gzIybcOdYXyjLLdraQ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41169"/>
            <a:ext cx="2339752" cy="1916832"/>
          </a:xfrm>
          <a:prstGeom prst="rect">
            <a:avLst/>
          </a:prstGeom>
          <a:noFill/>
        </p:spPr>
      </p:pic>
      <p:pic>
        <p:nvPicPr>
          <p:cNvPr id="25608" name="Picture 8" descr="http://www.geziyorum.net/wordpress/wp-content/uploads/2012/10/best-of-istanbul-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7696" y="4941168"/>
            <a:ext cx="2736304" cy="1916832"/>
          </a:xfrm>
          <a:prstGeom prst="rect">
            <a:avLst/>
          </a:prstGeom>
          <a:noFill/>
        </p:spPr>
      </p:pic>
      <p:sp>
        <p:nvSpPr>
          <p:cNvPr id="6" name="5 Patlama 1"/>
          <p:cNvSpPr/>
          <p:nvPr/>
        </p:nvSpPr>
        <p:spPr>
          <a:xfrm>
            <a:off x="683568" y="1988840"/>
            <a:ext cx="7632848" cy="2952328"/>
          </a:xfrm>
          <a:prstGeom prst="irregularSeal1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İki sene önce İstanbul’u gez</a:t>
            </a:r>
            <a:r>
              <a:rPr lang="tr-TR" sz="2800" b="1" dirty="0" smtClean="0">
                <a:solidFill>
                  <a:srgbClr val="FF0000"/>
                </a:solidFill>
              </a:rPr>
              <a:t>ip</a:t>
            </a:r>
            <a:r>
              <a:rPr lang="tr-TR" sz="2800" b="1" dirty="0" smtClean="0">
                <a:solidFill>
                  <a:schemeClr val="bg1"/>
                </a:solidFill>
              </a:rPr>
              <a:t> gördük.</a:t>
            </a:r>
            <a:endParaRPr lang="tr-T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adanakent.com/images/haberler/6_aydan_kucuk_bebekleri_opmek_cok_tehlikeli_h28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24744"/>
            <a:ext cx="4152900" cy="5112568"/>
          </a:xfrm>
          <a:prstGeom prst="rect">
            <a:avLst/>
          </a:prstGeom>
          <a:noFill/>
        </p:spPr>
      </p:pic>
      <p:sp>
        <p:nvSpPr>
          <p:cNvPr id="3" name="2 Kalp"/>
          <p:cNvSpPr/>
          <p:nvPr/>
        </p:nvSpPr>
        <p:spPr>
          <a:xfrm>
            <a:off x="251520" y="1772816"/>
            <a:ext cx="3528392" cy="4464496"/>
          </a:xfrm>
          <a:prstGeom prst="hear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Anne bebeğini öp</a:t>
            </a:r>
            <a:r>
              <a:rPr lang="tr-TR" sz="3200" b="1" dirty="0" smtClean="0">
                <a:solidFill>
                  <a:schemeClr val="tx1"/>
                </a:solidFill>
              </a:rPr>
              <a:t>üp</a:t>
            </a:r>
            <a:r>
              <a:rPr lang="tr-TR" sz="3200" b="1" dirty="0" smtClean="0">
                <a:solidFill>
                  <a:srgbClr val="FF0000"/>
                </a:solidFill>
              </a:rPr>
              <a:t> işe gidiyor.</a:t>
            </a:r>
            <a:endParaRPr lang="tr-TR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kış Çizelgesi: Delikli Teyp"/>
          <p:cNvSpPr/>
          <p:nvPr/>
        </p:nvSpPr>
        <p:spPr>
          <a:xfrm>
            <a:off x="4283968" y="4409728"/>
            <a:ext cx="4536504" cy="2448272"/>
          </a:xfrm>
          <a:prstGeom prst="flowChartPunchedTap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tx1"/>
                </a:solidFill>
              </a:rPr>
              <a:t>Hemen yemeğini yiy</a:t>
            </a:r>
            <a:r>
              <a:rPr lang="tr-TR" sz="2400" b="1" dirty="0" smtClean="0">
                <a:solidFill>
                  <a:srgbClr val="FF0000"/>
                </a:solidFill>
              </a:rPr>
              <a:t>ip</a:t>
            </a:r>
            <a:r>
              <a:rPr lang="tr-TR" sz="2400" b="1" dirty="0" smtClean="0">
                <a:solidFill>
                  <a:schemeClr val="tx1"/>
                </a:solidFill>
              </a:rPr>
              <a:t> masadan kalk! Misafirler gelecek.</a:t>
            </a:r>
            <a:endParaRPr lang="tr-TR" sz="2400" b="1" dirty="0">
              <a:solidFill>
                <a:schemeClr val="tx1"/>
              </a:solidFill>
            </a:endParaRPr>
          </a:p>
        </p:txBody>
      </p:sp>
      <p:pic>
        <p:nvPicPr>
          <p:cNvPr id="29698" name="Picture 2" descr="C:\Users\user\AppData\Local\Microsoft\Windows\Temporary Internet Files\Content.IE5\7RK0UZH0\MP90043048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3848" cy="3717032"/>
          </a:xfrm>
          <a:prstGeom prst="rect">
            <a:avLst/>
          </a:prstGeom>
          <a:noFill/>
        </p:spPr>
      </p:pic>
      <p:sp>
        <p:nvSpPr>
          <p:cNvPr id="4" name="3 U Dönüş Oku"/>
          <p:cNvSpPr/>
          <p:nvPr/>
        </p:nvSpPr>
        <p:spPr>
          <a:xfrm>
            <a:off x="3275856" y="3717032"/>
            <a:ext cx="1008112" cy="1008112"/>
          </a:xfrm>
          <a:prstGeom prst="uturnArrow">
            <a:avLst>
              <a:gd name="adj1" fmla="val 22829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pic>
        <p:nvPicPr>
          <p:cNvPr id="29700" name="Picture 4" descr="http://www.ozgunresimler.com/data/media/3107/sad_smiley.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836712"/>
            <a:ext cx="2438400" cy="2438400"/>
          </a:xfrm>
          <a:prstGeom prst="rect">
            <a:avLst/>
          </a:prstGeom>
          <a:noFill/>
        </p:spPr>
      </p:pic>
      <p:pic>
        <p:nvPicPr>
          <p:cNvPr id="29702" name="Picture 6" descr="http://www.ozgunresimler.com/data/media/3352/smile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725144"/>
            <a:ext cx="1547664" cy="1800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kestelyore.com/wp-content/uploads/2012/11/dokt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0"/>
            <a:ext cx="5148064" cy="6858000"/>
          </a:xfrm>
          <a:prstGeom prst="rect">
            <a:avLst/>
          </a:prstGeom>
          <a:noFill/>
        </p:spPr>
      </p:pic>
      <p:sp>
        <p:nvSpPr>
          <p:cNvPr id="3" name="2 Beşgen"/>
          <p:cNvSpPr/>
          <p:nvPr/>
        </p:nvSpPr>
        <p:spPr>
          <a:xfrm>
            <a:off x="179512" y="2708920"/>
            <a:ext cx="4104456" cy="216024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 Çok hastasın.</a:t>
            </a:r>
          </a:p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Doktora gid</a:t>
            </a:r>
            <a:r>
              <a:rPr lang="tr-TR" sz="2800" b="1" dirty="0" smtClean="0">
                <a:solidFill>
                  <a:srgbClr val="FF0000"/>
                </a:solidFill>
              </a:rPr>
              <a:t>ip</a:t>
            </a:r>
            <a:r>
              <a:rPr lang="tr-TR" sz="2800" b="1" dirty="0" smtClean="0">
                <a:solidFill>
                  <a:schemeClr val="tx1"/>
                </a:solidFill>
              </a:rPr>
              <a:t> ilaç al.</a:t>
            </a:r>
            <a:endParaRPr lang="tr-TR" sz="2800" b="1" dirty="0">
              <a:solidFill>
                <a:schemeClr val="tx1"/>
              </a:solidFill>
            </a:endParaRPr>
          </a:p>
        </p:txBody>
      </p:sp>
      <p:pic>
        <p:nvPicPr>
          <p:cNvPr id="30724" name="Picture 4" descr="http://t2.gstatic.com/images?q=tbn:ANd9GcQObgZYuyKvDeNf1rrW5TD_T9E3tblLPMfCCJSwipUpG-pg45rv6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268760"/>
            <a:ext cx="1905000" cy="144780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1.bp.blogspot.com/-8cUBP1a5GQI/T4_zIyOM9mI/AAAAAAAABNw/xEe-oIxWcN0/s320/30281-Clipart-Illustration-Of-A-Pleasant-Caucasian-Housewife-Maid-House-Keeper-Custodian-Or-Janitor-Woman-Mopping-A-Floor-Near-A-Broom-And-Vacu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93504"/>
            <a:ext cx="8676456" cy="4464496"/>
          </a:xfrm>
          <a:prstGeom prst="rect">
            <a:avLst/>
          </a:prstGeom>
          <a:noFill/>
        </p:spPr>
      </p:pic>
      <p:sp>
        <p:nvSpPr>
          <p:cNvPr id="4" name="3 Oval Belirtme Çizgisi"/>
          <p:cNvSpPr/>
          <p:nvPr/>
        </p:nvSpPr>
        <p:spPr>
          <a:xfrm>
            <a:off x="3419872" y="332656"/>
            <a:ext cx="4608512" cy="1872208"/>
          </a:xfrm>
          <a:prstGeom prst="wedgeEllipseCallout">
            <a:avLst>
              <a:gd name="adj1" fmla="val -34078"/>
              <a:gd name="adj2" fmla="val 7151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00B0F0"/>
                </a:solidFill>
              </a:rPr>
              <a:t>Hafta sonu temizlik yap</a:t>
            </a:r>
            <a:r>
              <a:rPr lang="tr-TR" sz="2800" b="1" dirty="0" smtClean="0">
                <a:solidFill>
                  <a:srgbClr val="FF0000"/>
                </a:solidFill>
              </a:rPr>
              <a:t>ıp</a:t>
            </a:r>
            <a:r>
              <a:rPr lang="tr-TR" sz="2800" b="1" dirty="0" smtClean="0">
                <a:solidFill>
                  <a:srgbClr val="00B0F0"/>
                </a:solidFill>
              </a:rPr>
              <a:t> camları sileceğim.</a:t>
            </a:r>
            <a:endParaRPr lang="tr-TR" sz="2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 descr="Dar dikey"/>
          <p:cNvSpPr>
            <a:spLocks noChangeArrowheads="1" noChangeShapeType="1" noTextEdit="1"/>
          </p:cNvSpPr>
          <p:nvPr/>
        </p:nvSpPr>
        <p:spPr bwMode="auto">
          <a:xfrm>
            <a:off x="2267744" y="2204864"/>
            <a:ext cx="6336704" cy="3816424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17918"/>
              </a:avLst>
            </a:prstTxWarp>
          </a:bodyPr>
          <a:lstStyle/>
          <a:p>
            <a:pPr algn="ctr" rtl="0"/>
            <a:r>
              <a:rPr lang="en-US" sz="40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ZARFLAR:</a:t>
            </a:r>
          </a:p>
          <a:p>
            <a:pPr algn="ctr" rtl="0"/>
            <a:r>
              <a:rPr lang="en-US" sz="40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( -</a:t>
            </a:r>
            <a:r>
              <a:rPr lang="en-US" sz="4000" kern="10" spc="0" dirty="0" err="1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ıp</a:t>
            </a:r>
            <a:r>
              <a:rPr lang="en-US" sz="40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, -</a:t>
            </a:r>
            <a:r>
              <a:rPr lang="en-US" sz="4000" kern="10" spc="0" dirty="0" err="1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ip</a:t>
            </a:r>
            <a:r>
              <a:rPr lang="en-US" sz="40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, -up, -</a:t>
            </a:r>
            <a:r>
              <a:rPr lang="en-US" sz="4000" kern="10" spc="0" dirty="0" err="1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üp</a:t>
            </a:r>
            <a:r>
              <a:rPr lang="en-US" sz="40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 )</a:t>
            </a:r>
            <a:endParaRPr lang="tr-TR" sz="40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7" name="Picture 3" descr="C:\Users\sony\Desktop\Varşova YETKM\Gorseller\66925_105600412840929_201495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04664"/>
            <a:ext cx="1944216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resimland.com/data/media/16/korku-filmi-izlerk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5391150" cy="4752528"/>
          </a:xfrm>
          <a:prstGeom prst="rect">
            <a:avLst/>
          </a:prstGeom>
          <a:noFill/>
        </p:spPr>
      </p:pic>
      <p:sp>
        <p:nvSpPr>
          <p:cNvPr id="3" name="2 Yuvarlatılmış Dikdörtgen"/>
          <p:cNvSpPr/>
          <p:nvPr/>
        </p:nvSpPr>
        <p:spPr>
          <a:xfrm>
            <a:off x="467544" y="188640"/>
            <a:ext cx="5400600" cy="23042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rgbClr val="00B050"/>
                </a:solidFill>
              </a:rPr>
              <a:t>Dün akşam korku filmi izley</a:t>
            </a:r>
            <a:r>
              <a:rPr lang="tr-TR" sz="3200" b="1" dirty="0" smtClean="0">
                <a:solidFill>
                  <a:srgbClr val="FF0000"/>
                </a:solidFill>
              </a:rPr>
              <a:t>ip</a:t>
            </a:r>
            <a:r>
              <a:rPr lang="tr-TR" sz="3200" b="1" dirty="0" smtClean="0">
                <a:solidFill>
                  <a:srgbClr val="00B050"/>
                </a:solidFill>
              </a:rPr>
              <a:t> birbirimize sarıldık. </a:t>
            </a:r>
            <a:r>
              <a:rPr lang="tr-TR" sz="3200" b="1" dirty="0" smtClean="0">
                <a:solidFill>
                  <a:srgbClr val="00B050"/>
                </a:solidFill>
                <a:sym typeface="Wingdings" pitchFamily="2" charset="2"/>
              </a:rPr>
              <a:t></a:t>
            </a:r>
            <a:endParaRPr lang="tr-TR" sz="3200" b="1" dirty="0">
              <a:solidFill>
                <a:srgbClr val="00B050"/>
              </a:solidFill>
            </a:endParaRPr>
          </a:p>
        </p:txBody>
      </p:sp>
      <p:pic>
        <p:nvPicPr>
          <p:cNvPr id="32772" name="Picture 4" descr="http://img.wapta.net/web/samples/coloranimation/198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797152"/>
            <a:ext cx="1754113" cy="18722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risaleinurakademisi.org/uy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980728"/>
            <a:ext cx="4664571" cy="5449788"/>
          </a:xfrm>
          <a:prstGeom prst="rect">
            <a:avLst/>
          </a:prstGeom>
          <a:noFill/>
        </p:spPr>
      </p:pic>
      <p:sp>
        <p:nvSpPr>
          <p:cNvPr id="3" name="2 Sağ Ok Belirtme Çizgisi"/>
          <p:cNvSpPr/>
          <p:nvPr/>
        </p:nvSpPr>
        <p:spPr>
          <a:xfrm>
            <a:off x="467544" y="1772816"/>
            <a:ext cx="3240360" cy="4104456"/>
          </a:xfrm>
          <a:prstGeom prst="rightArrowCallou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Adam koltukta uyuy</a:t>
            </a:r>
            <a:r>
              <a:rPr lang="tr-TR" sz="3200" b="1" dirty="0" smtClean="0">
                <a:solidFill>
                  <a:srgbClr val="FF0000"/>
                </a:solidFill>
              </a:rPr>
              <a:t>up</a:t>
            </a:r>
            <a:r>
              <a:rPr lang="tr-TR" sz="3200" b="1" dirty="0" smtClean="0">
                <a:solidFill>
                  <a:schemeClr val="tx1"/>
                </a:solidFill>
              </a:rPr>
              <a:t> kalmış.</a:t>
            </a:r>
          </a:p>
          <a:p>
            <a:pPr algn="ctr"/>
            <a:endParaRPr lang="tr-TR" sz="3200" b="1" dirty="0">
              <a:solidFill>
                <a:schemeClr val="tx1"/>
              </a:solidFill>
            </a:endParaRPr>
          </a:p>
        </p:txBody>
      </p:sp>
      <p:pic>
        <p:nvPicPr>
          <p:cNvPr id="33796" name="Picture 4" descr="http://2.bp.blogspot.com/-0NwM3IBiMUI/UGGXQYordCI/AAAAAAAAG0M/bc-nfLZcp1k/s1600/Slee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581128"/>
            <a:ext cx="1175792" cy="10801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ya.zaman.com.tr/2009/06/28/kabuk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060848"/>
            <a:ext cx="4608513" cy="4797152"/>
          </a:xfrm>
          <a:prstGeom prst="rect">
            <a:avLst/>
          </a:prstGeom>
          <a:noFill/>
        </p:spPr>
      </p:pic>
      <p:sp>
        <p:nvSpPr>
          <p:cNvPr id="4" name="3 Metin kutusu"/>
          <p:cNvSpPr txBox="1"/>
          <p:nvPr/>
        </p:nvSpPr>
        <p:spPr>
          <a:xfrm>
            <a:off x="1403648" y="476672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>
                <a:solidFill>
                  <a:srgbClr val="FF0000"/>
                </a:solidFill>
              </a:rPr>
              <a:t>Elmayı, portakalı soy</a:t>
            </a:r>
            <a:r>
              <a:rPr lang="tr-TR" sz="4000" b="1" dirty="0" smtClean="0"/>
              <a:t>up</a:t>
            </a:r>
            <a:r>
              <a:rPr lang="tr-TR" sz="4000" b="1" dirty="0" smtClean="0">
                <a:solidFill>
                  <a:srgbClr val="FF0000"/>
                </a:solidFill>
              </a:rPr>
              <a:t> yiyoruz.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1030" name="Picture 6" descr="http://cdn.hafiftarif.com/wp-content/uploads/2008/12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4499992" cy="47971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547664" y="188640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Mektubu bir zarfa koy</a:t>
            </a:r>
            <a:r>
              <a:rPr lang="tr-TR" sz="3200" b="1" dirty="0" smtClean="0">
                <a:solidFill>
                  <a:schemeClr val="accent3">
                    <a:lumMod val="75000"/>
                  </a:schemeClr>
                </a:solidFill>
              </a:rPr>
              <a:t>up</a:t>
            </a:r>
            <a:r>
              <a:rPr lang="tr-TR" sz="3200" b="1" dirty="0" smtClean="0"/>
              <a:t> sevgilime gönderdim.</a:t>
            </a:r>
            <a:endParaRPr lang="tr-TR" sz="3200" b="1" dirty="0"/>
          </a:p>
        </p:txBody>
      </p:sp>
      <p:pic>
        <p:nvPicPr>
          <p:cNvPr id="36866" name="Picture 2" descr="http://4.bp.blogspot.com/-6wr-Q2h1h4I/UJTRlwOIVlI/AAAAAAAAG7Y/4qDh-iA3I_Y/s1600/ingilizce_mekt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5976664" cy="3384376"/>
          </a:xfrm>
          <a:prstGeom prst="rect">
            <a:avLst/>
          </a:prstGeom>
          <a:noFill/>
        </p:spPr>
      </p:pic>
      <p:pic>
        <p:nvPicPr>
          <p:cNvPr id="4" name="Resim 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25144"/>
            <a:ext cx="1718370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esim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4581128"/>
            <a:ext cx="142875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Favorite Folder Clip 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4941168"/>
            <a:ext cx="2828925" cy="1628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kadin.net/wp-content/uploads/2011/08/boyuna_sarilm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08920"/>
            <a:ext cx="6984776" cy="3888432"/>
          </a:xfrm>
          <a:prstGeom prst="rect">
            <a:avLst/>
          </a:prstGeom>
          <a:noFill/>
        </p:spPr>
      </p:pic>
      <p:sp>
        <p:nvSpPr>
          <p:cNvPr id="4" name="3 Yukarı Şerit"/>
          <p:cNvSpPr/>
          <p:nvPr/>
        </p:nvSpPr>
        <p:spPr>
          <a:xfrm>
            <a:off x="971600" y="332656"/>
            <a:ext cx="7488832" cy="1872208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3131840" y="548680"/>
            <a:ext cx="3096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Boynuna sarıl</a:t>
            </a:r>
            <a:r>
              <a:rPr lang="tr-TR" sz="3200" b="1" dirty="0" smtClean="0">
                <a:solidFill>
                  <a:schemeClr val="accent3">
                    <a:lumMod val="75000"/>
                  </a:schemeClr>
                </a:solidFill>
              </a:rPr>
              <a:t>ıp</a:t>
            </a:r>
            <a:r>
              <a:rPr lang="tr-TR" sz="3200" b="1" dirty="0" smtClean="0"/>
              <a:t> saatlerce ağladı.</a:t>
            </a:r>
            <a:endParaRPr lang="tr-TR" sz="32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sacdoktorum.net/wp-content/uploads/2009/08/sacyk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988840"/>
            <a:ext cx="3168352" cy="3744416"/>
          </a:xfrm>
          <a:prstGeom prst="rect">
            <a:avLst/>
          </a:prstGeom>
          <a:noFill/>
        </p:spPr>
      </p:pic>
      <p:pic>
        <p:nvPicPr>
          <p:cNvPr id="38918" name="Picture 6" descr="http://i.onbesyirmibes.org/image/2010/01/02/309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0140" y="1988840"/>
            <a:ext cx="3538364" cy="3672408"/>
          </a:xfrm>
          <a:prstGeom prst="rect">
            <a:avLst/>
          </a:prstGeom>
          <a:noFill/>
        </p:spPr>
      </p:pic>
      <p:sp>
        <p:nvSpPr>
          <p:cNvPr id="5" name="4 Sağ Ok"/>
          <p:cNvSpPr/>
          <p:nvPr/>
        </p:nvSpPr>
        <p:spPr>
          <a:xfrm>
            <a:off x="3419872" y="3501008"/>
            <a:ext cx="1944216" cy="136815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Dalga"/>
          <p:cNvSpPr/>
          <p:nvPr/>
        </p:nvSpPr>
        <p:spPr>
          <a:xfrm>
            <a:off x="899592" y="188640"/>
            <a:ext cx="7272808" cy="1512168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Metin kutusu"/>
          <p:cNvSpPr txBox="1"/>
          <p:nvPr/>
        </p:nvSpPr>
        <p:spPr>
          <a:xfrm>
            <a:off x="1691680" y="620688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smtClean="0"/>
              <a:t>Saçlarını yıkay</a:t>
            </a:r>
            <a:r>
              <a:rPr lang="tr-TR" sz="3600" b="1" dirty="0" smtClean="0">
                <a:solidFill>
                  <a:srgbClr val="FFFF00"/>
                </a:solidFill>
              </a:rPr>
              <a:t>ıp </a:t>
            </a:r>
            <a:r>
              <a:rPr lang="tr-TR" sz="3600" b="1" dirty="0" smtClean="0"/>
              <a:t>kuruttu.</a:t>
            </a:r>
            <a:endParaRPr lang="tr-TR" sz="36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ouse Fire Insuranc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113584"/>
            <a:ext cx="3779912" cy="3744416"/>
          </a:xfrm>
          <a:prstGeom prst="rect">
            <a:avLst/>
          </a:prstGeom>
          <a:noFill/>
        </p:spPr>
      </p:pic>
      <p:pic>
        <p:nvPicPr>
          <p:cNvPr id="39942" name="Picture 6" descr="Running With Bucket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501008"/>
            <a:ext cx="2686050" cy="2828925"/>
          </a:xfrm>
          <a:prstGeom prst="rect">
            <a:avLst/>
          </a:prstGeom>
          <a:noFill/>
        </p:spPr>
      </p:pic>
      <p:pic>
        <p:nvPicPr>
          <p:cNvPr id="39946" name="Picture 10" descr="stock vector : Fire tru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286250" cy="3067050"/>
          </a:xfrm>
          <a:prstGeom prst="rect">
            <a:avLst/>
          </a:prstGeom>
          <a:noFill/>
        </p:spPr>
      </p:pic>
      <p:sp>
        <p:nvSpPr>
          <p:cNvPr id="9" name="8 Patlama 2"/>
          <p:cNvSpPr/>
          <p:nvPr/>
        </p:nvSpPr>
        <p:spPr>
          <a:xfrm>
            <a:off x="4427984" y="0"/>
            <a:ext cx="4716016" cy="278092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Metin kutusu"/>
          <p:cNvSpPr txBox="1"/>
          <p:nvPr/>
        </p:nvSpPr>
        <p:spPr>
          <a:xfrm>
            <a:off x="5220072" y="1052736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/>
              <a:t>Yangını gör</a:t>
            </a:r>
            <a:r>
              <a:rPr lang="tr-TR" sz="2400" b="1" dirty="0" smtClean="0">
                <a:solidFill>
                  <a:srgbClr val="FF0000"/>
                </a:solidFill>
              </a:rPr>
              <a:t>üp</a:t>
            </a:r>
            <a:r>
              <a:rPr lang="tr-TR" sz="2400" b="1" dirty="0" smtClean="0"/>
              <a:t> itfaiyeyi aradı.</a:t>
            </a:r>
            <a:endParaRPr lang="tr-TR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runk Man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73016"/>
            <a:ext cx="2232248" cy="2828925"/>
          </a:xfrm>
          <a:prstGeom prst="rect">
            <a:avLst/>
          </a:prstGeom>
          <a:noFill/>
        </p:spPr>
      </p:pic>
      <p:pic>
        <p:nvPicPr>
          <p:cNvPr id="1028" name="Picture 4" descr="Intoxicated Drunk Dwi Dui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717032"/>
            <a:ext cx="2857500" cy="2819401"/>
          </a:xfrm>
          <a:prstGeom prst="rect">
            <a:avLst/>
          </a:prstGeom>
          <a:noFill/>
        </p:spPr>
      </p:pic>
      <p:sp>
        <p:nvSpPr>
          <p:cNvPr id="4" name="3 Aşağı Ok Belirtme Çizgisi"/>
          <p:cNvSpPr/>
          <p:nvPr/>
        </p:nvSpPr>
        <p:spPr>
          <a:xfrm>
            <a:off x="1475656" y="260648"/>
            <a:ext cx="6120680" cy="3096344"/>
          </a:xfrm>
          <a:prstGeom prst="down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1907704" y="836712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İç</a:t>
            </a:r>
            <a:r>
              <a:rPr lang="tr-TR" sz="3200" b="1" dirty="0" smtClean="0">
                <a:solidFill>
                  <a:srgbClr val="FF0000"/>
                </a:solidFill>
              </a:rPr>
              <a:t>ip</a:t>
            </a:r>
            <a:r>
              <a:rPr lang="tr-TR" sz="3200" b="1" dirty="0" smtClean="0"/>
              <a:t> iç</a:t>
            </a:r>
            <a:r>
              <a:rPr lang="tr-TR" sz="3200" b="1" dirty="0" smtClean="0">
                <a:solidFill>
                  <a:srgbClr val="FF0000"/>
                </a:solidFill>
              </a:rPr>
              <a:t>ip</a:t>
            </a:r>
            <a:r>
              <a:rPr lang="tr-TR" sz="3200" b="1" dirty="0" smtClean="0"/>
              <a:t> sarhoş oluyorlar. Sonra bağırıyorlar. </a:t>
            </a:r>
            <a:r>
              <a:rPr lang="tr-TR" sz="3200" b="1" dirty="0" smtClean="0">
                <a:sym typeface="Wingdings" pitchFamily="2" charset="2"/>
              </a:rPr>
              <a:t></a:t>
            </a:r>
            <a:endParaRPr lang="tr-TR" sz="32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www.bayanlar.biz/wp-content/uploads/Bahar-Temizligini-Kolaylastiran-Tuyol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221088"/>
            <a:ext cx="2808312" cy="2160240"/>
          </a:xfrm>
          <a:prstGeom prst="rect">
            <a:avLst/>
          </a:prstGeom>
          <a:noFill/>
        </p:spPr>
      </p:pic>
      <p:sp>
        <p:nvSpPr>
          <p:cNvPr id="3" name="2 Metin kutusu"/>
          <p:cNvSpPr txBox="1"/>
          <p:nvPr/>
        </p:nvSpPr>
        <p:spPr>
          <a:xfrm>
            <a:off x="1403648" y="47667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Evi temizley</a:t>
            </a:r>
            <a:r>
              <a:rPr lang="tr-TR" sz="4000" b="1" dirty="0" smtClean="0">
                <a:solidFill>
                  <a:srgbClr val="FF0000"/>
                </a:solidFill>
              </a:rPr>
              <a:t>ip </a:t>
            </a:r>
            <a:r>
              <a:rPr lang="tr-TR" sz="4000" b="1" dirty="0" smtClean="0"/>
              <a:t>alışverişe gitti.</a:t>
            </a:r>
            <a:endParaRPr lang="tr-TR" sz="4000" b="1" dirty="0"/>
          </a:p>
        </p:txBody>
      </p:sp>
      <p:sp>
        <p:nvSpPr>
          <p:cNvPr id="4" name="3 Sağ Ok"/>
          <p:cNvSpPr/>
          <p:nvPr/>
        </p:nvSpPr>
        <p:spPr>
          <a:xfrm>
            <a:off x="3707904" y="4653136"/>
            <a:ext cx="1584176" cy="9361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3012" name="Picture 4" descr="http://www.starkizoyunlari.com/resimler/oyun/evi-temiz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628800"/>
            <a:ext cx="2286000" cy="1760984"/>
          </a:xfrm>
          <a:prstGeom prst="rect">
            <a:avLst/>
          </a:prstGeom>
          <a:noFill/>
        </p:spPr>
      </p:pic>
      <p:sp>
        <p:nvSpPr>
          <p:cNvPr id="6" name="5 Sağa Bükülü Ok"/>
          <p:cNvSpPr/>
          <p:nvPr/>
        </p:nvSpPr>
        <p:spPr>
          <a:xfrm rot="2186794">
            <a:off x="793692" y="2014610"/>
            <a:ext cx="1318436" cy="1532079"/>
          </a:xfrm>
          <a:prstGeom prst="curvedRightArrow">
            <a:avLst>
              <a:gd name="adj1" fmla="val 25000"/>
              <a:gd name="adj2" fmla="val 40970"/>
              <a:gd name="adj3" fmla="val 25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pic>
        <p:nvPicPr>
          <p:cNvPr id="43014" name="Picture 6" descr="http://1.bp.blogspot.com/_FpOlZWiysLI/TRw2RaYgqDI/AAAAAAAAAr4/iHczmUL5VLc/s1600/alisver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005064"/>
            <a:ext cx="2808312" cy="26369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971600" y="33265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Spor yapıyorlar, zayıflıyorlar. </a:t>
            </a:r>
            <a:r>
              <a:rPr lang="tr-TR" sz="3200" b="1" dirty="0" smtClean="0">
                <a:sym typeface="Wingdings" pitchFamily="2" charset="2"/>
              </a:rPr>
              <a:t>  </a:t>
            </a:r>
          </a:p>
          <a:p>
            <a:pPr algn="ctr"/>
            <a:r>
              <a:rPr lang="tr-TR" sz="3200" b="1" dirty="0" smtClean="0">
                <a:sym typeface="Wingdings" pitchFamily="2" charset="2"/>
              </a:rPr>
              <a:t>Spor yap</a:t>
            </a:r>
            <a:r>
              <a:rPr lang="tr-TR" sz="3200" b="1" dirty="0" smtClean="0">
                <a:solidFill>
                  <a:srgbClr val="FF0000"/>
                </a:solidFill>
                <a:sym typeface="Wingdings" pitchFamily="2" charset="2"/>
              </a:rPr>
              <a:t>ıp</a:t>
            </a:r>
            <a:r>
              <a:rPr lang="tr-TR" sz="3200" b="1" dirty="0" smtClean="0">
                <a:sym typeface="Wingdings" pitchFamily="2" charset="2"/>
              </a:rPr>
              <a:t> zayıflıyorlar. </a:t>
            </a:r>
            <a:endParaRPr lang="tr-TR" sz="3200" b="1" dirty="0"/>
          </a:p>
        </p:txBody>
      </p:sp>
      <p:pic>
        <p:nvPicPr>
          <p:cNvPr id="41988" name="Picture 4" descr="Sport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284984"/>
            <a:ext cx="971550" cy="2819401"/>
          </a:xfrm>
          <a:prstGeom prst="rect">
            <a:avLst/>
          </a:prstGeom>
          <a:noFill/>
        </p:spPr>
      </p:pic>
      <p:pic>
        <p:nvPicPr>
          <p:cNvPr id="41990" name="Picture 6" descr="Golf Driver Swing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132856"/>
            <a:ext cx="1857375" cy="2838450"/>
          </a:xfrm>
          <a:prstGeom prst="rect">
            <a:avLst/>
          </a:prstGeom>
          <a:noFill/>
        </p:spPr>
      </p:pic>
      <p:pic>
        <p:nvPicPr>
          <p:cNvPr id="41992" name="Picture 8" descr="Skate Competition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501008"/>
            <a:ext cx="2600325" cy="28479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2.gstatic.com/images?q=tbn:ANd9GcRjwQLzAuWXPp0dX1PL2WqRy3rPjH1LUmVwycAHJSz0TtvR79R5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3438" y="1"/>
            <a:ext cx="4714825" cy="2492896"/>
          </a:xfrm>
          <a:prstGeom prst="rect">
            <a:avLst/>
          </a:prstGeom>
          <a:noFill/>
        </p:spPr>
      </p:pic>
      <p:pic>
        <p:nvPicPr>
          <p:cNvPr id="19459" name="Picture 3" descr="C:\Users\user\AppData\Local\Microsoft\Windows\Temporary Internet Files\Content.IE5\Z0US56GQ\MC90043475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286" y="4725144"/>
            <a:ext cx="2285714" cy="2285714"/>
          </a:xfrm>
          <a:prstGeom prst="rect">
            <a:avLst/>
          </a:prstGeom>
          <a:noFill/>
        </p:spPr>
      </p:pic>
      <p:pic>
        <p:nvPicPr>
          <p:cNvPr id="6" name="Picture 3" descr="C:\Users\user\AppData\Local\Microsoft\Windows\Temporary Internet Files\Content.IE5\Z0US56GQ\MC90043475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286"/>
            <a:ext cx="2285714" cy="2285714"/>
          </a:xfrm>
          <a:prstGeom prst="rect">
            <a:avLst/>
          </a:prstGeom>
          <a:noFill/>
        </p:spPr>
      </p:pic>
      <p:sp>
        <p:nvSpPr>
          <p:cNvPr id="7" name="6 Yukarı Bükülmüş Şerit"/>
          <p:cNvSpPr/>
          <p:nvPr/>
        </p:nvSpPr>
        <p:spPr>
          <a:xfrm>
            <a:off x="1691680" y="2420888"/>
            <a:ext cx="5832648" cy="3096344"/>
          </a:xfrm>
          <a:prstGeom prst="ellipseRibbon2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FİİL+  </a:t>
            </a:r>
            <a:r>
              <a:rPr lang="tr-TR" sz="3200" b="1" dirty="0" smtClean="0">
                <a:solidFill>
                  <a:srgbClr val="00B0F0"/>
                </a:solidFill>
              </a:rPr>
              <a:t>-(y)IP</a:t>
            </a:r>
          </a:p>
          <a:p>
            <a:pPr algn="ctr"/>
            <a:r>
              <a:rPr lang="tr-TR" sz="3200" b="1" dirty="0" smtClean="0">
                <a:solidFill>
                  <a:srgbClr val="00B0F0"/>
                </a:solidFill>
              </a:rPr>
              <a:t>           -(y)İP</a:t>
            </a:r>
          </a:p>
          <a:p>
            <a:pPr algn="ctr"/>
            <a:r>
              <a:rPr lang="tr-TR" sz="3200" b="1" dirty="0" smtClean="0">
                <a:solidFill>
                  <a:srgbClr val="00B0F0"/>
                </a:solidFill>
              </a:rPr>
              <a:t>             -(y)UP</a:t>
            </a:r>
          </a:p>
          <a:p>
            <a:pPr algn="ctr"/>
            <a:r>
              <a:rPr lang="tr-TR" sz="3200" b="1" dirty="0" smtClean="0">
                <a:solidFill>
                  <a:srgbClr val="00B0F0"/>
                </a:solidFill>
              </a:rPr>
              <a:t>              -(y) ÜP</a:t>
            </a:r>
            <a:endParaRPr lang="tr-TR" sz="3200" b="1" dirty="0">
              <a:solidFill>
                <a:srgbClr val="00B0F0"/>
              </a:solidFill>
            </a:endParaRPr>
          </a:p>
        </p:txBody>
      </p:sp>
      <p:sp>
        <p:nvSpPr>
          <p:cNvPr id="8" name="7 Gülen Yüz"/>
          <p:cNvSpPr/>
          <p:nvPr/>
        </p:nvSpPr>
        <p:spPr>
          <a:xfrm>
            <a:off x="2555776" y="3933056"/>
            <a:ext cx="504056" cy="5040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Gülen Yüz"/>
          <p:cNvSpPr/>
          <p:nvPr/>
        </p:nvSpPr>
        <p:spPr>
          <a:xfrm>
            <a:off x="6156176" y="3861048"/>
            <a:ext cx="504056" cy="5040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827584" y="404664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/>
              <a:t>Onu okula </a:t>
            </a:r>
            <a:r>
              <a:rPr lang="tr-TR" sz="2800" b="1" i="1" dirty="0" smtClean="0"/>
              <a:t>bırak</a:t>
            </a:r>
            <a:r>
              <a:rPr lang="tr-TR" sz="2800" b="1" i="1" dirty="0" smtClean="0">
                <a:solidFill>
                  <a:srgbClr val="FF0000"/>
                </a:solidFill>
              </a:rPr>
              <a:t>ıp</a:t>
            </a:r>
            <a:r>
              <a:rPr lang="tr-TR" sz="2800" b="1" i="1" dirty="0" smtClean="0"/>
              <a:t> gitti. </a:t>
            </a:r>
          </a:p>
          <a:p>
            <a:pPr algn="ctr"/>
            <a:r>
              <a:rPr lang="tr-TR" sz="2800" b="1" dirty="0" smtClean="0"/>
              <a:t>(Önce onu okula bıraktı, sonra gitti.) </a:t>
            </a:r>
            <a:endParaRPr lang="tr-TR" sz="2800" b="1" dirty="0"/>
          </a:p>
        </p:txBody>
      </p:sp>
      <p:pic>
        <p:nvPicPr>
          <p:cNvPr id="40964" name="Picture 4" descr="http://www.meleklermekani.com/imagehosting/ana-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88840"/>
            <a:ext cx="5976664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3" descr="http://img1.loadtr.com/b-627283-sinir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204864"/>
            <a:ext cx="3419872" cy="4653136"/>
          </a:xfrm>
          <a:prstGeom prst="rect">
            <a:avLst/>
          </a:prstGeom>
          <a:noFill/>
        </p:spPr>
      </p:pic>
      <p:pic>
        <p:nvPicPr>
          <p:cNvPr id="46085" name="Picture 5" descr="http://www.ninniler.com/bebek_resimleri/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2856"/>
            <a:ext cx="3779912" cy="4725144"/>
          </a:xfrm>
          <a:prstGeom prst="rect">
            <a:avLst/>
          </a:prstGeom>
          <a:noFill/>
        </p:spPr>
      </p:pic>
      <p:sp>
        <p:nvSpPr>
          <p:cNvPr id="6" name="5 Sol Ok"/>
          <p:cNvSpPr/>
          <p:nvPr/>
        </p:nvSpPr>
        <p:spPr>
          <a:xfrm>
            <a:off x="3851920" y="4509120"/>
            <a:ext cx="1656184" cy="79208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alga"/>
          <p:cNvSpPr/>
          <p:nvPr/>
        </p:nvSpPr>
        <p:spPr>
          <a:xfrm>
            <a:off x="467544" y="260648"/>
            <a:ext cx="8208912" cy="158417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Metin kutusu"/>
          <p:cNvSpPr txBox="1"/>
          <p:nvPr/>
        </p:nvSpPr>
        <p:spPr>
          <a:xfrm>
            <a:off x="971600" y="764704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Bana sinirli bak</a:t>
            </a:r>
            <a:r>
              <a:rPr lang="tr-TR" sz="3200" b="1" dirty="0" smtClean="0">
                <a:solidFill>
                  <a:srgbClr val="FF0000"/>
                </a:solidFill>
              </a:rPr>
              <a:t>ıp</a:t>
            </a:r>
            <a:r>
              <a:rPr lang="tr-TR" sz="3200" b="1" dirty="0" smtClean="0"/>
              <a:t> durma!! Korkuyorum. </a:t>
            </a:r>
            <a:r>
              <a:rPr lang="tr-TR" sz="3200" b="1" dirty="0" smtClean="0">
                <a:sym typeface="Wingdings" pitchFamily="2" charset="2"/>
              </a:rPr>
              <a:t></a:t>
            </a:r>
            <a:endParaRPr lang="tr-TR" sz="3200" b="1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Rural Pennsylvania Peopl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8640"/>
            <a:ext cx="3960440" cy="3816424"/>
          </a:xfrm>
          <a:prstGeom prst="rect">
            <a:avLst/>
          </a:prstGeom>
          <a:noFill/>
        </p:spPr>
      </p:pic>
      <p:pic>
        <p:nvPicPr>
          <p:cNvPr id="45060" name="Picture 4" descr="Crying Smiley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1584176" cy="1830338"/>
          </a:xfrm>
          <a:prstGeom prst="rect">
            <a:avLst/>
          </a:prstGeom>
          <a:noFill/>
        </p:spPr>
      </p:pic>
      <p:pic>
        <p:nvPicPr>
          <p:cNvPr id="45062" name="Picture 6" descr="Sad Smiley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052736"/>
            <a:ext cx="1752430" cy="1758330"/>
          </a:xfrm>
          <a:prstGeom prst="rect">
            <a:avLst/>
          </a:prstGeom>
          <a:noFill/>
        </p:spPr>
      </p:pic>
      <p:sp>
        <p:nvSpPr>
          <p:cNvPr id="5" name="4 Yukarı Ok Belirtme Çizgisi"/>
          <p:cNvSpPr/>
          <p:nvPr/>
        </p:nvSpPr>
        <p:spPr>
          <a:xfrm>
            <a:off x="1259632" y="4149080"/>
            <a:ext cx="6840760" cy="2448272"/>
          </a:xfrm>
          <a:prstGeom prst="up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1403648" y="5085184"/>
            <a:ext cx="5832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>
                <a:solidFill>
                  <a:srgbClr val="FF0000"/>
                </a:solidFill>
              </a:rPr>
              <a:t>Ailesini Türkiye’de bırak</a:t>
            </a:r>
            <a:r>
              <a:rPr lang="tr-TR" sz="4000" b="1" dirty="0" smtClean="0"/>
              <a:t>ıp</a:t>
            </a:r>
            <a:r>
              <a:rPr lang="tr-TR" sz="4000" b="1" dirty="0" smtClean="0">
                <a:solidFill>
                  <a:srgbClr val="FF0000"/>
                </a:solidFill>
              </a:rPr>
              <a:t> Varşova’ya geldi.</a:t>
            </a:r>
            <a:endParaRPr lang="tr-TR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Telephone Lutte Incendi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2880320" cy="3501008"/>
          </a:xfrm>
          <a:prstGeom prst="rect">
            <a:avLst/>
          </a:prstGeom>
          <a:noFill/>
        </p:spPr>
      </p:pic>
      <p:pic>
        <p:nvPicPr>
          <p:cNvPr id="44038" name="Picture 6" descr="Girl On The Pho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780928"/>
            <a:ext cx="1800200" cy="2828925"/>
          </a:xfrm>
          <a:prstGeom prst="rect">
            <a:avLst/>
          </a:prstGeom>
          <a:noFill/>
        </p:spPr>
      </p:pic>
      <p:pic>
        <p:nvPicPr>
          <p:cNvPr id="44040" name="Picture 8" descr="Telephone Sauvetage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429000"/>
            <a:ext cx="2857500" cy="3429000"/>
          </a:xfrm>
          <a:prstGeom prst="rect">
            <a:avLst/>
          </a:prstGeom>
          <a:noFill/>
        </p:spPr>
      </p:pic>
      <p:sp>
        <p:nvSpPr>
          <p:cNvPr id="6" name="5 Sol Sağ Ok"/>
          <p:cNvSpPr/>
          <p:nvPr/>
        </p:nvSpPr>
        <p:spPr>
          <a:xfrm>
            <a:off x="539552" y="0"/>
            <a:ext cx="8064896" cy="2420888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>
            <a:off x="1763688" y="692696"/>
            <a:ext cx="6192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/>
              <a:t>Her akşam sevgilisini aray</a:t>
            </a:r>
            <a:r>
              <a:rPr lang="tr-TR" sz="2800" b="1" dirty="0" smtClean="0">
                <a:solidFill>
                  <a:srgbClr val="FF0000"/>
                </a:solidFill>
              </a:rPr>
              <a:t>ıp</a:t>
            </a:r>
            <a:r>
              <a:rPr lang="tr-TR" sz="2800" b="1" dirty="0" smtClean="0"/>
              <a:t> konuşuyor. </a:t>
            </a:r>
            <a:r>
              <a:rPr lang="tr-TR" sz="2800" b="1" dirty="0" smtClean="0">
                <a:sym typeface="Wingdings" pitchFamily="2" charset="2"/>
              </a:rPr>
              <a:t></a:t>
            </a:r>
            <a:endParaRPr lang="tr-TR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sphotos-a.xx.fbcdn.net/hphotos-ash4/c0.0.320.320/p403x403/481109_10151400987728398_1070802905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36912"/>
            <a:ext cx="5688632" cy="3600400"/>
          </a:xfrm>
          <a:prstGeom prst="rect">
            <a:avLst/>
          </a:prstGeom>
          <a:noFill/>
        </p:spPr>
      </p:pic>
      <p:sp>
        <p:nvSpPr>
          <p:cNvPr id="3" name="2 Sol Sağ Ok Belirtme Çizgisi"/>
          <p:cNvSpPr/>
          <p:nvPr/>
        </p:nvSpPr>
        <p:spPr>
          <a:xfrm>
            <a:off x="1403648" y="404664"/>
            <a:ext cx="6408712" cy="1800200"/>
          </a:xfrm>
          <a:prstGeom prst="leftRight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Metin kutusu"/>
          <p:cNvSpPr txBox="1"/>
          <p:nvPr/>
        </p:nvSpPr>
        <p:spPr>
          <a:xfrm>
            <a:off x="3203848" y="908720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/>
              <a:t>Kulağımı çek</a:t>
            </a:r>
            <a:r>
              <a:rPr lang="tr-TR" sz="2800" b="1" dirty="0" smtClean="0">
                <a:solidFill>
                  <a:srgbClr val="FF0000"/>
                </a:solidFill>
              </a:rPr>
              <a:t>ip</a:t>
            </a:r>
            <a:r>
              <a:rPr lang="tr-TR" sz="2800" b="1" dirty="0" smtClean="0"/>
              <a:t> durma!!!</a:t>
            </a:r>
            <a:endParaRPr lang="tr-TR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Sunny Side Up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3528392" cy="3744416"/>
          </a:xfrm>
          <a:prstGeom prst="rect">
            <a:avLst/>
          </a:prstGeom>
          <a:noFill/>
        </p:spPr>
      </p:pic>
      <p:pic>
        <p:nvPicPr>
          <p:cNvPr id="49156" name="Picture 4" descr="http://farm4.static.flickr.com/3614/3361752183_24ea7ea8c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564904"/>
            <a:ext cx="3286844" cy="3384376"/>
          </a:xfrm>
          <a:prstGeom prst="rect">
            <a:avLst/>
          </a:prstGeom>
          <a:noFill/>
        </p:spPr>
      </p:pic>
      <p:sp>
        <p:nvSpPr>
          <p:cNvPr id="4" name="3 Sol Sağ Ok"/>
          <p:cNvSpPr/>
          <p:nvPr/>
        </p:nvSpPr>
        <p:spPr>
          <a:xfrm>
            <a:off x="3779912" y="3933056"/>
            <a:ext cx="1584176" cy="100811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Yukarı Bükülmüş Şerit"/>
          <p:cNvSpPr/>
          <p:nvPr/>
        </p:nvSpPr>
        <p:spPr>
          <a:xfrm>
            <a:off x="755576" y="260648"/>
            <a:ext cx="7416824" cy="2016224"/>
          </a:xfrm>
          <a:prstGeom prst="ellipse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2915816" y="404665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/>
              <a:t>Yumurtayı kır</a:t>
            </a:r>
            <a:r>
              <a:rPr lang="tr-TR" sz="2800" b="1" dirty="0" smtClean="0">
                <a:solidFill>
                  <a:srgbClr val="FF0000"/>
                </a:solidFill>
              </a:rPr>
              <a:t>ıp</a:t>
            </a:r>
            <a:r>
              <a:rPr lang="tr-TR" sz="2800" b="1" dirty="0" smtClean="0"/>
              <a:t> menemen yaptık. </a:t>
            </a:r>
            <a:r>
              <a:rPr lang="tr-TR" sz="2800" b="1" dirty="0" smtClean="0">
                <a:sym typeface="Wingdings" pitchFamily="2" charset="2"/>
              </a:rPr>
              <a:t></a:t>
            </a:r>
            <a:endParaRPr lang="tr-TR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187624" y="3789040"/>
            <a:ext cx="6840760" cy="28803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tr-TR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Melike ERDEM- Köstence YETKM</a:t>
            </a:r>
          </a:p>
          <a:p>
            <a:pPr algn="ctr" rtl="0"/>
            <a:r>
              <a:rPr lang="tr-TR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Serkan İPEK- Varşova YETKM</a:t>
            </a:r>
            <a:endParaRPr lang="tr-TR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611560" y="18864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smtClean="0"/>
              <a:t>Derse gel</a:t>
            </a:r>
            <a:r>
              <a:rPr lang="tr-TR" sz="3600" b="1" dirty="0" smtClean="0">
                <a:solidFill>
                  <a:srgbClr val="FF0000"/>
                </a:solidFill>
              </a:rPr>
              <a:t>ip</a:t>
            </a:r>
            <a:r>
              <a:rPr lang="tr-TR" sz="3600" b="1" dirty="0" smtClean="0"/>
              <a:t> bizi dinlediğiniz için teşekkür ederiz. </a:t>
            </a:r>
            <a:endParaRPr lang="tr-TR" sz="3600" b="1" dirty="0"/>
          </a:p>
        </p:txBody>
      </p:sp>
      <p:pic>
        <p:nvPicPr>
          <p:cNvPr id="48130" name="Picture 2" descr="Sun Avatar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484783"/>
            <a:ext cx="2857500" cy="194421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76808" y="274638"/>
            <a:ext cx="7467600" cy="1282154"/>
          </a:xfrm>
        </p:spPr>
        <p:txBody>
          <a:bodyPr>
            <a:noAutofit/>
          </a:bodyPr>
          <a:lstStyle/>
          <a:p>
            <a:pPr algn="ctr"/>
            <a:r>
              <a:rPr lang="tr-TR" sz="4000" b="1" dirty="0" smtClean="0">
                <a:solidFill>
                  <a:srgbClr val="FF0000"/>
                </a:solidFill>
              </a:rPr>
              <a:t>EVE GİDECEĞİM, DİNLENECEĞİM.</a:t>
            </a:r>
            <a:br>
              <a:rPr lang="tr-TR" sz="4000" b="1" dirty="0" smtClean="0">
                <a:solidFill>
                  <a:srgbClr val="FF0000"/>
                </a:solidFill>
              </a:rPr>
            </a:br>
            <a:r>
              <a:rPr lang="tr-TR" sz="4000" b="1" dirty="0" smtClean="0">
                <a:solidFill>
                  <a:srgbClr val="FF0000"/>
                </a:solidFill>
              </a:rPr>
              <a:t>EVE GİD</a:t>
            </a:r>
            <a:r>
              <a:rPr lang="tr-TR" sz="4000" b="1" dirty="0" smtClean="0">
                <a:solidFill>
                  <a:schemeClr val="tx1"/>
                </a:solidFill>
              </a:rPr>
              <a:t>İP</a:t>
            </a:r>
            <a:r>
              <a:rPr lang="tr-TR" sz="4000" b="1" dirty="0" smtClean="0">
                <a:solidFill>
                  <a:srgbClr val="FF0000"/>
                </a:solidFill>
              </a:rPr>
              <a:t> DİNLENECEĞİM.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t0.gstatic.com/images?q=tbn:ANd9GcSUtctzJh7b4edSB0arYFY9VMf6EhSes6Dbv8tAfTQCIk8-TfF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08920"/>
            <a:ext cx="2664296" cy="2736304"/>
          </a:xfrm>
          <a:prstGeom prst="rect">
            <a:avLst/>
          </a:prstGeom>
          <a:noFill/>
        </p:spPr>
      </p:pic>
      <p:sp>
        <p:nvSpPr>
          <p:cNvPr id="1028" name="AutoShape 4" descr="data:image/jpeg;base64,/9j/4AAQSkZJRgABAQAAAQABAAD/2wCEAAkGBxISEhUSEhQVFRQXGBoYFxgYFxIXGBYYGBoeGBcXFxcZHCggGBolHhgXIjEhKCkrMC4uGB8zODMsNygtLysBCgoKDg0OGxAQGzQmICQsLC8sLy8sLCwsLCwsLCwvLywsLCwsLCwsLCwsLCwsLCwsLCwsLCwsLCwsLCwsLCwsLP/AABEIAMgA/AMBIgACEQEDEQH/xAAcAAEAAgMBAQEAAAAAAAAAAAAABAcDBQYIAgH/xABNEAACAQMBBAUHBgkKBgMBAAABAgMABBESBSExQQYTUWFxByIyQlKBkRQjYnKCoRUzkpOisbLC0xckQ1NUY3ODwdE0ZLPD4fAWJaMI/8QAGgEAAgMBAQAAAAAAAAAAAAAAAAQBAwUCBv/EAC8RAAICAQMCAwcEAwEAAAAAAAABAgMRBBIxIVETIkEFFDJhcbHwQpGh0SNS4ST/2gAMAwEAAhEDEQA/ALxpSuU6cdMFsgIolEt1IMpGThUXOOtlI3hM5AA3sQQOBIhtJZZKTbwjq6VQd/e3Vw2q4up3PspI8Ma9yxxEcO0knvrYbB6U3lkwxI9zB68MrF3A7YZWOQw9liQeHm8aoWqrbwXPTzSyXZSoeyNpxXUKTwtqjcZB4HduKkHerAggg7wQRUymCgUpX4zADJ3AcaAND0w6TpYxA46yaTIhizguR6RJ9VFyCW5ZA3kgGoNq3U92xa7meXP9GrOkCjsWIHBG/GW1E8zWba21Te3El2TlX82AezAvobuRffIe9wPVFR6zr723ti+g/TSksy5MNhC1s2u0draQcDGTpPdJGfNkHcR8KuDoL0q+XRESKI7mLAmQZ0nPoyx53mNsHGd4IIPDJqWsljtF7SZLuIEtHudRxlhJHWx95IAZfpKvfRRe4vEn0C6lNZjyX5SsVpcpKiSRsGR1DKw4MrDKkdxBFZa0RAUpSgBSlKAFKUoAUrRbZ6ZbPtCRcXUKMOKagzj/AC1y33VzU3lm2ODgTSN3iGXH6QBoAsKlV7F5Z9jk4M0i95hlx+iCa6fYXS2xvcC2uYpGIzoDYkxzPVthgPdQBu6UpQApSlAClKUAKUpQBF2pfx28Mk8pxHGjOx+ioycDmd3CqJe5kmd7ib8dM2txx0D1Ih9FFwo7cE8SasbytX2LeG3HGaUFh/dw/OE+GsRKe5qrmkdXPiI5pYcyFKUpIcNr0R6Qfg+41Mf5tMwE45Rt6K3A7OQf6IB9XfddefmUEEEZB3EHgQeINWV5LdtGSBrSQ5ktsBSTveBs9U3eVwyH6gJ9Kn9LblbWI6mvD3I7euU8pt+YrB0U4adlgHg+TLjv6pZSO8CurqsfKveari3gHCON5mH0nPVxH4LOPfTFstsGyiuO6SRxoFKUrINUUpSgCwfJPtUmOWzbjCdcX+DISdP2HDjuVoxXf1Rewdo/Jry3uM4UP1UnfFMQhz3K/Vuf8Or0rV0890EZt8NsxSlKuKRSlKAOX6ddObXZcQaYl5G/FwqRrfvPsp2sfdk7q879LvKbtC/JDSmGE8IoiVXHY7DzpN3HJx2AVZ3lunmsJYb2ARsk69RcxyokkUvV+dEGVh2NJvBB3Cqs2hsu2vYZLuwQxSRKXubQsW0IOM9ux3tFzZTvTvXBoA5GlS9l7MmuZFht43lkbgqAk+J7AOZO4c66k7G2dY/8dKbu4HG2tmAjQ+zNc7xnkQgJBHGgDi6+o5CpDKSGBBBBIII3ggjga67+UGaLdZQWtmBuBihR5COQeWYMzHv3UXyobYBz8sf3rCR8CmKAM+yPKRtAEJNe3OjAAZWjJGObakYv45z412ce271gGXaF0QRkENAQR2g9VVa7e6XXF7GEuFgZwwbrhBFHNuz5heMDK+dwxyFZeh+2zE4hc/NsfNz6jH/Q/wDntqi+M8bosvplHOJIsf8AC9//AG+6+MH8Kn4Xv/7fdfGD+FUalIePZ3HPBh2JP4Xv/wC33Xxg/hVO2d0y2lbnPXC6TnHMI1Y/UmjUaT9YMPCtJPMEUs3ADJ5nwA5mocdpK2JGldHyDoXSY1HsEY87duLZznhjhXUbrOcnMqocYL76NbfhvoRNCSN+l0bc8bjijjkRkdxBBG41tapDontU2d7HLnEcxWGcciGOIZPFHbGfZduwVd9aFVinHIlZDZLBVPlRuNV9HH/VW+fz8hz/ANBfjXK1tumdxr2jd/QaOMeCwo/7Uj1qaztQ82MeoWK0KUpVJcKk7J2qbO4iuvVQ6Ze+B8CXPbpwsmOZjA51Gr8IrqEnGSaOZR3LDPQAOd44VSvS+563aF03JWSJT9GNASPdI8td55MdqGWzETnz7ZupJPNAA0Ld/wA2VBPtK1VTbT9YDN/XO83552l/fp7UzzWseolp44sefQy0pSs8fFKUoAxzwh1ZG4MCp8CMGrp6F7VN1ZQTMcuV0ycfxsZMcuM8tatVNV3/AJJL3zbm3J9B1lUdiTKQQPtxSH7dN6SWJOIrqo9EywaUpWgIilKUAVn/AP0HbhtlajxSeNh7wyfqY1502PtOW1mjuIW0yRtqU/rBHNSMgjmCRXpvyp7VEfyOAqriW4UyKwyOpBWKTdw4zpx5BqpPym9BjYyddACbWQ4A3kxNx0Enip34PiDwyaXdFWKt+vH9HarbjuNftvpoXjeCzgjsbeTJlSIkvKTxEkpAYoMthBhQDjBrlK+kQsQACSTgAbySeAA5mu66P+Su+uAHl02yH+syZMdojHDwYqa6sthWszeCIwlLhHB0q89m+R6yQDrpJpm54KxofsgFh+VU288lGzXXCrJEfaWRifg+oUm/aVOcdf2L/dbMHn+ldf046BT7P+cz1tuTgSAYKk8BIvqnv4Hu4VyFO12Rsjui8oolFxeGWf0avzPbox3sPNbxXn7xg++tpXJeT2XKTL2Mp/KBH7tdbWXdHbNo0qpboJkO6GuSOPkPnG+zuQflHV/l1MqJZec0kna2gfVj83H5fWVLriXY6XcxXcAkR0PrKV+Ixmrz6NbQ+UWlvOeMsMbnuLICR7iTVIird8nZ/wDrrbuQgeAYgfcKc0b5Qrq1wyq9rTa7q6ftuZh+bkMQ+5BUajHLyH2ppm/Lldv9aUrY8zf1Ga1iK+gpSlcHYpSlAE3Ye2/kb3D8pbWYeMsCPNCPyevHiVrXwRaFVRwUAfAYqJtlA0YBGcyRD4yKP1ZqdVkp5gl2yVxjibffApSlVlgpSlACtp0U24tldda+SskLxhFxqlm1I0CL2sfnFHLzt9auvq2mCTW8h9WeL3dY3VE+4SE1dp3i2P1+5VcswZYLNtSQ9YbxICd/Ux28cka9is7nXIRzYFM8gKkR9JL63/4m3S5j5yWupZFHabaQnV9hyexam0r0bog0ZWTc7G2zb3cfWW8iyLnBxxVuaup85G+iwBqfXCX2xI3k66NnguOHXQkI5HY4wVlXucHuxWSHbu0oN0sMd4ntxMIJsdrRSHQx8HXwpedEo8dScnI+VyZnupVB/F2qhfoyMZHJ+HVfAV1e19nJd2zwyDzZUx26SRlWGeanBHeKr7pHJLd3kym3uYTdyqkfWRldKdUkbkOCyZVUkkwCeFdzbJfCQBjamEE+is4kCeqBliNXD7689r8qzPDXX7f0aVGNmDV9Cegtvs9Q2BJcH0pSOH0Yx6q9/E8+QHWV8ySBQWYgKASSTgADeSTyFfNvcJIoeNldDvDKQykdoI3Gs2c5WPdLqMRiorCMlKUrg6Iu1bBLiGSCQApIpU+/gfEHBB7RXlCvS/T7bwsrKSXPnsOriHa7A4PuGW+zXmitv2VGShJvgQ1jWUjs/J4N0/8Al/v11lzMERnPBVLHwAzXM+T9PmpG7XA+A/8ANb/ae9VT23VfEZ1OPyVapv62stp6VIyWEJSNFO9go1Htbix95zWelKobyXroM1cfQWIrs6zBGGMEbMOxmUMw+JNUrfqxjcJ6RUqv1mGF+8ivQcEQRVQcFAA8AMCntGuWJ6t8I8+2bEopPEjJ8TvrNUXZOeoizvPVpnvOkVKpOXxMajwhSlK5OhSlKAIl82+JfakH6Ks/7tS6iXIzLD3F2+C6f3ql1L4RC5YpSlQSKUpQAqNtKTTE7jiilx4p54+8VJrFdrmNx2qw+INTF4aZDWVgsyzumkuJwD83GIkA3fjCDI5J+o8O6tjWg6IyhxcNzMsZPfm0tyD8CPhW8ilVslSGwSpwQcFThgccwQQRXrYvoYp918TzKis7kKqgszE4CqBkknkAK+60vSBeteC1OCsjl5R2xQgMR4GQwqe0MRzri61VVub9EdRjuaSPjYsbTyG9lUrkFLdDuMcJIJdhykkIViOShBx1Z3QYZxneOXPfw/UfhX7WpspFF5cIT55SJ1HMxAMu7tAcPns1DtFeGutlfOVkuTYhFVpRRtiK0k/RW31F4Q1tIfXt26rJ+kg8x/tKa3dKqjKUeGdtJ8mu2Qbkao7jS+nGiZQFEoOfSjz5jjG/HmnUCOYGxpSoby8glgqry834EVtBzZ2kPcFGkfHW3wqm66zyo7W+UbRmIOViPUr/AJe5v0y599czaWzSukaDLuwVR2sxwB8TXptHXspivzqZV8t02zu+iYMVqrNFMFcs/WdTKYzv051qpHq1sluUllj6tldVDuSpBw25FBxwOHf4Vbmx7BbeCKBd4iRUB7dIwT4k7/fUDbXRW1ufOePRLylj+blH2h6Xg2R3UzZ7N3eaL6nUNS0kmuhwVKz7Z2VNZHMxEkBOFnA06c8FnXghzu1jzTu9EnFYAayLap1S2yQ9CyM1lEjZlv1lzbR+1cQ+8JIJGH5KNV8VTPQa317Stv7sSy/CMxfrmH3Vc1PaRYrEtS8zPOuyvxEX+Gn7IqVUXZQPURZ3Hq0z3HSM1KrOlyx+PCFKUqCRSlKAIs342Pwcfsn/AEqVUPaG4xPyWQA/bBjH3utTKl8IhcsUpSoJFKUoAV8y+ifA/qr6rHcthGPYp/VQB2my5fk5tpG3Q3EEEbNySZUAjLdgkU6M9qRj1q2PRAfzK3PrPErvuxmSQa5Ce8uzE1AksVsII0mXXs6ZEBZssLZ3UBo5c8IGJyH4ISQcDTj9h2LcWij5DL1kQ4W07ZXHHEU4GuPnjVrHhXqYSz1RinS1qAQ1+3bHbLju66Vs/wDQHwrNsjbMdxqUaklT8ZC40yRnvXmp5MMqeRrFbr/Ppz/y9sPhJc/70n7Wl/5JY+X3Rdpl/lRtKgbV2PBc6etTLJko6s6OmeOiRCGXPPB386hzbClJZhfXSsSSMfJiq9ihDFvUd+/dxrCNry2pC32gxEgLdINKZO4CdN/UnPrZKnPq8K8lGL5g+v8AJqN/7I2Wy9jQ2+oxK2p8and5JHbHAF5GJwMndnG81PpSq223lnaSXApSlQBQ8XQCWba81s+oQq5leTB3xOdS4PDW2dPcQ3HSaskdEbSG/tJooUTTHKoC7hqUAo5HrMFMgyd+Sp5V0Xy4C46goQWj6xH3YcIwV17QVLxnfx6zdwNR7glr2BRwSGZ27izRonxHWfk1s6TUWW6qtPj/AJz+cCVtUYVyNvSlK9YZx8yIGBVgCCMEEAgg8QQeIrldpdBYDlrU/Jn46VGqFj9KLOF8UK++uspXE64zWJLJKk08o5PyY2cibQmW4Tq5YoMAagVkWWQFnjO4snzSbyAQTg1alcRtLZgmKOJJYpU1aJIm0sobGoHiGUlVJVgQdIrcdG9tl42S5ZBPE5jkPoLJgBlkUE7gyOhI5EsOVIyo8JYXB25uTyyoLiExyzRkY6uaVPcsjBD710n3181v/KHY9TtB2xhbhFlB7XjAilHuUQn7RrQViXR2zaNOqW6CYpSlVlgpSlAGC9hLxsgOCQcHsb1T7jg1+2lx1iK4GNQzjsPMHvByPdWaoVsdErR8nzInxxIvuYhv8w9ldLqsHL6Mm0pSuToUpSgBUXarYglPZG5+CmpVQttH+bzf4T/smpjyiJcM9DRQKYhGwBXQFIIBBGMEEHiMVxO3NgS7PiluLGReojRpXtZtbIqoNTfJ5Fy0W4HCEMuTu013tavpTamWyuohuLwSoPFo2UfrrbUmuqMg5jaWx4bkI0ilZFGUkRmSWPI3hJFwQO7geytbsO0eK9uFeZ5/mLYhpBGGUa7gBSUVQ3M5xnf4Vv7SbXGjj1lVvygD/rWt2QdU94x5TJGPqrBE2PypH+Nc+2GlpX82i3Sr/IjbV8yIGBVgCCMEEAgg8QQeIr6pXkDWNAvRx4j/ADS5lgT+qISaIfUWQaox9FWA7qmbN2fMjl5rqSbIwE0QxxjeDkKq6s7ubHia2dK7dkmuv2Wf35OVFIUpWv29etFCxjwZWIjiB3gyyHSmRzUE6j3KaiEXOSiuWS2kss+4tngTtcM7MxUIinAWJNxcLjiWZQST7KjlUPo83XPNd+rIRHEfahhyFbwaRpmB5qUNQr3Ze0LlHhnnghiKlWeASGWQEEf0m6Je0AseIyONY9j7bu1gieW06yFkDI9rjIjI8zVbOQy+bg4Qv2Y5V6b2boZ0zdlvOMIzdReprbE6ylaaz6U2cjaBOqSf1cuqGTPZolCsfcK3NbiafAoYbi6VCgY4MjaF3H0tLPgnluRvfgc6zVrNtONVsvN7hQv2UeQ/oo1Stp3qwQyTP6MaM7YxkhQTgZ5nGBRnkCTVO+V9rgXqdQZQOoXV1YJGrW/Hfx06fdirU2lfmMRqia5pWCRRagupsFm1Ng6VVQzMcHAXmSAdv0e6PdVGxudE08jmSRtPmKSAojjDbwiqqqM7zgscEmltRJY2kojeUPYTXVrmIZnhPWxAcXwCHj+2pYD6Wk8qqSGVXUOpyrAEHtB3ivQdU9092B8juOtQfza4YkdkU7b2Q9iyHLD6Woc1FZOqq3LcvQb01m17X6mgpSlZ4+KUpQArU9JpzHEJl9KN1YeB81h4EMR7621a3pHDrtZh9At+T53+ld1/EsnM/heCba3CyIrocqwyP/e2stcL0M20Iz1Eh8xj5hPqseXgf1+Nd1U21uEsHNdinHIpSlVlgqPtAAxODw0nPhjfUioe2R/N5v8ACf8AZNdR+JHMuGejKGvmJ9QDDgQD8a+q2TJOE6Mx6LWGPOeqXqc9vUkxfuVi2YdNzdxk72aOcD6DxLF+3bv8RWTo02q3STlK0kw8JpGlX7nFQ+lMscRjuOvhhnjDBOukVFmRsF4mJOcEqpDDOkqDvGQbddp3fptq56NHdNmyeWb6lc1s7pxZSAdZKsDcxKyBT26JgTHIO9WPfitz+FrfGrr4cdvWR4+Oa8dOqcHiSaNZTi1lMmUrn77pvs6EZe7hPcjdafhHmsdp0inuVElnaF4jwkmlSFW71VQ7EeIWrKtJfa/JFnMroR5Z0bsACSQAN5J3AAcSTyFc7sW7W+nNypzBAxjgyCNcjKDJPv4rpbQh7DIeYxg2taymJpr91eNcabSDUEkcnEccjt50xZio04Ve0Gt7sOyMMCIxBfe0hHAyOS8hHdqZsDkMCt/2b7LdU/Et59F2EdRqd62x4JdxGWRlHEqQPeMVB6NXAktLdgMZiQEcCrKoVlI5FWBBHaK2VYLSzSLXoGA7tIRk41NvYgcsneQOZJ5mt3HUTF3ZxyrpljSRfZdVYfBhWmbojApzbNNatx+YkZU98LZjI+zXQUqHFMDlHs9oxTJKeqvQiMqed8lcFyNTuoV0dsKACNOBq3b6yXkczjr9oNFBbQ4lMMbNJqZDqVppSq6grAERqu8gZJ4VvNqbThtk6yeRY17TxY9iqN7N3AE1w42nJtC+s1IaKAXMbRxHczmLMxeYfVjOE5Z37+FFtkK+Xz6HcYuXBYfRLZblmvrhSksi6Yo2428GchSOUrnDP4KvqZPUUpSjbbywFRNq7OiuYXgmUPHINLA/cQeRBwQRvBAIqXSoAofbGzJLK4NtMc+tDIdwnj7ezrF4MvgeDCo9Xft/YkF5CYbhNSneDwZGHovG3FXHIj9RNU70g2FPYSiObz4nOIbgAAOePVyAehLgHubG7fkDPv0+PNHgepvz5ZEKlKUoNCvx1BBB4EYPgaOwAJJAA4k7gPE1A/CgfdAjS/SHmxj/ADDuP2c1KTfBDaXJWNzCUdkPFWKnxBxXcdD9udavUyHMijzSfWUdvePvHga5zpXaSLMzuF8/BOjOkHA3ZO8nGDndnfWrtLho3WRDhlII93I91acoK2szoydUy3aVgtbpZI1kG5WUHfyzyPhWGXa1uu4yx57NQJ+A31mbXwaO5E2vmWPUpU8CCPiMVB/C6H0Emf6sTgfFgB99Plk59G3I75JEX7l1Gp2Mjci+eiF311jayni0ERbubQNQ9xzXIdN/K1YWiyQxOZ59LKBFgojYwNUmcbj7OSMVS23+nF78mGzQwjhRpQ+gtmUNK50lzg9WudIUAZxvzuA4uthPKyZTWGWRD5XriNEiit4FRIwig9YxGlQqnIIGBjhiq/v76SeRpZnZ5GOWZjkn/Yd3Ko9K7lOUuSDY7D21NaSCSFvrIw1RyD2ZE4MvHw4jB316E6OQbPvbdLqO0t/nB5wMMJKsNzKTp34Od/MYPOvNVXF5BL0lLqA+irJIviwKv+ynwq2iXmwyGWnHaxqMKiKByCqB2cAK0W04Y7Fxdx6YomdVulGFjIkYIs2OCursmW5qWznAx0dYL0xiNml09Wo1MXwVAXztRzu3Yz7qca6HJprDN5KlyystvGc26sCrSOQVNwyneF0khAd+8seK46CueSO6u/PMslpAfQRFT5Q45PIzqwizxCAZHM53D7bo+FGpry8AUZJNxgADeSTpxioTfYDfVododMbGElTMHcHBSINMwI3EERg6T44rhelcRlgZoHumidgiTT3E+mVn4C3gVl1LjLF2AGlWIDVhtoViQKowqj9Q4nvpLVa11YSXVl9NHidTpX8oWsZt7SVhkgNK8cQ3HB3DW3EHlWuuek20JcjrIYB/dIXfH15d2fsf71p9lqRDHnjoUnxIyfvJqVWbZr7pPCePoNw00EsswLajX1jl5Zf6yRi7+AJ9EdwwK6ToDAH2lB/dxzSj3KsP/fNaKuv8lEOq7uHx+LhjUH/Fdyw//JfuqmhudqbOrsRraRaNKUrTM4UpSgBUTa2zYrmF4JlDxuMMD8QQeTAgEEbwQCOFS6UAefNsL8ime2uH8+M4U486ZDvjkVRvJI3HA3MGHKoPyieT8WgjX2pfS90QP7RHhXQ9J74XF9czcQrdRGexIcq3uMvXHwIrQSbVjyVj1SuPVjGrH1n9Ffeay7ElNqKNKDbgnJhNlISGlLTMOb40g/RjHmj4ZrPdXscWNbBc8BxJ7lUbz7hUbqbiT03EK+zH5z++Rhge4e+pFpYRx5KL5x4scsx8WO81W/mztfJGn2hB8qSdNDK2EeMOMMcAgEDlnDDfv31X6KSQAMk7gO0mrUv/ADWjl9k6G+pIQPuYIfDNck2zSm0tClVyTImpdQyQW4AjgQcb+QpvT2YT+mf2Fr68tHR7P6PQIiq8auwAyWy2/ngHcBmtnDAqbkVVH0QB+qoXyCU+ncyfYWJB+on76HYsR9PrJPrySMPhnH3UrJ55l+fwMJY4RKnvYk9ORF+syj9ZqN+G4D6LM/1Ekf71GKzQbOhT0Io17wq5+OKlVz5TrzHA9J7QGGGcc2dWzxBZ2cAjkQS4PhXNVYe2bbVBdReyetXwPnn4sstV5Wlp5Zj+fUz744kKUpV5SKt/yB2hxdTEeaerQHtI1M3wynxqoK9IeS+wjh2bB1f9IOsc9rtx+GAvgoq6hZmQzq6/GGdx3iv2lPnIrR7SgNzcLbsD8njUSTZBxK5b5mLPBlGlncc/mwdxIreVx3TTb532cDYcj55x/RI3qKeUrD8kHPHTVV04wjulwdRi5PCNL0j2p8rudSnMMGpI+x34Sy94GNCns1ng1ajapPUyY3EqVHi3mj7yKkRoFAVQAAMADgAOAFRdpDIRfalT9A9Z+pK81Za7bN7NSMFCG1EwDG6lKVSWirD8kcJ6q6kPrThR3qkUf7zPVeVavkvgK7OiJ4u80nueVyn6Gmm9IvM38hXVPypHV0pStARFKUoAVjuNWltGNeDpzw1Y3Z7s1kpQB5msNlF40+UO7kDDISVUMNzBwN7sGByWJyc1t4o1UBVAUDgAAAPcK2/S7Z/ye/uEAwshFwnhLnX7+tWU+DCtVWTdlSaZqVYcU0KUpVRYY7iEOjI3BgVPgRiuV2xKQ1ncnGoN1ch71OGHhnrK66oVjseO6uY7aX8W11GxA9l13j3sH+NXUPzY/OvQpuXlz+dybSsVqGCgP6a+Y/c6HQ4/KBrLVTWHgtTysilKVBJCnj+eXskjZD4ggr9zSVVbqQSDxBwfdVr3w3xN7Mi/pAx/v1WO1lxPKOyR/wBo09pHyJapcESlKU6KCvSvk1BGzLXPsH73YivNaqScDeTwHbXqro/YfJ7WCA8Y4kQ97BQGPxzTOmXVshmwpSsdxOsaM7sFRQWZicBQN5JPZThyaLpptlreJUiIE8x0ocA6FG+STB44GAOWp1zurhIIQgwM8SSSSWZjvZmY72YneSakX20GupmuGBUEaYlPFIgcrkcmY+cezIHq1jrzmu1Hi2YXCNPT1bI5fLFRLg5miXsDv8AE/wC4al1ETfO3YsaAeLMxP3KtJxL2S6UpUEnxPKEVmPBQWPuGau7onZGCytYTxjgiU95VACfjmqPuoOsXqv61ki/OuI/3q9CgU/o10bEtU+qQpSlOCgpSlAClKUAcD5WdnZjhuwPxT9XJ/hTEDPukEXgC1V7V77TsY7iGSCUao5EZHHDKsMHB5HfxqiZrSSCR7abfLEdLHh1in0JQOxxv7jqHKkdXX+tDmln+ln5SlKSHBWTomhba0CjO9oj+QtxIfuUfEVjrpfI1slppptpMCIvOit8+vwWSTwGjAPa8g5UxpoOUyjUSSiQemlh8n2hOmMLLi4j3YHn7pQDzIkDMf8Ve2tRVp+Ufo+11AskK6riAl0HORDgSxeLAAj6SJyzVUwSq6hlOQf8A3BHIjgRyqdTXtln0ZGnnujjsfdKUpYYIe1BlVH97D90qk/cDX7Y+Rq6vUF2txCiz5lVWEmQrksucDsIPvr5kge5uYLOE/Ouc5GDoGCuth2KCz9/VgcWFeh7K1SKNIoxpSNVRR2Ko0qPgBWhpItRyI6mSbwUF/IDef2q3+Ev+1P5Abz+1W/wl/wBq9B0psVKH2R5ELy3mjn661lMbBwj9eqsy711FVzgHB91d3+Dtt+xs387efwq72ldRnKPAHBfg7bfsbN/O3n8KtHtnodty7IEz2HVKdQiSS6VWYHKmQmIl8dmQMjOKtmlEpyksNgujyU//ACfbV/5H89c/wKfyfbV/5H89cfwKuClL+719i7x7O5T38n+1eyy/PXH8CsMPk72qGdsWZ1EH8dPuAUDA+Z7QT76uelHu9fYjx7O5Tv8A8B2r7Nn+fn/g0/8AgO1fZs/z838GripR7vX2J8ezuVRsXoHfi5gedbYRRypI2iWRm+bOtQFMQHpBedWvSlWQhGCxErlNyeWKUpXRyKUpQApSlACuV6cdEBfKskTCO6jBEbkHS6neYpQN5QkbiN6neOYKlQ0msMlNp5RVO0YZrYlbuGSEj1irNEe9ZlBUjxwe0Co1rerKcQLJOeyGOSU+/SpA95FKUt7pDIx71PB2HR3yf3Fwwa+TqbfiYdYaWbsWQpujTtAJJ4HG+rWhhVFCIoVVACqoACgbgABuAA5V+UpiEIwWEUSm5PLMlcJ0t8nwmdrizdYZnOZEcEwzN7RC743O7LrnPNSd9KVMoqSwyE2nlHGTdFtqIcGyL98c1uyn8tkb7qz2HQnacxAaJLVTxeWRJGA7ViiJDHuLCv2lUrTV54LfeLMcli9E+h1ts8MYgzyv+Mmc6pH7s8FX6IAG4V0NKVeUilKUAKUpQApSlAClKUAKUpQApSlAClKUAKUpQ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30" name="Picture 6" descr="http://www.perfmanhr.com/blog/wp-content/uploads/2011/09/rest-relaxation-reflecti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276872"/>
            <a:ext cx="2160240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Akış Çizelgesi: Öteki İşlem"/>
          <p:cNvSpPr/>
          <p:nvPr/>
        </p:nvSpPr>
        <p:spPr>
          <a:xfrm>
            <a:off x="1403648" y="332656"/>
            <a:ext cx="6048672" cy="23762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Geçen yıl  çok çalıştık, çok yorulduk</a:t>
            </a:r>
          </a:p>
          <a:p>
            <a:pPr algn="ctr"/>
            <a:endParaRPr lang="tr-TR" sz="2000" b="1" dirty="0" smtClean="0">
              <a:solidFill>
                <a:schemeClr val="tx1"/>
              </a:solidFill>
            </a:endParaRPr>
          </a:p>
          <a:p>
            <a:pPr algn="ctr"/>
            <a:endParaRPr lang="tr-TR" sz="2000" b="1" dirty="0" smtClean="0">
              <a:solidFill>
                <a:schemeClr val="tx1"/>
              </a:solidFill>
            </a:endParaRPr>
          </a:p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Geçen yıl çok çalış</a:t>
            </a:r>
            <a:r>
              <a:rPr lang="tr-TR" sz="2800" b="1" dirty="0" smtClean="0">
                <a:solidFill>
                  <a:srgbClr val="FF0000"/>
                </a:solidFill>
              </a:rPr>
              <a:t>ıp</a:t>
            </a:r>
            <a:r>
              <a:rPr lang="tr-TR" sz="2800" b="1" dirty="0" smtClean="0">
                <a:solidFill>
                  <a:schemeClr val="tx1"/>
                </a:solidFill>
              </a:rPr>
              <a:t> yorulduk.</a:t>
            </a:r>
            <a:endParaRPr lang="tr-TR" sz="2800" b="1" dirty="0">
              <a:solidFill>
                <a:schemeClr val="tx1"/>
              </a:solidFill>
            </a:endParaRPr>
          </a:p>
        </p:txBody>
      </p:sp>
      <p:pic>
        <p:nvPicPr>
          <p:cNvPr id="15362" name="Picture 2" descr="http://t3.gstatic.com/images?q=tbn:ANd9GcTOtmKGmwm7nDwlQ82tLHSw-DsFWBDrxpOP_O4XEfEmk2gkxlu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45024"/>
            <a:ext cx="2667000" cy="1944216"/>
          </a:xfrm>
          <a:prstGeom prst="rect">
            <a:avLst/>
          </a:prstGeom>
          <a:noFill/>
        </p:spPr>
      </p:pic>
      <p:pic>
        <p:nvPicPr>
          <p:cNvPr id="15364" name="Picture 4" descr="http://www.clipartguide.com/_named_clipart_images/0511-0702-0218-2342_School_Girl_Studying_Hard_clipart_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717032"/>
            <a:ext cx="2929508" cy="1911475"/>
          </a:xfrm>
          <a:prstGeom prst="rect">
            <a:avLst/>
          </a:prstGeom>
          <a:noFill/>
        </p:spPr>
      </p:pic>
      <p:pic>
        <p:nvPicPr>
          <p:cNvPr id="15366" name="Picture 6" descr="http://fc07.deviantart.net/fs71/f/2010/265/5/e/winry_studying_hard_by_rose123321123-d2zao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645024"/>
            <a:ext cx="2592288" cy="19442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alga"/>
          <p:cNvSpPr/>
          <p:nvPr/>
        </p:nvSpPr>
        <p:spPr>
          <a:xfrm>
            <a:off x="2987824" y="1556792"/>
            <a:ext cx="5544616" cy="3312368"/>
          </a:xfrm>
          <a:prstGeom prst="wave">
            <a:avLst>
              <a:gd name="adj1" fmla="val 12500"/>
              <a:gd name="adj2" fmla="val -78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Sana telefon edeyim, haber vereyim.</a:t>
            </a:r>
          </a:p>
          <a:p>
            <a:pPr algn="ctr"/>
            <a:endParaRPr lang="tr-TR" sz="2800" b="1" dirty="0" smtClean="0">
              <a:solidFill>
                <a:schemeClr val="tx1"/>
              </a:solidFill>
            </a:endParaRPr>
          </a:p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Sana telefon ed</a:t>
            </a:r>
            <a:r>
              <a:rPr lang="tr-TR" sz="2800" b="1" dirty="0" smtClean="0">
                <a:solidFill>
                  <a:srgbClr val="00B0F0"/>
                </a:solidFill>
              </a:rPr>
              <a:t>ip </a:t>
            </a:r>
            <a:r>
              <a:rPr lang="tr-TR" sz="2800" b="1" dirty="0" smtClean="0">
                <a:solidFill>
                  <a:schemeClr val="tx1"/>
                </a:solidFill>
              </a:rPr>
              <a:t>haber vereyim.</a:t>
            </a:r>
            <a:endParaRPr lang="tr-TR" sz="2800" b="1" dirty="0">
              <a:solidFill>
                <a:schemeClr val="tx1"/>
              </a:solidFill>
            </a:endParaRPr>
          </a:p>
        </p:txBody>
      </p:sp>
      <p:sp>
        <p:nvSpPr>
          <p:cNvPr id="16386" name="AutoShape 2" descr="data:image/jpeg;base64,/9j/4AAQSkZJRgABAQAAAQABAAD/2wCEAAkGBhQSERUUEhQVFRUWFxQWGBcXGBgYFhkVGBUYFxcaGBoZHCYfGBwjHRcXHy8gIycpLC4sGB4xNTAqNSYrLCkBCQoKDgwOGg8PGiwkHyQsLy0sLy8qLSwsNC0sLCwsLS8pNCopLDA0KiwqLi8sLCwsKSksLCwpLCwuLSwsLCwsLP/AABEIAOsA1wMBIgACEQEDEQH/xAAcAAEAAgMBAQEAAAAAAAAAAAAABQYDBAcCAQj/xABHEAACAQMCAwUEBwQGCQUBAAABAgMABBESIQUxQQYTUWFxByIygRQjQlJicpGCobGyM0NTkqLBFSQ0c4OjwtHwFkRFY5MX/8QAGwEBAAIDAQEAAAAAAAAAAAAAAAIFAQMEBgf/xAAwEQACAQIDBQcEAwEBAAAAAAAAAQIDEQQSITFBUWGBBRNxkaGx8CLB0eEUMkIjUv/aAAwDAQACEQMRAD8A7jSlKAUpSgFKUoBSlKAUpSgFKUoBSlKAUpSgFKV8LYoD7XwmtQ8RVmKR+8w545L6nkD5VniiPNjk/uHp/wB6k4tbSKlfYZaUpUSQpSlAKUpQClKUApSlAKUpQClKUApSlAKUpQClKUApSlAKUqB7R9q47Vd925Aczq6ADmzHwqcISm7RITmoK7JDifFkhUliMgE4z0A5nwFVmz4hc3+RETDBkZmxh2HUQg8gfvn5DrWLhHZuW8YT3uRGSGSDofBpfvHy5DzO9XeNAoAAAA5CuiThRWVay4miKlUd5aLgYbKxSJAiDAHzJPiTzJ862KUrlbbd2dKSSshSlKwZFKUoBSlKAUpSgFKUoBSlKAUpSgFKUoBSlKAUpSgFKVXu1XagWyhEBeZ/dRF5lv8AIDmT0qcIObyxIzkoq7PHartYtsAijVK3uqo3ZmPIKP8APkK0eznZEhvpV8Q02MhfsRLzwPPxJrSQwcMQ3vEZQ1xIDpUbsBz7uFScnnu23mQKqXaHjN3xPHfara0PK3U/WyjoZj0B+7y8j8VdsU3/AMqPV/Nxyuy/6VeiLN2g9riB2h4dGLmRdmlJxbp+0N5P2cA9CaqsnaK/MUlzJdzd7FpZFTQkGsuFWMxBfrAxIX3jnfPTf1Fw4Rxnu4wAo2UDA+fU/wATU32V7ONJLAj7rGy3Uvhlc/R09S+ZPIRD7wrdPC06FJuWrNcMRKrO0dEdRjJwM7HAyPA9a9UpVSWApSlAKUpQClKUApSlAKUpQClKUApSlAKUpQClKUApSozj/Ho7SEySHlyHUnoBUoxcnZGG0ldmt2q7SLaR7e9I50xoPiZvL/v0rn0/GfocmqRfpXE5h7kI+GJTuNZ+yvXHNuew3EenGbm6vGECCS9YYBO8NnGTzfOQZPLx55xg3fs92DjtEdncvK+XnupD7z9WwT8K89yenXnXa8tJZE/F/ZHLrN5reBUeFdlppp/pN23f3TdSMxxDosQ5bZ58hvjfJNzsexWcGTI8cnJPy6euc1aLO2RVGjGCAQRuCDyIrxw7iqT6+7yyo5TX9hmX4tB+0FPukjbII5g1B4pxWWmrIfxs7zVHc8WvA4Y10hAQeerfP61tw26pnSAMnJx1OAMn5AD0AHSslK5ZSlLazpjFR0SFKUqJIUpSgFKUoBSlKAUpSgFKUoBSlKAUpSgFKptx2+c3kkFtbidICFmYTIsmsgllijbAcrjfLLvkdKsUvHYUt/pEr91EBkmUGMjpgqwBBztjGT0zUFOLk4p6rahYkKVx3tB7cJJZO44VAXYkhZHUszeccQ388t81r5Y9hb67+s4reTgHfuI5AAPzafq19FU+tacRi6OGV6krct5KMXLYdWvuNQwq7SSINCl2GoagvLOOfPb1rjlxd3PGr4xwZRV3LnJW3jOwPnMwzgdN+RyV03slvLj6BwqOOOCLHe3AUHJB3d3+KQA5CqT7zb7BQR1ns9wFLOAQWqkKN2c7u7n4mY+J/dsBgVl9pQw9JSs88ti2yt4L14EHSc5a7EaFvd8M4JAYe9jQjBZSQ88jEZ1Mq+8SfTA8hXLu0ntie9LQEGG0d/rNIDTNCMfVjcKC2N8nHvYzgHV1fjPZS3uT/rFvHIcY1Mo146YcYYfI1Qu0XsThcZs3MT/ckJaM+jYLKfXV/nVVS7doyllqpxfP5f0Nzovdqat/7S5OIEK8q2FlnDKki/Sph1QEkaFPIsdKDfLN8NXGy9q3D4kjgt1kldVCJBaxvJgDZQpYKG2A3H764Tx3sxc2ThbiIpk+6fijbH3WGzenPxFW/sh7WLqDTBDaWjZOyoggLepVgpPyzV5CpGpFSi7o1WsdetrviV3/AFacPjPVys9yR+FB9XEfza/y1N8J4IluDpLu7Y1ySOXkbHLLHkBvhRhRk4AqtcM45xif4rC3twftS3Bb9EjUk+hIq0cMinVT9Ikjdidu7jMaqMcsM7k+uflUgbtKUrAFKUoBSlKAUpSgFKUoBWG7u1iQu5wq7k4JwPHYcqzVRfaN25NsPo9u2J2ALOBq7pGOlcDfMjnZRg+JHIEShFzeVFnvO01tFCJ3njER+FwwYMegTTnWfJcmqZd+1ss2m1tWbwaU6SfAiNAzH0bSao69nLUwtcNehbjLFY48yyd4SC30hZCDlupOCfvHlWeP2o3CosCxw2jYwWiQBZT4rkYXptz8+la5Tt81LOjgk5fVqr2ve0fO3TRdToPCPafEX7m9Q2kuFOX1d0c8veZVKZ/GAD0ZquobIyNxX58vuOzTJoncyjcjXgspOx0ORqXPUA4PIgjas/ZTt1ccOYIfrbbOO7JAC5/sydo2/CfcbpoJqMK0ZaEsT2VVpLMtUbXtS7L/AEO+HEI5RGGkVyucOZOZ7rx1Y94Hlkk5BxVWnvr7j12sefdG6oM9zCnVm8T01Hck4GBgC0e0/h78SMN3azGaNmS3SDTpaN2DFw2T7ragNQYAjbfAFXjsZ2RTh1toGDI2Glk+82OQ/Cu4A9TzJqoxuOp4WLlF5p6xXLXW/JepXRg5Ox57OdlbfhkWIxmQjDytjW/l+Ffwjb1O9Vrtdx6e7mHD7Q/WyD61wdoojzyRyJB364IA3YVv9p+0DLtCO9nkfuYIhgkybH3h0CghjnxHQ5qU7Cdm0tYS2oSTTEtNNzLvk5AzuFU5GNt8k+Ao1mpReLrfVJ7L8fwuG87JJQWSO3eTPZDsnHaQLDEPdXdmxhpH6s2P0x0GAKsyrjlWK1+AVmr1OAopU1Vk7ykk2/Hd4I4JvWx8IrWnsQ3Lb+FbVK6K+GpYiOWpG/v0MRk47CtcRsVZWjnRZI22KsARj0P8a4v7QfZibUGe2y9vzZTu0XqftJ58x1zzrvl3cRyMYgw7wDVjrjVpGemCdh4kHwNQbNoYqwyjZGDuPAgg9K8xOFbsut9DvF7uP7XE64qNeOm04/7Ou3BjdLaX3UJ0pIkjwEHoG0Hu3zyBdeZ3YDcd14fbz7Hv5CM+8k8SFx4gNFoU+o1D1rgXtM7B/QpBLCD9HlO3Xu33JQ+RGSvkCOmT0n2J9tjdW7W0zapoANJPN4eSk+JU+6T4FepNepw+IhiKaqQ2M43HK7M6ZSlK3GBSlKAUpSgFKUoBSlKAVyngUQu2jdzj6bc3crsPjMMK6Yow3NQFyu2Nq6JxviBgCSnHdBgJvFUbbvM+CHBbppLH7Nct4BKYbK3mxn6LczRSKOYSQBT+8MPU1GWiO/AxzTdtttPHd62NXjvCbC4kItXeGRdkaQ+435ZCSyZ8H909cc6qV1bEEwXK4bONwQCR4fdbrj9Mit0netpJEmURTnbGEkOTo8A2NymfDdea9VNfnUnroereHdNaO6331v48ff2K/HcNCwSU5Q7JIf5X8/P/AMEiVrHeWTRkxTjKnGGJBBB+HLDYg9HGx9efuLh8kMaM+TE7NHHIeetQCY288HY8jgjmMUcW9d4p1FTtGT+l6K+58HxT3PobfBrue0kM9sSdIzJFvh4lyTy+IKMnPxINxqXUF6fb9oo7m0M6PiPBL6timkZcPjlgfqMEZBFc34FIy3ELKcESR49dYqR7MyrDxS/hiJWEyzqqAe7qjIO2/u6cyAY6bdBXBjcLGtTda31R9UVGOoKjXWTY9fAnOBWLRzf6VlHIBREVGqOzI3flkS794QOS6k5na2XMYhucLjurrU6Y5CcLqcDykUd4PNJD9qo23n0t6/p8/wB9fYImezmtkyZrJklt+paNcyW4+YV7c/lbxrThpfzKU8NPhePK349bsq8RTdKanxLPZXWNjyrH2q4iYLSWRTgqjsD5hGYfwqJh4orKjpurhWB/CwBH7iKycU4lHNbvbsHJljdVZUZ1y6lRllBC4z1wMGsdj410ZdzW/rufDl4GrE0G45o7yUtJvo628LZKlFjEhOfrFQYDZ394BjnPMY5kVK1RfZ3wi7awaLiI05cGMKw7xR7r6mZc+/3mXySTnw5VeWbAyeVenUoyV4u6OU57/pONeJy2k4GLpVjGcgnSJCoXHIlmc56YHWt9pi8WHIM0bNFJ0JeIjL4/GjI+PxipC2k4bdXiyxyW811ErKpSRXdVyckKGxzY+9jI1Hfetm+4LDEJJY4l71zl3ABkbPQs2+OWBnAwOWK4+1YKrQk3u1XT9GzCt05qxCS2iXls8Eo9110nxU/ZYeYIBHpXEezd/JwriqF9u6lMUvPBjY6HPmMe+PRa7HwyXTLjG+4zzI67nn0Fc59tfCQt1HOBtNHg/njwp/wsn6VRdk1XSrululr1X5XsduNpZXmR+h6VX/Z/xY3PDbWU7sYlVj4un1bH5lSasFeqK4UpSgFKUoBSlKAUpSgPE0KupVgGVgVIIyCCMEEdQRXHreyXhd3NYzk/RbpWKOd8ISdLfmiY4PkQ3lXZKr/bbsknELYxk6JVOuGTqkg5H8p5EeHmBWGro3UKvdTvu3/OK2o4tf2DwyNG/wASnBxyPUEeIIwQfA1raKzy8TbS8N0hW4tsqR10rvj8S9VPTPUEYmU7JSyJG0TRHvIY5wXZkGHAJC6EfXpJ0ndSDjYAgmrqx7u7eiR7KOPoqEXJ7eFyGS4yuh/eTfA6rnnp9eo5H1wRkvuINLDFA2DHEHVcDHuuQSG8Ttz5/MZOG7t5IZO7mTQ5GV31I4HMxsPix1GxHUV4zWFUdtGdEY0a6U1r81NjgM3dXELOcqksTZPVQ4O/ngbnr/D72GBe6jdidUn0qRj+JwSf8q1K2uDXcdldQtLkW8qSqkg5I7FdSuOmjcH8Lo3iKTzVKM4x22fsyu7RjGlab4W9U/ZM6CVOM55Vt2lz3VzbS/ZYm2k9JN4ifSRVUf701r93vz5/wPIjfevM9kZIpIgcOykIfCQbxMPMOFPyrzmGrdzVjPg/TeV+IhnptHxIO5aaHOBDKwXf+qf62Ln0Cvo/4dZLZtyMZPu+Gdjnp+tZb24Es9tONlvLUZHhJERIo9dM0g/Yr1ecGeRCsUnds2AXxllT7RTprxyJ2BOd8Yro7QpqliJJ6J6+f7uacPWXc67id7G8bW6ikZSCEmkiyDnPd6QSfU5PpitDt9NAio95LogzpEbZ7qSQ+8veBQS+Apwp93mSCQMQo08ImWaNcWjLHFOg30aPdjnHU6Rs/Urv9muioyuARhgcEHmCDyIq8w3d4jCqFKTiuW34ysmnCd2cr7LWct9xC3u443itrYSYkde773WhQJEn9mOefXrV847xLEscAx76SOfEBGjAx6l/3VN1STdd9ezSD4UHcJ5iMnvG+cjMv/CrOMjDD4OUI7LWXUlTbqVbv5Yjgmmbmfi8SdunOoH2y2mqxik+5Nj5Ojf5qKsM65mHqP41Fe1kY4Yf99F/1V53DO2IpvmvwWWM1h0Jr2HzE8JQH7Msyj016v8AqNX+qF7EYdPCYz96Sdv+YV/6avte2KUUpSgFKUoBSlKAUpSgFKUoCg+0/wBnpvVFzbYW7hG3/wBqDJ7s+fPSTtuQdjkVb2X8W76E20uUktHcop2IikyHjIO+FkHLmPc8K7PXNO2fDlteL2Vyg0i6MlvNjYMxA7snzOR/cFceOp58PNLbb21NtKdpLgRnbLg/fW0iL/SR/WxHqHTfA/MMr8x4VRLG47yNX8Rv69f3113iltpfNcq4FwGSW5uLaHSO7lmOX1BFQOAudIJyeg8jvtVFgKqdKSb0Wv5+x6PD4iNGpmeyS18UfMVvWSq6NGyd7GwzJHnBOnJEkR5rIgJORnbOcqWFScvs7vBya2f9uVD++Mj99eLfsRfagcQxEEEOZmOCORASPO3PmK7IYqkndTXmdlXG4arBxl5WZqcL4zJw/SkzGexY6YrgAlouojkUbqQOafNCw2roVmVcLIjBlbBVlOQR0II51Sru3eC7aGSWBzcRByhiEdvIQxDxMpYgclZWJG5bdDisHD5pbKRvoiO8eSZbCQnvUbq1uxGX23x8WOavjUIYnBQxMe9o7X0T/DKRZoRvG7h6rx5c/Yu040wIvL6Pfrj/AHdyGA+QNzp/Yqetn3qq/wCnLe8tmkt3yxlsg8ZwsiFLuPGteYPvEZ3G2xqzpzqnxtR1YxU1aSWV9NfuaKSVmlsM99aCRCrDIIxVP7Pdom4VMLW6P+ps2IZTn6hjyic/2R+y3Tkdvhu8e4qJ49wVLiMgqG2IORlSPA+X8K5ezMdLC1LPYw4xmssuhudqu0wiRYoXH0icHu+uhPtzsPuoMkfebSo51EcEt1jh90ELsq53OhRgEnqTuSepJPWqRw826Ax8PCyTy4XaQytgfCGbJMUKcyDjl1OBV9eLuoVQsWKqqajzZgAC2PPc1b9o4mVZRi9OX3t7dSdCkqel7t+37I+Eaph61Ae2m702cMfV5S3yjQ/5uKtPB7fLlj/5mqh2lsjxHjtvaDeO3VXl8AuRJJn1HdJ6tXPgYd5i4Jf51fzxJY6eljp/YnhRtuH20JGGSJNQP32Gp/8AExqbpSvZlQKUpQClKUApSlAKUpQA15R8/LY+teqjrp+5kEn9W+Fk8Fbkj+n2T+yeQNZSuYbsSNUf2xW2eGmUfFbywzL6hwn8HP6VeKrvtEszLwu7Qc+5dhjroGvH+GsNX0MmrxKMSRhh1AYehGag+yfBu5e7dhgyz6gcc0Eakf4mf55qZ4WBJZQNzzBCf+WtfJAFj28OlfPIScVKmuNvJlvD6opGyyBhjPKoe94JcElop4gOiSRscftLIP5TXrs3cGSEyE5DSS6fJEcxj+TV+0a2oOKK0pjz7+nXj8OrTk9BvsM88HHI1nLOnJpbtulyWttGc97QdkOISXImaKORVj0KIZQcb5JIm0Hck8vLwzWSz4NeuoSWzkZV+FnkhidPyOXJK/hIZfDSd6v93eNGM6GYD7gZj/dUEn5VSe1PtNEeYbZS05HxPlEjz1IkALEZ5Yx4+FW2FxWJnaFOMX52tz1JKtUpQyqW13535EW1szL38qHXHIyNcQsv0iKSOQrpm5rKNSAjvAdQxhxyFpsO18mlsx/SiFJU2+FkZgOUlu51R/mQyJ6cq5/we4ltsMkjB9yzA/EWOWzn4gSeR2PUVKC4hmPvYt5OYdAe5J8WQZaI+aZH4Rzq2rUqVdWqK9unk/yWL7PzRUpaNrW33X3Xkbtlw6bispFzdQoQ2BA0mkJ5JBkF/DU2535cqxcT7GWEBIh4iUkX+zSUDI5+9GSB+hqL4twyRcGZQ4fLK5IkR/Eq24b9c+NR68PIBMZYAc+boPUH4R6EVthlhHIlb29DY8Ctqs48Eo385J380SNn2p4han6q4E6dVmGS37Zw5+ZFWTh3tOgnIS8VrV/FstCf2sZX5jA8ao5mZfjXb7yZZfmMal/Qjzr2yrIvRlPoRXJVwlKeso2fFafrzIvAU5O9CWV8H+Hr9jt1xfQ2tq0xYGJEL6gQQw6YI56jgD1FRvsn7OSJHLfXI/1i8PeYPNYiSyjyznOPDQOlcoj4NJFGssB7+2SSOSW2ZmCBwdu8TOwO4Dbg7AnPu133sn2njv7ZZ4sgHKsp+JHX4lPjjPPqCDW3s3ARwuaWbM37HnsXTqQlaaJmlKVbnEKUpQClKUApSlAKUpQCvE0QZSrDIIII8QRgivdKAiuFXTI5t5SSyjMbH+sizgH8y7BvketSU8IdWVhlWBUjxBGCP0rT4vwvvkGDokU6o3HNHHI+Y5gjqCR1rFwXjHehkkGiePAkj/g6feRuYPqDuCKm9dUa07PKyodh7zu0fh8pxPaMyYPN4M5ikXxXSVHltnnW1Zj37qH7kuoflmQS/wA5kHyrb7c9gRfaJoZDBdxf0Uy55ZzpfG5G5wemTzBINV4Te3trxBE4msQ+kxiFJoyNEkkJZkJH2WIkK8lz7uBzrymO7LlTlUrUtU9bcHe+nS53Uq1mkyQ7IsVjnhPOGeUAfgkPfJ8vrCPlWvwaTRxC4U/bggdfRHkRgPmwPzqebhRS5Mq8pE0P6ocxt/icfMeFaMvDCL2OYfCIp0bw95omUfqrH5VWRqxm5P8A9L12+69TuTuupkm48sSu8mAie8TvsvjsDVS7Xe0SC5ie3tl75pAUMpXMcSnZiCw3bBIGBzIOdsVOdoLXVHKuNmjlH6oap3YXtjBLbrZXuWjA91v6yI4wGQ9VxzHTfYjarDs7CUqrdSW2Ozh1Ns4RlOKex7t74pcyICgDA6UqydoexktuO8Qia3O6ypuMfix8Pry8+lVwirWUXF2Z6mjVp1I5oO6Nuw4vJCCqkFG+KNxqib8ynbPmMEdCK2YDG7BoW+jy9FLnuyfwSHdPR8j8XSoo18xWVJoxKknqtH828S4cPsILqTuLpTaXfJXVQqOegePYKx6FcBvXnC9ouyL2cmmVcat1lj21Y9Rhue6sM+BGc1rxcSJQRye+qg6CfijPP3D93PNDt4YO9XXiPF/pnBdUhzLDIiknmdwAfUq2CepBroi1Jabfm0rasJ05xzK8W7W4N7HF7V4btxt+zq2sjazOwCvvbzNI/uEMFIKasYVwytg5IO2TjJi/Y/elL26twco0azY6B1fu2I/MGX+7XPIJz3sq6jp+qOnO2dJGceONquvsYUtxO5Yckt1Q+rOhH8prdCScrJbiqxlBwoSnOV25WV+V0dqpSlbyhFKUoBSlKAUpSgFKUoBSlKAVEcb4J3pEsTd3cR50SYztzKOPtxnqvzGCM1s3M5hOo5MR+Lxj/F5p4+HPlnG4jggEHIO4I5EVLWOqIu0tGRnBOOibUjr3c8eO8iJzjPJkP24z0b5HBBFR/b3savErXu9WiRG1xSY+FwMb430kbHHkegrf45wFZ8MrGOZMmOVMB1PUb7Mp6qdj16Eadn2maJhDfqsLk6UlH+zynphj/ROfuMfylqy4p6xIqVtJFI4f2zu7L6ni1tN7uwuY0MiOPFiuxPmN/FQatXCuKQ3kXe27ak1MvIghlOCGU7qeRwehB61bq5b2t7B3tvdPe8IfeQlprckYZuZYBjpcEknScEEnSd8Dz2K7FpzvOh9MvT9fNDrhWlHaWK+tjzxk1ROL9gbaQMVQwyE6g8eRhvy504z0GPlWSP2s3UXu3fDZVf8ACJEz6K6H+at+PtxcT/0PB7t89WzGP7xTH76raOEx9GX0xfRr8nasVTatNXK3wztHfcJOJvrICd3GWibP3xzRj47ftVYjw6w4iNVq4tp237tsd05/ARt/d/u1IWvCuJTZ1WNrAvUTXBckHmMRIw+RrFN7G9YZ0eO1lO+IQzwN+aN8Y36rj0r0FDvprLWhbqvs9CccbGEs0W/Hf13S668ynca7Nz2rYmjKjkG5o3ow2+XPyqLxV3mveKcNUpcw/SLfGCygzw6fNf6SMeuVqON5wy7GpC1q/XR9dD81GHX5AVKeHtsL3DdpKppLXmvvHb5XKzUnBxDTZyRZ3kliOPJFfP72T9KxX3D1jPuTRyjxTX+8Mox++oy+uNCE8zyUdSx2A861RTTsWFSUHDPLYtfLUxcItO8eZ9WiLvY1klK6hGhYJqI+1ucAdTV97CcUXhqTH6OZnmk1NIlxaaggHuRyI0wMTrqOpd8FjucCoe14YTbRcJtSHnnYSXMq7ooHxDI5pHq59WIA512aHszbKkaGGN+7RI1LorNpRQq5JGeQqwppI8Xjqs52i3bfbm9fPXysVv8A/pZUBprWSKJiAJdcUkQJ2Ad4HcRknAGrA86uNleLKgdeRqG4h2Ntjlo4ooiQUk0oqrJC20iSBQNQxuCeTAHxBwezhyeHw556V3PX3V3+ddNoyg2lqip+pTSvoyz0pStJuFKUoBSlKAUpSgFKUoBUNNaSWx1W41x5y0GcEZ5tCTsD+A7HoQdjM0qSlYw1c0+G8VjnUtE2cHSwOQysOaup3Vh4EVlvLJJUKSKHVgQVYZBB5gg8xWnxHgayN3sbGKcDAlUbkfdkXlInkeXQg716tLqcbTxAkfbiOUPnpbDL6DV61nTajHJkOODXNn/sbd7CP/bSscAeEUm7R/lOpfALW1Z9tIGYJNqtpTtonwmT4I+TG/orE+VTwNa17wuKZSsiKwPMEAg+oPOs5k/7Ecrj/U2a+1X4+y7Qf7JO8S/2TfWwegRiCg8o2QeVSdrLNykRPzITg+elht6ZNRa4Es3E3aUpUSQqA412Esbs6p7eMv8AfXKSf30IY/M1P0oDnl17GYSD3N1cx+AYxyqP76av8VakfsRUsDJeSNp5aYolIPjuGGflXTqViy4G/wDkVbWzu3iyD7L9jbewVhCGLOQXkkOqRscgTgAAdAABU5SlZNLbbuyF7Z3xhsLl12YROF/O40L/AImFZOy1oI7WNByUY/Q4/wAq1e3tuz8PuAgLMFD6RuT3brIQB1OFO1euz3GIzGBrXSffRs+6yNuMH5/vrdFN03bijRJpTV+f2J6lfFYHlvX2tJuFKUoBSlKAUpSgFKUoBSlKAUpSgFKUoBSlKAUpSgFKUoBSlKAUpSgFVW87CAMzWkzW4clmj0JLAWJyWWNx9WSeegqD4VaqVlNrYYaT0ZSv/Rd2OVzbHz+jSqf8F0BQ9jL0/wDvoh6QTH+a6NXWlbe/qcTX3NPgUtexN514iR+WBR/NI1Zl7G3Q/wDk5/8A8of+1W6lYdWb3me6hwKj/wCmL9fg4jq8BJACPmUkX+FY4+1FzauqcQiCqxCrPG2qEsdgCxAaMnwcb9GNXKsF7ZpLG0cihkcFWU8ip2Ioqj/1qO7X+dDKjggEcjSq/wBh52+jtC7antpZbck8yI29wnzKFT86VrkrOxNO6LFSlKwZFKUoBSlKAUpSgFKUoBSlKAUpSgFKUoBSlKAUpSgFKUoBSlKAUpSgIfhvCXiu7mTK91P3LgZOoSqmh8jGMFVQ5zzzSpilZbu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6388" name="Picture 4" descr="http://www.bilgiadresi.net/wp-content/uploads/2012/11/tcl_tele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2448272" cy="2592288"/>
          </a:xfrm>
          <a:prstGeom prst="rect">
            <a:avLst/>
          </a:prstGeom>
          <a:noFill/>
        </p:spPr>
      </p:pic>
      <p:sp>
        <p:nvSpPr>
          <p:cNvPr id="16390" name="AutoShape 6" descr="data:image/jpeg;base64,/9j/4AAQSkZJRgABAQAAAQABAAD/2wCEAAkGBhQSEBUUExQWFRQVGBcaGBcYGBcYGRwYGhoWFxccIhwcHyYeHBwkGhYYHy8gIygpLCwtGB8xNTArNSYrLCkBCQoKDgwOGg8PGjUlHyUsLC4sKjAsLC4sLzI0LSwsLCwqKS8sKSwtLCwsLCwsLywsLi8sLCwtKS0tKSwsKSwsLP/AABEIAPsAyQMBIgACEQEDEQH/xAAcAAACAgMBAQAAAAAAAAAAAAAABwUGAwQIAQL/xABNEAACAAQEAgcDCQUGBAMJAAABAgADBBEFEiExBkEHEyJRYXGBMpGhCBQjQlJiscHRQ3KCkuEVM1OisvAXJDRjc8LSFiVEVJOjs9Px/8QAGwEAAgMBAQEAAAAAAAAAAAAAAAQDBQYCAQf/xAA2EQABAwIDBAkDAwUBAQAAAAABAAIDBBEFITESQVFxEyJhgZGhscHwBjLRFEJSIzNi4fHCFv/aAAwDAQACEQMRAD8AeMEEECEQQQQIRBBCk6fuMpkiTKo5DlZlRczMvtdUOyFvv22uNOSkbHUQsPSZ029Q7UuHkPOBAedYOqm+qKDcM17AnYajU7Wbo2nYvNlibiLS0Q3yyzKCzmuNC2UhUA+yVzaa25wvRV0Vy6CSKytCfOCoYZ7BZC7/AFtBM72+rsOZMH0h9PftSMNPg1SR5f3YPqMzDyGxgQr9x90pU2GIVJE2pPsyFOuuoLnXIvnqeQOpC34f6bsWq53VSKOROcnQKswZR95s9gPvMQIh+A+h2pxJvnNY0yVIY5izXM6be9yM1yB99t76A7w4q7EcOwCk0VJS27MtADNmsAbeLHT2mNh3iBCsGBfOeqBq+p60naTnyAd13N2O+th+cR/E3H9FQD/mJ6q9tJa3eYf4VuRta5sPGErX9IGL4u7ClvTU97dg5LD7032mNtwlvKN7hroWU2mVDGZzJN0l+OvtP7xHBeBkmI6aR42tBxOnzktzFuneqqmMrDKUjcdZMGdhfY5R2Et3sWEQ/wDw5r8Qbra+omO1uyAC+W9vJFHgose+Gnh1DRUihVCm3JVFgfADT1OsbZ4pW/sNbvuL+7+sRmTtsno6O2YYXc8h+T8ySWm9EdRTvnkVTS5i+ySrSmv+8rEjlqI3cO6Y8Uw5xKrpYnqL+32XI5ZZq3Vh5gnlccnTT10qeCu/Mqw9PL3RF45wVIqJbIVBB+q2q38OanxEehztdVw+GI9UjYd4j8qQ4M47psTk9ZIbtLbrJTaOhPeOY7mGhseYIFijlriHheqwap+c0ruqodGFiyX+qw2ZSOZ0PPxcXRp0uycRUSp2WTVgAZL9mZpqUvz0JKakd51tKCDmEhJG6N2y5MOCCCPVGiCCCBCIIIIEIggggQiCCCBCIIIIELx2ABJNgNydoXHDXCvzivm4xWCyn/pJcz9nJUdiawOisVGYKfZzEnXZizZYZSGAKkEEHUEcwfCFNxViFRjs80OHtkoZbWqaq3YZhc5V1HWKLbDc2JIWxIhVDpM48n4xUihw8PMkA7IDecw+sf8AtryvYfWPK106Oug2VS5Z9cFnz9CJdrypZ9dJjeJFhyB0MWnBuHsPwOkZ+zKUAdbPfV3PK53NzsijfYXhX8T9JVZjExqbDlaTTbPNPZZhp7TC+Rfurckb8xHhNtV01pcbNGat3SF01SqQtT0VqiqvlJHaloe7T235ZV0vubixX+F8ET6ycavE5jO7m/Vk6nuDW0RRyRbW8Non+FuCJNGAw+knW1mEbd4UfVHx8eUTVdiCSVzObDkOZ8AIVkn4K/o8LzBkFzw+arNSyhLUKihVUWUACwHgNhHxXYsq6zZov943Pu3hYcS9Jbs5SRoo5gnX1G/pYecU6pxyc+7kX5DT+sRNjkdp5/hOy1lLAbONyNzR/wCjl4XXQUmerqGUgqRoRGS0KzCeInl04YTMisovrzGhtfY37oiqjjDM1lDzCTbUnU/EmIWl7sg1WkrKeFofLKAHAEbzY9gTtpKtpTZl0NiNR3xs1WPTmUi9v3RYnwuT+YigcJYVPQdfUhJQtcIRdwPvEmyeQF/EbHdq+M1BIloW31Y2Hnbf8I6MmwLONlAykbUu2om7XaRb198+xRnEq4nUhpcqUsmUbg3mSzMYEbE3IAI5D3mF7ivDdVQGXMmDIc10dWBsy2I1Gx5jy8IueJceMDZpoT7qDX8zEHjnGgqJDSndnB1HYXRhsb6H+hMSxTOys025JCvwyIBxfO3bG4uHhayf/Rhx4uJ0YdrCol2Wcot7XJwPssBfwOYcouMczdAFQwxcKGIVpUzMAdDYAi452OsdMw+smiCCCBCIIIIEIggggQiCCCBCIIIIEKu49hb1/wBBmaVSX+mKnK84A6ygd1lnUMwIJ2GhJiI4u6QaLBZCyUVTMUWl00qy2G92t7Cm97kXN9AdTGn0t9J64dJMmQwNZMHZ0B6tT9c8r2vlB56kWGqe4G4NarmfOqq7S8xYZiSZrX1JJ1K33J3PrHLnBouVLDC6Z+w1TC4fWY1MWpxCYUkamXJXsixt7IN8oNh2jdjbyMXihw+XJliXKQIg2UC39SfE6mMrOFUkkAAa8gAIpWP8UF7hTklD0Lefh4RXSzcfBbLD8NAyZ3uPzyU1jHFSSrrLszDc/VX9TCq4k4pecxAYm+7d/gO5f9+fzildMndlAVTvOhb+nhEZMoQgu7eQG598dwx57Umu4KHEatwYYqQWb+55yv2A8OWvrpQRvYPg02rnpIkIXmTDZVHxJOwAGpJ0Ai+9JXRgmF4fSPmzz2mOJzi+UkqrKq9yrkYDS7ZiTbQCwWOS4Us2Vbk8gPM/rDe4MwGjppfWhg80DtO+hXwVeQ5XFye/lCx4dps88Hkva/IfE/CLZUTwiFm2AvFdVTFrgxq2OB4ZHPA6pmNrHI8ABn83WUtxNxQHBuckobDmx8e8+EUDEOIne4TsL4e0fXl6Ro11e01szHyHICNzD5aOvsjMN/1jpsAjG3JmfRRT4pJWO/TUh2Gebu/28Vq0NOrkgk338++JCXw+GVspNwNNtTyEbMijF+yov5RZsAwRp01JMvVnO/Id5PgBc+kRzVJb9pTeH4PEWE1AFhe7vnBTXyeeH7zJ9Yw9gdUn7xs0w+YUKP4zD2l1PfrEPw/gMqjkCTJFlBZjfcs2rE+Z/TlH1iWHl0OR2RjrdWy68iO4/A8wYRlrJA8vbpw/0smI2/bfvU6rg7R9QpMR4+rsMb/m5IqqcG3Xyx1c1f309i/iMoPeL2i08M9KdDWWEueoc/s5n0b+QB0b+EmLGCsEjNojLiNO8ajvUL4y02Vygj5WYDH1DzXBwuCokQQQR0hEEEUjibpTkyJ4pKVGrK1myiTLNlVvvudBbUkC9rG+XeBCu8U7pK6QpeF0xYZWqH0lSydzzcga5F9LnS/dkx/iz+yqAz61xMnttLTsq0wi/VpfUIv2mubC5uSBCCw2gqMbrXqqlj1ea7kXsBuspLnQAaeA11J18JAFypI43SODW6r3hjh2dilS9XVszIWu7HQzGH1R3KAANNAAFFuTXVVRbCyqo8AAAPgAPwj5p6dJSBEAVEFgBoABFN4q4mzAoh7AP85/9P8A/e6K6aW/sFscPw8MFhzc755BYeKeKc5yJ7A5faPefDuEVGdPLG5j5dySSd40sQrMgsPaPw8YjZGSe1OVNW2OPgwbuPPiSvayvCaDVvw84ycLcI1WJ1HVyFzHQu50RFJtdj77AamxsDEt0e9GFRikzNrLpgTnnEX1H1VH1m18hrfkD01w5w1IoZCyaeWEQbnTMx5sx+sx7/QWAAiyZGGBYqqrH1Ds8huCieA+junwuTlljPOYfSTiAGbY2G+VLgWUHlqSdYjumnh5qvCZgS5eQwnADmEDBx49hnNu8CL3HhESJNcZ8NT8s+32gR67j8I3+LJpCov1SST5i1vxjNx9w5/ZuKzJSgiWGEyV4y27SjxtqhPepjYqqWXUqtnuAb9m19tvCK+cBkzZDothhTn1WGy0cZ69xYXtkSL92RvzVYoZqXs6jwP6xPUmFa3ChR32j2Y1NTcgX7vab47RpSauprZyyJCktMNlRdz5nkANSdABvHji6bNmQ4lDBTYY3ZqXB7xo1oz73fDzUzJmqJiyZKmbOchVRNWJ8TsPyh4cBcGGjl55pDVDjtZfZQb5FO51Au3O2luet0cdGsrDJeZrTKpxZ5nJQdSiX2XvO58NALRW4h1TC63UjlvfbyiqqZo4xrlvPzckqnFKms/pjqt/iPc7/TsX1WYiJZ7Smx2ItbyjEuOJ3MPT+sE5pNTLMt8rKw1VgPwOhhUcV9F0yWzNQz5kltxL6xwh7srXuvkbjyivMnWv0gDTobXHeQcvl0i1gtYtzHamfXTZE5bMdxbVeXcRaxGu0Jnjbon1abRW5kyb6HxQn/SfTkIqFXxHidJMMubPqEccnYt6gtcEeI0jLI6UMQX9sG/elyz8coMPx0NbG8TQvb52PPUd/mozNCW7DwfLJe4B0k4hQHKk5iqmxlTgXUW5WbtL/CRDU4Z+UTIey1kppJ+2l5ie721/zQl+IOJnrCGmy5QmD66KVYjuOtj52vGlhmFTaiYJUiW82Y2yopY+emw8dhF/Gy42nDZdvsfl+8JF1gbA3C7HwbiKnq0z085Jq88rAkeY3U+BiRhB8CdBVYHWfPqGoz9mS301juM6nKnL7XiIbH/sc3/z9d/9WX/+uJxfeuFUOlzpWFIrUdIc1W4ysy/sg2nL9qb6Dlv3A4OBuFZGA0L1+IECpYa/WZQ20pftTGO5HvspJjOg3o9zWxOpu7sWMlW11uQ00k6li17ep5i1Z6X+K3xPElpKY55UlsigbPNOkx/IWyg7AKxGjGPV6Bc2CjamoqeIMQabMJSQh0F7iVLv2UHIubam2pudhaGdQUCSJSy5ahUQWAH4+JJ1JjU4cwJKSnWUmttWa3tOd2+Gg7gI+eIsbFPKJuA5Gl+Q5sfAfj6whLJfktZh9F0YAH3HX5wCieMuIVRWlhrAf3h/Bfwv7u+F9MqTM7R0vsO4cvWNCvxQ1E4DXIDfz5kmCsxDL2V1b8P6xGIXXz1Pkm5MRiDCGH+m3K/8jvPLh4rLV1gQd55CL10Z9DUytK1VcGl05syJs80Xv5rLIG+hIOlhrFl6LuhYKFq8RXNNPaSnYAqo5GYCNW55Nl53OiuaHo4wwLK1lY6pdwA0Cw0dEkqWsuUioiCyqoCqB3ADQRmggiVIoggggQqnx10a0uKBDOzpMlghZiEBrHWxBBDC+vhc2IuYTmKdAOIyJo+bPLnIxIzhuqYC27K219uyWjo+CDVeglpuEi+Hvk9qLNWzyx5y5Og9XYXPoo84ZWCcM0dCAtPJlyiwtmtd220Ltdj5ExvVNf1c4q3smxB7twfTSNfHhdEPj+I/pGSqa95a43vs6jvT8cHWAO/epQxoY1JvLv8AZI92xiKpMWZNL5gOR5fppEvKrkmqVvYkEWO/p3wiKmOpYWaEjQqboXwuDtQq7FXn9KNMk15FQZkppblTnXMvdcFbmxGuw5RaWWxtzEKDplwTJPl1KjSaMj/vpt70sP4ISwuCKeboZbi4ysd6cqnuYzbbuTDnNQ4jLyFpM9dwAwLL4ixzKdtrQueKeiSbKu9KTNT/AAzbrB5cn9LHwML0GJrDuNayRpLqJlh9VjnX3PcRqIcMqKQ3ppbj+Lhl5ewVY+pjl/uNz4hQ0yWVJBBBGhB0IPlDm6CekOXKYUM9ZcvOfopoVVLMSSJbn6xJJyk637PMQvcT4yFWP+bp5bvynS7ypvqe0rDwI90VtgL9m9uV94uonvcOu2x53HcfyAk3AA9U3XcMEKXoY6U/nSJRVTH5wotLmMb9aoBNif8AECj+IC+97tqJlwl50q8VphWGLIp+xNmJ1MhVOqIqhWfvGVbAH7RXuMLfow4XEuV86mD6SYOx91O/zb8PMxXOOcYm4rjLKdB1nUS1+zLVit/P2nPmeQENynkBEVFFlUBQPACw+AELzusLK3wuAOeZDu05r7hRcb1DTVd7m2cfy3IA8hpDM4gxISKd3JtpYHxN9fQXMJuq62rJyDLLXa+lz+Z/CEwOuDoBqtK5wFPJGAXPeLNA17TyGXPRQcuaV20O0NzoM6N/nEwV9Qv0MtvoVIFnmDQsb/VQ7d7D7pBVUmUJc5RPRsgZc6g2YrcZgDsCRexjrrgriGkqqSWaJh1SKq9Xs0sAWCstyQQB62uCd4sxY5hYZwc3qu3buCn4III9XCIIIIEIggggQiCCCBCqPGtZLkKJs1gqDQsb2F2UC9uV2jRStzSwAQyGzKQbjY7HmCDHvTLS5sJqPBQ3uYH8o584U47n0LWU9ZJvrKY6eJU/VPlp3gxkKrCHzPlfEetfTcRYfPwrWGraxrWvGXFXPpMqp9FVyqqncp1q5HA1VmlnTMp0N1YD+GNzhnpbkzbJVDqX2zi5lk/inrceIj44pxaRimFzGkN9JJtNMs6OuXR7jmMrNqNNB5QnonoqGKrpujnbZ7Mr6Hs5iy5mndFJtRm4OfYuo0mhgGBBDagg3Bv484guOME+dUM2WBdwM6fvpqB6i6/xQleHeMqmiP0T3S9zLbVD6cj4ixhr8M9J1NVWSYeomn6rnsE/dfbfkbHzipqMKqaF4mj6wBvce4TUdVHO3YdldJSgZBNlmaC0sOpdQcpKXGYA8iRfWOnJPQnhDKGWQSrAEET5xBB1BuH2tHPvH2CfNa+agFkY9Yn7r3NvQ5l9I6O6Ice+dYRTsSC8oGS1jfWX2VvruUyH1jcwytljbI3Qi6pHtLXFp3IldDuEqLfM1NuZeaT7y8bdJ0X4ZLN1opB0t216zx2e49YtEESrlQlPwRQS2DpRUyspBVlkywQQbgghbgg84m7QQQIXK3A01JmMzHtcMZ7JfxJsfPKT74bcI/o4e2JSfHrB/wDbf84d8Jz/AHLSYX/ZPP8ACh8awFal1M9voJfa6u9gzd7H7IAGnvPKKXxZjtOk3sWsFUBVAGwsLDkLW3tE30gYsZYSWtySNEH1mJsosN9iYqcnhbqvpKuzTm7QlbhB3vyJ7k2HO+0LHZcOvoPMq7jMkT2imF5HDfo1vE+oHfvVdrqubUkWlnKNrLf/ADWj3AceqMPqVnSWMuYm4OzLzVhzU93qLEAxOvj8kNlzeoBI+EZJ0iVULYi/jqCPzjttSY7Ass1Kz4KysLnMqQ+Xfp4ZXt6LoTgHj6TilP1kvszVsJsom7I35odbN+BBEWiOdPk9rlxeeoJsKeaPdNk2jouLEG6xjmlpIO5VzjXj2mwuUr1BYs5sktLF2+0QCQLC+pJHIbkRWcO6fcNmsinrpRcgdtFyrc2uWViAOd+QhacSgYtxFPVy3UycyaH6kns6HWwaYSf4jziucfYLKp5xEpcmoAAJtbKDz57axw6QNcG8U1FRSSwvmFrN/IGXiutla+oj2KT0M1bzMEpWdixAmKCfspMdEHkFUD0i5rOU6BgT4ERIk19wQQQIVb6RabPhdWv/AGJ3wQt+UcnYJg0yrqJdPJAMya2Vbmw7ySeQABPpHYvEFPnpJ6falTB71I/OEJ8nfA+sxCZUEDLTy7D9+Z2RbT7Amc76+cQtbaRx42910TkFQsY4brcOmfTypshtQH+q2liA47LCx1AJ0Me8CoDilECAQaqnBB1BHWpeOw59OrqVdQysLFWAII7iDoYW69GuEza2VPo50uXOkTkmNLkzEdCUmBiClyU1GXs2A7jEtt65W7xV0K0FYCyJ82mn68kAKT4y/ZPplPjCc4r6Eq+ju6KKmUL9qUCWA7zL9ofw5hpvHUIj2PULiarrJrBUmMxEq6qG3UX1XXUC425aw4fk3Y5aZU0pOjKs1B4qcj8uYZOf1fOGrxR0e0VeD84kLnP7VexNFtB2xqbdzXHhFAwXoan4ZiciqpJonyVa0xH7EwI4KNa3ZewYtuvsgWMeAAZBCcUEEEeoRBBBAhciYSgpcXy5SBJnTVyncBS6287CHWrXFxqDqDyMIbHeKplVXPWMqI7sCVQWWwAW3edBqTqYYFJxgBhjOGIZLBe+zHYeIsR7oSqLh4Py61GEGN1O5t7EG5v/ABNhfuIz5hbfFGNyKWY00WafbKGOuQWtZR9o7n4m2kK7E8dmT2OZiFJ15k+J741K2uec+Zjc8hyHgI3cOo9LsmvK+vw5R6IxGNp+voopKt9W/oKfJm853dztu4C9u1ZqOlQAFdfE7/0iSmVQp5ZZvab2Vj5dRKXrJmw2XmTyEfPC/CdVjFVllghQRnmEHq5a/me5dyfUiFrDOc9PmSsZ6luFxgNFpCMhw/yI9Ae9Xz5PfDc2ZVTa9iVlqGli2gmO9iw8VUAHzK9xhx8ZY6KKgqKgmxly2K7auezLGve5URtcP4HLo6aVTyhZJShRtcnmxtzJuT4kwsvlF48ZdHJplJBnuWbe2SVY2Pf22U/w+UWSxhJJuVSOiGgOWfPOpYhAeenbf4lIh+lb/qwPAH3qo/KL9wJh3U4fJBGrLnPm/aH+UqPSKt0icJ1VTVCZJl50EtRoyA3BN9CQeYhO4MtytGWOjoTG0XJA9QfZM/AcTNFwqk49lkpWZL6dpy3VHW27Oh8b6RzfhmKzaeck6S5lzZZurDcH8wRoQdCCQYtlfiWMfMfmM1J7U4CAKZZawQgquZRfKMo0JI0HdFMm07KbMpU+II/GGwQVnXMc3ULsPgnGXq8Pp6iZbPNlhmyiwvqDYctonISHA/TlRUlBT002VUZ5SBWZVlsu51F5gNreEWyn6eMKZrGbMQd7Snt/lBPwj1cpgutwR3wu+grh75thpc2zT5rtyvlQ9Uov/Azc/a84lqTpcwqZfLWSxa3tiZL92dRfblG5hnGeGCUqyqymCJ2QDOlrt+8QT5x5bO6FRPlC8UvIkSKaVMZGnFmmZCVJlqMoUkHZmY6c8mviq8N6M6mdTy5yPLUuMwViym1+ybgEajX1ETPGdauLcQlFbNJVhLUixBlygWcgjQgt1hB+8IvuL1Qk07EWFhlW3edBby39Igml2NFb4bQipJ2uQ5pMU3FdfRuUl1U+WUJBUTGK35nKSVOw1tHVfB/EArqGRUgW61LkdzglXHkHVhfwjkXHZmaofwIHuAEdMcJ1iYbw5JnMDaVTdaVJ1LPeYFvyzO4A8xErCXNBKQqY2xTPjabgEgdxV7gjlCg6X8TkzmmipZg7ljLcZ5erZiqq3sLraykWEdEdHXGP9pUCVBCrMuUmquwdd7cwCCrAH7UdpdWeCCCBCIIIIEJUYV8nqkSldJ0x5k+YoHWjsiWQQewl/CxLE3HdcxT8b6A66TLdZEyXUy9GUay5mYDXstddRce13ReuiHpW/tBfm1RpVot8wGk1Ra7aaK40uNjuOYDNjwgHVdskcwkt4EeK4r6iZTTss6W6MujIylWHoRcGNqZj52lIF8T2m/pHXeK4DT1SqtRJlzgpBUTEV7Ed1xptr3jQ6R94fg0iQLSZMqUNrS0VNDqfZA5xw6JrjchNQV88DCyN1h3X7jqO5c0cF9GNbidQOvWbJp1N3mOpU23yoGGrHvtYbnkD0jw9w7JoqdZFOgSWvqWPNmPNj3/kAIkoI7AAyCUe9zztONzxKI5m6XK812PdQpussy6dbd97zPc7sP4YfvGfFUvDqOZUzLHKLIl7Z5h9hR5nU72AJ5Rzh0cyWqcSeomXYrnmsTzdyRz53Zj6R442BK7gj6SRrOJTbloAABoBoPIaCPqPI8ZgBc6AbnlFctmvY8dAdxfz1itYv0h0ci4z9a4+rL7X+b2fiYr0vpiGbtUxy8rTBf3FbRII3HclH1kDDZzvdXeo4dpn9unlN49Wt/faIyo6O6F/2GU/dZ1+F7fCI6m6WKRvaWanmoYf5Wv8ImaHjajmkKlQmY6ANmQk8h2gOce2eFyH0svA+ChKjolpT7Lzk/iVh8Vv8YjKjod+xU+jS/zDflDKjyPBK4b166hgd+1UfgvgCZR1LTZjo4yFVy5r3JFzqO4W9Y3uNK3VJfIDM34D8z6xaoiuIMGE9Lj+8X2fEfZ/Tx84hmLnhWWGtippBwSFds8wnmzHfTc9/rD+6ccUWnwempZRXLOMtQAcw6qSqnQ63Gbq9b++8KzEuHEcmwyPzsNL+IiPXCKi8sM2dJRORS7ZQCcxsD7NzqbQ0yqjLeHYqGpwGsjl02gT9wz8tV84xJEqmlS7DNe/5t8SBDK+TXVN19XLzHIZctsvLMGKg+diR7u4QruJZjGaMwtZRYb99/jp6QzPk2f9XVf+Cn+uJKcHowTvzSuMOaatzGCwaA0cgLJw4rxYlNXU9NN7K1SsJT6261WUdWeXaDi3iLa5hafhUfKJw/Nh8mcB2pM8WNjcB1YHXkMyp7hEn0N9IbYjTGXO1qacKHa2jodFe/2tCG8dedhOqlMSCCCBCVfQ70UzcPY1VSwE6ZLKCULHICysSW5t2QOzoLnU8mpHitcXGoMewIRBBBAhEeMwAudAIrvF/H1JhqZqiZ2z7MpLNMbyW+g+8bDxjnvjbpXrMUYylvKkNoJEu5La6ZyNXO2mg025wIWz0wccnE60SZBLyJJKS8uvWTDYM4tvciy+Gv1jFq4F4U+ZSDn1mzLF7bCwNlHfa5ue+/K0RfR9wMacdfPX6Y3yKbdgd/7x+A8SbbXF3GhlP82pB1tU5y2UZshOwsPafw5c+6FnuLzstV5SwtpmdPNkdw+b1l4045SjXq0s9QRovJAdi35Dn4DeuYRwVimLkPPdpcg65pl1UjvSULZvOwHjF14A6IhKYVNfabUE5hLJzKjHW7HZ3v6DxOoZ8NxU4aM1QV2LPmcQzT54qjYN0M4dIVc8sz3G7zGaxP7ikLbwN/OLVQYBTyBaTIlS9LdiWi/gLxIRieoUbso8yB+cNBoCpS9ztSq5jXRnh9VcvTIrfblfRt59mwJ8wYoONfJ83NLU+STl/wDOg/8ALDlDXFxqD7oI8LAV22d7dCud6biGuwiaKetls0sezc3OXvR9mXwPlpDDwfHJNVLzyXDDmNmU66Ebg/7EXfGsDk1coyqiWsxDyO4PeCNVbxEIbi3AzgNfLenndYkxWPVt7QS9irEaEE7MLartpqlNT7wtFh2MOBDJNPmn4TRjyNLB8Xl1MlZso3VuXMEbqfERtzZQZSp2YEHyOhiuOS17SHWIOSoOPVaTJ7MgsNr/AGiPrRXq7HZcu4vmbuH5nYRNYjQmTMZDy2PeORiNrZEsqTMC2HM8vWEWkbfXHgtXM2QU4/TPAy1dmLfOfJVPFMWM4i6gAbW398Nn5NVOTPrH5LLlKfNmcj/QYT9c8suerUhfE3v4+EO35M8k5a5rHKTTgHlcCeTr/EPfF9GAGgAWXyarkfJM50jto8RoeWQy7ldumplGB1WYE/3VradrrZeU+QMVj5N+GZaKona3mzQo7rS17vOY3u8I3PlE1WXC5aa/SVCDf7KTG17+Xui0dFmEmnwekQ7mX1hGuhmkzba7Wz29I7SytcEEECFq4XTGXIlS2ILIiKSNrqoB38RG1BCY6c+kWbJdKGkmMkwgNOZDZrN7EsEagkdo2toV11IgXoF8grvxb0q0GHkpMm9ZOF/opVncHubXKnkxB8ITHFfTzW1OZKe1LKP2DeaR4zDt/CAfGKpT8HzZlgGvMb6tiTffe+sbf/DOs5IvqwH4xCJ4zoVZSYTWRgF7Ld49LrWwHhGpr3Lm4Rjdp0y5uedr6uf9kiGtw5whIo1+jXNMtrMbVj32+yPAet4z8NdeKdVqECTEGXslSGA2PZ200I8PGJSF3yF2StaSjjiAda57VC8YY580pJkwGznsy/32uB7hdv4YxdA/DYWRMrZgBeaxWWxFyEW+cg79piQf3Io3SJiLVddLpJXayMEAHOa5APu0X0MdBYHhK0tNKkJ7MpFUeJA1PmTc+sO0sdhdZvG6rbfsDQZflb0Y503L5xkhU8f8czMOxmVe7U8ynl9ZL7vpJwzr98AeFxoeRD1wNVQwMD32KY7zCd4V3TbQ0nULNfs1ZsJeUDM6i2bP90DZtwbAXGkbmMdNtHKBElZlQ3Kw6tP5mGb/ACwnsUxOoxGrzv25s1gqqNgPqqt9lH6k8zBLI0jZGatg0BNPoF4gqZnWUzDPTylzKxOqMTog7wdTblY99os/EHTBS01SadJc2omLo3VBSA3Nd+0w52223vamYyjYXhXV05YTG7LTEBvdtZjXGwsuUHkLcxFP6OOKqegqTNnymckZVdSCZd/aOU7kjS9wQL73jhwLCGkpNkbZ3F+75mmNO+UDIU2+aTrjkWQH8DCt484sOI1rVGUouVVRCblVUd/ixY+sPaXPw7FpVvoqgbkEWmL+Dr5iKPxH0GA3aim2/wC1N/JwP9Q9Y8fG4jI3CZZExhuAtfoioStNNmG9pjgAa2sg1NvEta/3YvkJ/Ccaq8Hn9TUy2Es6mWe46Z0bY7cjY2t4hq0NfLqZIeU2ZHBAI0I5EHmCO6KmZjg65Wuw6aN0YYDmNfyqhxNiQmzezqEGUHv79e6+39YW2MYhMmOQ4KhT7Hd+p8YurpYkHcG3uiMxrD0mIWYhSo0b8j3iEaeUNku4a+S1OL4fJNR9HA+wbmRoHcz58OPEUyOg/k2j/k6r/wAZf9AjnyOj/k5r/wC6pp5mpmf/AI5EXa+XrB0xYZ8+xLC6Ia52mO+uol3TObb+xLcg87Q2UQAAAAAaADYCKpRYX1uN1FUQLU9PKp0t9py0+ZfuIV5fo8W2BCIIIIEKE4P4ql4jRy6mVoGuGQkEo40ZTb3+IIPOOYMSndbjNQ5bPefPIa+a4DOF17rWt4WjoborwQUWDyAwszqZ8ze93Ge2uxCZVt4esc3cOdqodvAn3sIhnNo3HsVlhMfSVsTf8gfDP2VpkTijBl0KkEekMejqRMlq42YX/UehuPSFrFn4RxQANKdgB7S3IHcCNfQ++KaF1jZfS8Tg249saj0VpggU3218oIcWaSSm1bYfjBmAZupnltdbqTm58yrb98dM4XiST5YdCCCAfeLg+RFo5m4/kE105wNM1j6aRYuB+k5KaSkmd1ilLhZi6jLe4BG+m2l9AIt6Z7SLErBYrSuZIbD/AIugorPGXCMutCmZKWZlBHc41vowseZ0BjFgvH8mevYdJp+4bN6odR8ImpfEEs75l8x+l4dDSM7XVHex4HwSf/4QyFmktMm5P8MhQw82tt/CDF2wDglJQ+gkLLH2yNT/ABG7GLZNxORoxZSRtpcj4XjWqeJkUXym3exCj4x00W+1q9fI5+TnL4bhsBf7yx53Gn43EUzG+G6OYHadLlWAJMy2QgDdswsdu+NzG+kqmAyvUSgOaoTMJ88t4U/HXHJqz1UkkSBYnkXPeRyUch6nlYdIGt6+fYpIYXvd1bgcVWqZWFQBIds2fLLZSVYkmykcwTp746klMKenHWzLiVLGeY53yr2mJ8bExzDw5iIkVkicwusubLY89AwJ+EPDifjuinUFSiTrs8maFBSYLkobD2bb+MKQva29zZXzYnvHVBNuxLDpO40l4hUIZSEJJDKHOjPcg3tyUW0G+pv3C8U5NDhsmWNJhQDyZu058wWNvSFvwVhyNVyTOUMhcAKdiTcKT4ZrQ6MSoBOlsh57HuPI/wC/GKyqkL7garR4NTiJ4llGR9EtKmpVFLMbAf798U7FcWac3cg2X8z4xcMUwhWYpNU3QkbkWPpEJW8OylUtnKAd9j+hhKlfEw9bVaPHYK6pZaEjo7XOdied7C3f2nsrcdCfJvxINRVEnnLnB+e0xAB4bym/3aOfGtfTb3RfehrjRMPrz12kmeols1wAhzAo5+6NQfBr8rG4Xzc5LqGXIVSxAsWN28TYLf3KB6RkjwG8ewIRBBBAhIfpB6dnE4yMOydSgZXmMoYTDa3ZHJByPPy3XHCaaTD+6Pdf9YxYTwTU1FJPq1ULIp1JZ3JAYi3ZXQ5m18hpc6xvcMS7SL97H8h+UKVhtEVofpuPbr2ngCfK3upeCNbEGIS401ERDYyUNmYjzFxFUyFzxcLf1WIxUztmTxVilzSuxI8jaN2Vj09dpreva/G8VmTjV9ipjZXFO9fjAY5GrwVtJMLmx5i/5WXFZJmu0z6zG7AaXPM+cVurwsHVdD3cv6RY1xFD3j0j5mS5bm+YA+BESxyvjOar63D6arb1COV/Tgqd1Lqb2YEcxf8AERsyseqU9mfOXymOPziynDO5vhGJ8Lb7ph1tcFm5fpiTd6A+6iV40rQLfOZtv3ifidYjKqvmTDeZMdz3sxb8TFgmYN3yx6W/KMZw4D9nb+GJf1gd/wBSB+n5WHh3H8KuR9pKJNgCYscumv7K+4RtJhzHewjh1WAmYsAkfoSeQ97qEpcKA1fXw5RIFdLcok0wxeZJ+EfRw1PH3wm6oDjmtFBgzoWWYAO/PvRw1hbT6lFXQKQzMPqqpB997AecMjiCsmS5RMtb97fZHfb8+URHB7U8mUVDgTHN2zabeyL7WA18zFpjodYZFQua6GQbbdNx3pT4jiSywWc3J2HMn/fOKlWVc2oa9iQNlUEgf18Yds/g+kdy7SVLHnrp5C9gPARq1WB0ae0+TwD/AJWJgjtDmBc8UVpdiJ6Nzy1n8QLk8zceFknpOATm+pbzIH9YwVmGzJR7a2HfuPfDQqpdIPZaa3kFt8QD8IipyqbgDs9xsY9/WvBzAsuf/mKeSOzHODuJt6ZK7dBvSYZgXD6lruoPUOxJLKNerPiouV8BbkLtHiHimRQhGqSUlzGydZYlFYi6hrarexsbW01I0jlXEpfzSfKnyTldXDqOQZCGBHhe2kdQY5QScTwtlJ+iqJIdWIvluA8ttOamx07rRYxyCRocFi6ykfSTOhk1HBTlLVpNRXlurowurKQykd4I0MZY5N6LsZnycUppcma6pNny1mKpOR1LANdToezfW1x4R1feJEoq7xPwUlRhUygkZZCFFWXYdlcjK6gjexK2J31J1Mc/PwRitCWRqObNQFrGWDMXQ7gpcgHexAPhHU0EcvY14s4KenqZaZ/SROsVx9ieLTVIWbJeWd8rXU+BswGkQ1dVdYQbWsI7WnSFdSrqGU7hgCDz2OkQdf0fYdOv1lFTkk3LCWqsT4soDHfvjhkLGfaExUYjUVIIlde/YPZcz8HdG1VicubMpurtKIBDsVJJBIA7JHLmRG/UdEWMSv8A4ZmABPYmS328A17+AEdJ8OcLU9BKaVSy+rls5crmdu0Qqk9okjRVFvCJaJCAdUk1zmm7TZcgT8AxGV/eUlQL/akTPyWI0Yuw3UfhHaMYKmhlzLdYiPbbMoa3vjgxMO5NNrqhujz6+q47TGR3MPKNmXjg+2R53jp2s6NsNm2zUNOLX9mWsvfvyWv6xB1vQThUwdmS8o3vdJsz3dssLeQiM07Cm48ZqWaH53WSIl41f6ymNlMU719xhoV3ybqUj6Kpnob/AFxLmC3dYBD63iCrPk3VCg9TWS2N9A6PL081La7aWiE0bCrGP6lqG6jz/IKqK4kviIyrWIfrD10iRrOg/F5V8nVTrHTJNAv4/SBfjEPV8AYvJvnoprWtfIomb226sm+/KIjQ8CrGP6pH7m+X+/ZbauDsQY+orNWtTJJE6mmSytr50dLX2vmGm8YpeP2+0PI3iE0TxorGP6mpnfd7/hWuNmlxOZL9h2HhfT3HSIHB8SM0nU2UcwOcSsKva6N1jqr2nniq4ukbm0rZqMTmv7Uxj4XNvdtGpMmhRdiABzMQWJcSFHZEUdk2ufjpEhwjwFXYw4IusgHtTnBEsbXCge01jsPUiG46N783ZBUNZ9RUtLeOEbThlwHzkO9asziVM2Vf5jt/vzjao60s1jaxER3SHw3LoMRm0spmZZYldprXJaUjsdNBqx07oxYLWS5aAuwFr6bnUnkNYmmpWsb1QqvDccnqJ7TuAGvAW4L3iFDMqJcpdzYDl2nNh+UdNcb1IosFqMpIEunMtDcg3KiSmo+tdl2590c/dH1OtZj1N9kTA+umklTMHfzTaH30n8Oz6+jSlkaddOlia5OiSlzOzEfW7SIAvMkbWuHYG7EYCzWJzierkkBuCcuQyHkkL0MYQ87GKd1ls8uSxd2tdU7D5CTsO0BbxHhHVFoh+FOFJGH0yyKdbKNWY+07c2Y8yfcBYDQRMxKq9EEEeEwIXsa1TicqWbPMRT3FgDEPUcaSkYq0uaCNwQoPuJjRr+J6acLTJLnuPZBHkc1xAhS8zi2mH17+SsfyjBL42kE6hx4lR+RJikVAXMcmbLyzWv8AA2jFAhMeTxNTt+1UfvXX8Y35NUj+yyt5EH8IVMECE248JhWLWzAMomPY8szW914xNMJ3JPmSYEJqTatF9p1HmQPxjXmYzIXebLH8S/rCxtBAhMd+J6YG3Wj0DEe8C0YG4xph9Zj5I0L+CBCvJ42kfZmfyr/6ohcexLDp0qa02mRm6trs8mWx7KkjXU6WEQEY6iQHRkb2WUqbdxBB+BgQk5wtMUZ7sASVsCQDpf8AWLDMmZQSdgCfdGxiPRQhuZE4r91xmH8wsfgYr1dwdXyFICtMQjXq2zi3Ps+18IQmpOkftArWYb9RCkpxA6PS9iDzOY59qrEx7kk7kk++OnuhzGJKYLSq01FYCbcFgCPppp/AiOdMM4XqZ7ZZcptDYlhlUeZOnpvDf4XwlqaklyXILLmuRe2rM2l/OH1lCSTcq38c0VBUlc9PIqC18zjszBYAD6RCGB87jTaKNL6IsNmzQRUVEhL3aWwR9O5Zluz5spieggXivHCnA1DQrellIGII62+dyDa4zm5toNBYeEWOFXS1ryjeWxU+B/LYxbeHOKHmuJUxczG9nWw211G3qPdAhWeCCCBCIIIIELFMpUY3ZVJ7yAYwHBpH+DL/AJF/SNyCBC0v7Ekf4Mv+Rf0j5fAac/sZfooH4RvwQIUWeGab/CX3t+sYJ/B1O2ysn7rH8DcRNwQIVSn8B/Ym/wAy389QR+ER0/g2oXYK/wC61v8AVaL9BAhLGbgs9TYyn9FLfEXjA9G4Nijg9xVh+UNWCBCU/VN3H3GDqm7j7jDYggQlKVI3Fo8vDaKiPOqHcPdAhKXMO+Pbw2OqHcPdHxMpEO6KfNQYEJVXghoHDJX+FL/kX9IP7Mlf4Uv+Rf0gQlfBDObB5J3lS/5F/SPj+wKf/Bl/yiBCX1BhkycbS1J7zsB5naLpw7w383JZmDORbQGwG5331t3bRNogAAAAA2A0EfUCEQQQQIX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6392" name="Picture 8" descr="http://1.bp.blogspot.com/-m8hOa7RgDRI/T6u2D-dCLBI/AAAAAAAAAZU/VGNApmfAErw/s1600/telef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5808" y="5273824"/>
            <a:ext cx="1728192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0.gstatic.com/images?q=tbn:ANd9GcTF0MMil3soXQEikAUxNzWb01_HZRCAEPEn1z_L0563udYOzU3qJ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5013176"/>
            <a:ext cx="2943225" cy="1552576"/>
          </a:xfrm>
          <a:prstGeom prst="rect">
            <a:avLst/>
          </a:prstGeom>
          <a:noFill/>
        </p:spPr>
      </p:pic>
      <p:pic>
        <p:nvPicPr>
          <p:cNvPr id="18436" name="Picture 4" descr="http://t1.gstatic.com/images?q=tbn:ANd9GcRqvbJsZ36Xa8OJUNZbRsAkSZesqB8be2zhW8XVAwtd1xItySH-k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733675" cy="1676400"/>
          </a:xfrm>
          <a:prstGeom prst="rect">
            <a:avLst/>
          </a:prstGeom>
          <a:noFill/>
        </p:spPr>
      </p:pic>
      <p:pic>
        <p:nvPicPr>
          <p:cNvPr id="18437" name="Picture 5" descr="C:\Users\user\AppData\Local\Microsoft\Windows\Temporary Internet Files\Content.IE5\7RK0UZH0\MC90033291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40620"/>
            <a:ext cx="3024336" cy="2017380"/>
          </a:xfrm>
          <a:prstGeom prst="rect">
            <a:avLst/>
          </a:prstGeom>
          <a:noFill/>
        </p:spPr>
      </p:pic>
      <p:pic>
        <p:nvPicPr>
          <p:cNvPr id="18440" name="Picture 8" descr="http://t3.gstatic.com/images?q=tbn:ANd9GcSlKiSgg8XQ_JrV9xSTi3ZnATbr8o5faSxRmaWneGvNEdXQrcy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1899" y="0"/>
            <a:ext cx="4032101" cy="2658989"/>
          </a:xfrm>
          <a:prstGeom prst="rect">
            <a:avLst/>
          </a:prstGeom>
          <a:noFill/>
        </p:spPr>
      </p:pic>
      <p:sp>
        <p:nvSpPr>
          <p:cNvPr id="7" name="6 Bulut Belirtme Çizgisi"/>
          <p:cNvSpPr/>
          <p:nvPr/>
        </p:nvSpPr>
        <p:spPr>
          <a:xfrm>
            <a:off x="467544" y="2204864"/>
            <a:ext cx="5616624" cy="2304256"/>
          </a:xfrm>
          <a:prstGeom prst="cloudCallout">
            <a:avLst>
              <a:gd name="adj1" fmla="val -20888"/>
              <a:gd name="adj2" fmla="val 877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rgbClr val="FF0000"/>
                </a:solidFill>
              </a:rPr>
              <a:t>Adam trafik kazası geçirmiş, ölmüş.</a:t>
            </a:r>
          </a:p>
          <a:p>
            <a:pPr algn="ctr"/>
            <a:endParaRPr lang="tr-TR" sz="2400" b="1" dirty="0" smtClean="0">
              <a:solidFill>
                <a:srgbClr val="FF0000"/>
              </a:solidFill>
            </a:endParaRPr>
          </a:p>
          <a:p>
            <a:pPr algn="ctr"/>
            <a:r>
              <a:rPr lang="tr-TR" sz="2400" b="1" dirty="0" smtClean="0">
                <a:solidFill>
                  <a:srgbClr val="FF0000"/>
                </a:solidFill>
              </a:rPr>
              <a:t>Adam trafik kazası geçir</a:t>
            </a:r>
            <a:r>
              <a:rPr lang="tr-TR" sz="2400" b="1" dirty="0" smtClean="0">
                <a:solidFill>
                  <a:srgbClr val="002060"/>
                </a:solidFill>
              </a:rPr>
              <a:t>ip </a:t>
            </a:r>
            <a:r>
              <a:rPr lang="tr-TR" sz="2400" b="1" dirty="0" smtClean="0">
                <a:solidFill>
                  <a:srgbClr val="FF0000"/>
                </a:solidFill>
              </a:rPr>
              <a:t>ölmüş.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0.gstatic.com/images?q=tbn:ANd9GcRXghR8exrSZmiQwMJMtCKwSq0_SZHz5PyImX_cFVU11_Jt7gTqn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33664"/>
            <a:ext cx="3168352" cy="3024336"/>
          </a:xfrm>
          <a:prstGeom prst="rect">
            <a:avLst/>
          </a:prstGeom>
          <a:noFill/>
        </p:spPr>
      </p:pic>
      <p:sp>
        <p:nvSpPr>
          <p:cNvPr id="5" name="4 Oval Belirtme Çizgisi"/>
          <p:cNvSpPr/>
          <p:nvPr/>
        </p:nvSpPr>
        <p:spPr>
          <a:xfrm>
            <a:off x="1259632" y="1124744"/>
            <a:ext cx="5760640" cy="2592288"/>
          </a:xfrm>
          <a:prstGeom prst="wedgeEllipseCallout">
            <a:avLst>
              <a:gd name="adj1" fmla="val -24740"/>
              <a:gd name="adj2" fmla="val 66841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Sorunun cevabını bilmiyorum. Bana sor</a:t>
            </a:r>
            <a:r>
              <a:rPr lang="tr-TR" sz="3200" b="1" dirty="0" smtClean="0">
                <a:solidFill>
                  <a:schemeClr val="tx1"/>
                </a:solidFill>
              </a:rPr>
              <a:t>up</a:t>
            </a:r>
            <a:r>
              <a:rPr lang="tr-TR" sz="3200" b="1" dirty="0" smtClean="0">
                <a:solidFill>
                  <a:srgbClr val="FF0000"/>
                </a:solidFill>
              </a:rPr>
              <a:t> durma!</a:t>
            </a:r>
            <a:endParaRPr lang="tr-TR" sz="3200" b="1" dirty="0">
              <a:solidFill>
                <a:srgbClr val="FF0000"/>
              </a:solidFill>
            </a:endParaRPr>
          </a:p>
        </p:txBody>
      </p:sp>
      <p:pic>
        <p:nvPicPr>
          <p:cNvPr id="20484" name="Picture 4" descr="http://www.2kr2.com/wp-content/uploads/2012/04/soru-sorma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5659787"/>
            <a:ext cx="1296144" cy="1198213"/>
          </a:xfrm>
          <a:prstGeom prst="rect">
            <a:avLst/>
          </a:prstGeom>
          <a:noFill/>
        </p:spPr>
      </p:pic>
      <p:pic>
        <p:nvPicPr>
          <p:cNvPr id="20486" name="Picture 6" descr="http://www.m-gen.biz/resimler/DUYDUNUZM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681" y="0"/>
            <a:ext cx="2124319" cy="2780928"/>
          </a:xfrm>
          <a:prstGeom prst="rect">
            <a:avLst/>
          </a:prstGeom>
          <a:noFill/>
        </p:spPr>
      </p:pic>
      <p:pic>
        <p:nvPicPr>
          <p:cNvPr id="20488" name="Picture 8" descr="http://www.xingilizce.com/wp-content/uploads/question-mar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584176" cy="14401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oyunoyna33.com/files/image/yorganci-nine-oyun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24944"/>
            <a:ext cx="4589884" cy="3743325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3131840" y="260648"/>
            <a:ext cx="5760640" cy="2420888"/>
          </a:xfrm>
          <a:prstGeom prst="cloudCallout">
            <a:avLst>
              <a:gd name="adj1" fmla="val -7911"/>
              <a:gd name="adj2" fmla="val 83420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accent5">
                    <a:lumMod val="75000"/>
                  </a:schemeClr>
                </a:solidFill>
              </a:rPr>
              <a:t>Canım torunum,’’ Sen okuy</a:t>
            </a:r>
            <a:r>
              <a:rPr lang="tr-TR" sz="2800" b="1" dirty="0" smtClean="0">
                <a:solidFill>
                  <a:schemeClr val="tx1"/>
                </a:solidFill>
              </a:rPr>
              <a:t>up</a:t>
            </a:r>
            <a:r>
              <a:rPr lang="tr-TR" sz="2800" b="1" dirty="0" smtClean="0">
                <a:solidFill>
                  <a:schemeClr val="accent5">
                    <a:lumMod val="75000"/>
                  </a:schemeClr>
                </a:solidFill>
              </a:rPr>
              <a:t> büyük adam olacaksın!’’</a:t>
            </a:r>
            <a:endParaRPr lang="tr-TR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2" descr="C:\Users\sony\Desktop\cartoon-girl-with-long-yellow-hair-m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24944"/>
            <a:ext cx="2808312" cy="3600400"/>
          </a:xfrm>
          <a:prstGeom prst="rect">
            <a:avLst/>
          </a:prstGeom>
          <a:noFill/>
        </p:spPr>
      </p:pic>
      <p:sp>
        <p:nvSpPr>
          <p:cNvPr id="5" name="4 Dikdörtgen Belirtme Çizgisi"/>
          <p:cNvSpPr/>
          <p:nvPr/>
        </p:nvSpPr>
        <p:spPr>
          <a:xfrm>
            <a:off x="179512" y="404664"/>
            <a:ext cx="2520280" cy="1728192"/>
          </a:xfrm>
          <a:prstGeom prst="wedgeRectCallout">
            <a:avLst>
              <a:gd name="adj1" fmla="val -677"/>
              <a:gd name="adj2" fmla="val 102813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rgbClr val="FFFF00"/>
                </a:solidFill>
              </a:rPr>
              <a:t>Canım ninem,</a:t>
            </a:r>
          </a:p>
          <a:p>
            <a:pPr algn="ctr"/>
            <a:r>
              <a:rPr lang="tr-TR" sz="2400" b="1" dirty="0" smtClean="0">
                <a:solidFill>
                  <a:srgbClr val="FFFF00"/>
                </a:solidFill>
              </a:rPr>
              <a:t>çok teşekkür ederim…</a:t>
            </a:r>
            <a:endParaRPr lang="tr-TR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Modü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313</TotalTime>
  <Words>305</Words>
  <Application>Microsoft Office PowerPoint</Application>
  <PresentationFormat>Ekran Gösterisi (4:3)</PresentationFormat>
  <Paragraphs>56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36</vt:i4>
      </vt:variant>
    </vt:vector>
  </HeadingPairs>
  <TitlesOfParts>
    <vt:vector size="37" baseType="lpstr">
      <vt:lpstr>Cumba</vt:lpstr>
      <vt:lpstr>Slayt 1</vt:lpstr>
      <vt:lpstr>Slayt 2</vt:lpstr>
      <vt:lpstr>Slayt 3</vt:lpstr>
      <vt:lpstr>EVE GİDECEĞİM, DİNLENECEĞİM. EVE GİDİP DİNLENECEĞİM.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ZARFLAR </dc:title>
  <dc:creator>user</dc:creator>
  <cp:lastModifiedBy>sony</cp:lastModifiedBy>
  <cp:revision>38</cp:revision>
  <dcterms:created xsi:type="dcterms:W3CDTF">2013-02-25T11:20:27Z</dcterms:created>
  <dcterms:modified xsi:type="dcterms:W3CDTF">2013-02-26T16:09:57Z</dcterms:modified>
</cp:coreProperties>
</file>