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1" r:id="rId24"/>
    <p:sldId id="282" r:id="rId25"/>
    <p:sldId id="283" r:id="rId26"/>
    <p:sldId id="284" r:id="rId27"/>
    <p:sldId id="285" r:id="rId28"/>
    <p:sldId id="290" r:id="rId29"/>
    <p:sldId id="294" r:id="rId30"/>
    <p:sldId id="295" r:id="rId31"/>
    <p:sldId id="297" r:id="rId32"/>
    <p:sldId id="298" r:id="rId33"/>
    <p:sldId id="299" r:id="rId34"/>
    <p:sldId id="300" r:id="rId35"/>
    <p:sldId id="29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E69E6-A2F1-486C-981A-43ECEF0596AF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55616-C0DA-4EF9-B1D8-54C6EE9AD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3200" dirty="0" smtClean="0"/>
              <a:t>               </a:t>
            </a:r>
            <a:r>
              <a:rPr lang="tr-TR" sz="4000" b="1" i="1" dirty="0" smtClean="0"/>
              <a:t>Şişman                           Zayıf</a:t>
            </a:r>
            <a:endParaRPr lang="en-US" sz="4000" b="1" i="1" dirty="0"/>
          </a:p>
        </p:txBody>
      </p:sp>
      <p:pic>
        <p:nvPicPr>
          <p:cNvPr id="1026" name="Picture 2" descr="C:\Users\engin\Desktop\zit anlamlilar\zayı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6420"/>
          <a:stretch>
            <a:fillRect/>
          </a:stretch>
        </p:blipFill>
        <p:spPr bwMode="auto">
          <a:xfrm>
            <a:off x="755576" y="1412776"/>
            <a:ext cx="7776864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    Genç                     Yaşlı</a:t>
            </a:r>
            <a:endParaRPr lang="en-US" sz="4000" b="1" i="1" dirty="0"/>
          </a:p>
        </p:txBody>
      </p:sp>
      <p:pic>
        <p:nvPicPr>
          <p:cNvPr id="11266" name="Picture 2" descr="C:\Users\engin\Desktop\zit anlamlilar\genç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0342"/>
          <a:stretch>
            <a:fillRect/>
          </a:stretch>
        </p:blipFill>
        <p:spPr bwMode="auto">
          <a:xfrm>
            <a:off x="467544" y="1196752"/>
            <a:ext cx="820891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  Yavaş                       Hızlı</a:t>
            </a:r>
            <a:endParaRPr lang="en-US" sz="4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engin\Desktop\zit anlamlilar\hızlı.jpg"/>
          <p:cNvPicPr>
            <a:picLocks noChangeAspect="1" noChangeArrowheads="1"/>
          </p:cNvPicPr>
          <p:nvPr/>
        </p:nvPicPr>
        <p:blipFill>
          <a:blip r:embed="rId2" cstate="print"/>
          <a:srcRect b="12676"/>
          <a:stretch>
            <a:fillRect/>
          </a:stretch>
        </p:blipFill>
        <p:spPr bwMode="auto">
          <a:xfrm>
            <a:off x="467544" y="1340768"/>
            <a:ext cx="8280920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Sert                      Yumuşak</a:t>
            </a:r>
            <a:endParaRPr lang="en-US" sz="4000" b="1" i="1" dirty="0"/>
          </a:p>
        </p:txBody>
      </p:sp>
      <p:pic>
        <p:nvPicPr>
          <p:cNvPr id="13314" name="Picture 2" descr="C:\Users\engin\Desktop\zit anlamlilar\yumuşa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1469"/>
          <a:stretch>
            <a:fillRect/>
          </a:stretch>
        </p:blipFill>
        <p:spPr bwMode="auto">
          <a:xfrm>
            <a:off x="539552" y="1340768"/>
            <a:ext cx="8136904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Zengin                                  Fakir</a:t>
            </a:r>
            <a:endParaRPr lang="en-US" sz="4000" b="1" i="1" dirty="0"/>
          </a:p>
        </p:txBody>
      </p:sp>
      <p:pic>
        <p:nvPicPr>
          <p:cNvPr id="14338" name="Picture 2" descr="C:\Users\engin\Desktop\zit anlamlilar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4828"/>
          <a:stretch>
            <a:fillRect/>
          </a:stretch>
        </p:blipFill>
        <p:spPr bwMode="auto">
          <a:xfrm>
            <a:off x="395536" y="1340768"/>
            <a:ext cx="4608512" cy="5040560"/>
          </a:xfrm>
          <a:prstGeom prst="rect">
            <a:avLst/>
          </a:prstGeom>
          <a:noFill/>
        </p:spPr>
      </p:pic>
      <p:pic>
        <p:nvPicPr>
          <p:cNvPr id="14339" name="Picture 3" descr="C:\Users\engin\Desktop\fak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340768"/>
            <a:ext cx="3744416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Kısa                              Uzun</a:t>
            </a:r>
            <a:endParaRPr lang="en-US" sz="4000" b="1" i="1" dirty="0"/>
          </a:p>
        </p:txBody>
      </p:sp>
      <p:pic>
        <p:nvPicPr>
          <p:cNvPr id="15362" name="Picture 2" descr="C:\Users\engin\Desktop\zit anlamlilar\şal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424936" cy="5256584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flipH="1">
            <a:off x="1259632" y="1268760"/>
            <a:ext cx="936104" cy="23042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164288" y="1124744"/>
            <a:ext cx="720080" cy="27363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Çalışkan                     Tembel</a:t>
            </a:r>
            <a:endParaRPr lang="en-US" sz="4000" b="1" i="1" dirty="0"/>
          </a:p>
        </p:txBody>
      </p:sp>
      <p:pic>
        <p:nvPicPr>
          <p:cNvPr id="16386" name="Picture 2" descr="C:\Users\engin\Desktop\zit anlamlilar\img-sakin-unutmayin3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4320480" cy="4824536"/>
          </a:xfrm>
          <a:prstGeom prst="rect">
            <a:avLst/>
          </a:prstGeom>
          <a:noFill/>
        </p:spPr>
      </p:pic>
      <p:pic>
        <p:nvPicPr>
          <p:cNvPr id="16387" name="Picture 3" descr="C:\Users\engin\Desktop\zit anlamlilar\b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84784"/>
            <a:ext cx="3960440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Ucuz                          Pahalı</a:t>
            </a:r>
            <a:endParaRPr lang="en-US" sz="4000" b="1" i="1" dirty="0"/>
          </a:p>
        </p:txBody>
      </p:sp>
      <p:pic>
        <p:nvPicPr>
          <p:cNvPr id="17410" name="Picture 2" descr="C:\Users\engin\Desktop\zit anlamlilar\ucu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4104456" cy="4608512"/>
          </a:xfrm>
          <a:prstGeom prst="rect">
            <a:avLst/>
          </a:prstGeom>
          <a:noFill/>
        </p:spPr>
      </p:pic>
      <p:pic>
        <p:nvPicPr>
          <p:cNvPr id="17411" name="Picture 3" descr="C:\Users\engin\Desktop\zit anlamlilar\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56792"/>
            <a:ext cx="424847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Dağınık                      Düzenli</a:t>
            </a:r>
            <a:endParaRPr lang="en-US" sz="4000" b="1" i="1" dirty="0"/>
          </a:p>
        </p:txBody>
      </p:sp>
      <p:pic>
        <p:nvPicPr>
          <p:cNvPr id="18434" name="Picture 2" descr="C:\Users\engin\Desktop\zit anlamlilar\düznenli dağını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208912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Güçlü                             Güçsüz</a:t>
            </a:r>
            <a:endParaRPr lang="en-US" sz="4000" b="1" i="1" dirty="0"/>
          </a:p>
        </p:txBody>
      </p:sp>
      <p:pic>
        <p:nvPicPr>
          <p:cNvPr id="19458" name="Picture 2" descr="C:\Users\engin\Desktop\zit anlamlilar\güçsü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56895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Yaz                               Kış</a:t>
            </a:r>
            <a:endParaRPr lang="en-US" sz="4000" b="1" i="1" dirty="0"/>
          </a:p>
        </p:txBody>
      </p:sp>
      <p:pic>
        <p:nvPicPr>
          <p:cNvPr id="1026" name="Picture 2" descr="C:\Users\engin\Desktop\ya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4392488" cy="5400600"/>
          </a:xfrm>
          <a:prstGeom prst="rect">
            <a:avLst/>
          </a:prstGeom>
          <a:noFill/>
        </p:spPr>
      </p:pic>
      <p:pic>
        <p:nvPicPr>
          <p:cNvPr id="1027" name="Picture 3" descr="C:\Users\engin\Desktop\kış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96752"/>
            <a:ext cx="4392488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Güzel                       Çirkin</a:t>
            </a:r>
            <a:endParaRPr lang="en-US" sz="4000" b="1" i="1" dirty="0"/>
          </a:p>
        </p:txBody>
      </p:sp>
      <p:pic>
        <p:nvPicPr>
          <p:cNvPr id="2050" name="Picture 2" descr="C:\Users\engin\Desktop\zit anlamlilar\guee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136904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Mutlu                        Mutsuz</a:t>
            </a:r>
            <a:endParaRPr lang="en-US" sz="4000" b="1" i="1" dirty="0"/>
          </a:p>
        </p:txBody>
      </p:sp>
      <p:pic>
        <p:nvPicPr>
          <p:cNvPr id="21506" name="Picture 2" descr="C:\Users\engin\Desktop\zit anlamlilar\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424936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Sinirli                            Sakin</a:t>
            </a:r>
            <a:endParaRPr lang="en-US" sz="4000" b="1" i="1" dirty="0"/>
          </a:p>
        </p:txBody>
      </p:sp>
      <p:pic>
        <p:nvPicPr>
          <p:cNvPr id="22530" name="Picture 2" descr="C:\Users\engin\Desktop\zit anlamlilar\sinirl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4176464" cy="4608512"/>
          </a:xfrm>
          <a:prstGeom prst="rect">
            <a:avLst/>
          </a:prstGeom>
          <a:noFill/>
        </p:spPr>
      </p:pic>
      <p:pic>
        <p:nvPicPr>
          <p:cNvPr id="22531" name="Picture 3" descr="C:\Users\engin\Desktop\zit anlamlilar\sak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12776"/>
            <a:ext cx="424847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Yakın                            Uzak</a:t>
            </a:r>
            <a:endParaRPr lang="en-US" sz="4000" b="1" i="1" dirty="0"/>
          </a:p>
        </p:txBody>
      </p:sp>
      <p:pic>
        <p:nvPicPr>
          <p:cNvPr id="23554" name="Picture 2" descr="C:\Users\engin\Desktop\zit anlamlilar\yk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568952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Bekar                            Evli</a:t>
            </a:r>
            <a:endParaRPr lang="en-US" sz="4000" b="1" i="1" dirty="0"/>
          </a:p>
        </p:txBody>
      </p:sp>
      <p:pic>
        <p:nvPicPr>
          <p:cNvPr id="25602" name="Picture 2" descr="C:\Users\engin\Desktop\bek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5614"/>
          <a:stretch>
            <a:fillRect/>
          </a:stretch>
        </p:blipFill>
        <p:spPr bwMode="auto">
          <a:xfrm>
            <a:off x="395536" y="1412776"/>
            <a:ext cx="4248472" cy="4896544"/>
          </a:xfrm>
          <a:prstGeom prst="rect">
            <a:avLst/>
          </a:prstGeom>
          <a:noFill/>
        </p:spPr>
      </p:pic>
      <p:pic>
        <p:nvPicPr>
          <p:cNvPr id="25603" name="Picture 3" descr="C:\Users\engin\Desktop\dam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12776"/>
            <a:ext cx="4032448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Az                                 Çok</a:t>
            </a:r>
            <a:endParaRPr lang="en-US" sz="4000" b="1" i="1" dirty="0"/>
          </a:p>
        </p:txBody>
      </p:sp>
      <p:pic>
        <p:nvPicPr>
          <p:cNvPr id="2050" name="Picture 2" descr="C:\Users\engin\Desktop\a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320480" cy="4968552"/>
          </a:xfrm>
          <a:prstGeom prst="rect">
            <a:avLst/>
          </a:prstGeom>
          <a:noFill/>
        </p:spPr>
      </p:pic>
      <p:pic>
        <p:nvPicPr>
          <p:cNvPr id="2051" name="Picture 3" descr="C:\Users\engin\Desktop\ç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12776"/>
            <a:ext cx="4104456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Hareketli                     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Durgun</a:t>
            </a:r>
            <a:endParaRPr lang="en-US" sz="4000" b="1" i="1" dirty="0"/>
          </a:p>
        </p:txBody>
      </p:sp>
      <p:pic>
        <p:nvPicPr>
          <p:cNvPr id="27650" name="Picture 2" descr="C:\Users\engin\Desktop\zit anlamlilar\hareketl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320480" cy="4968552"/>
          </a:xfrm>
          <a:prstGeom prst="rect">
            <a:avLst/>
          </a:prstGeom>
          <a:noFill/>
        </p:spPr>
      </p:pic>
      <p:pic>
        <p:nvPicPr>
          <p:cNvPr id="27651" name="Picture 3" descr="C:\Users\engin\Desktop\zit anlamlilar\hareketsi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12776"/>
            <a:ext cx="4104456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Saçlı                               Kel</a:t>
            </a:r>
            <a:endParaRPr lang="en-US" sz="4000" b="1" i="1" dirty="0"/>
          </a:p>
        </p:txBody>
      </p:sp>
      <p:pic>
        <p:nvPicPr>
          <p:cNvPr id="28674" name="Picture 2" descr="C:\Users\engin\Desktop\zit anlamlilar\saçl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6171" r="4584" b="1259"/>
          <a:stretch>
            <a:fillRect/>
          </a:stretch>
        </p:blipFill>
        <p:spPr bwMode="auto">
          <a:xfrm>
            <a:off x="467544" y="1412776"/>
            <a:ext cx="4032448" cy="5040560"/>
          </a:xfrm>
          <a:prstGeom prst="rect">
            <a:avLst/>
          </a:prstGeom>
          <a:noFill/>
        </p:spPr>
      </p:pic>
      <p:pic>
        <p:nvPicPr>
          <p:cNvPr id="28675" name="Picture 3" descr="C:\Users\engin\Desktop\zit anlamlilar\k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12776"/>
            <a:ext cx="432048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Cesur                          Korkak</a:t>
            </a:r>
            <a:endParaRPr lang="en-US" sz="4000" b="1" i="1" dirty="0"/>
          </a:p>
        </p:txBody>
      </p:sp>
      <p:pic>
        <p:nvPicPr>
          <p:cNvPr id="29698" name="Picture 2" descr="C:\Users\engin\Desktop\zit anlamlilar\cesu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4248472" cy="4608512"/>
          </a:xfrm>
          <a:prstGeom prst="rect">
            <a:avLst/>
          </a:prstGeom>
          <a:noFill/>
        </p:spPr>
      </p:pic>
      <p:pic>
        <p:nvPicPr>
          <p:cNvPr id="29700" name="Picture 4" descr="C:\Users\engin\Desktop\k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12776"/>
            <a:ext cx="3960440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Konuşkan                        Suskun</a:t>
            </a:r>
            <a:endParaRPr lang="en-US" sz="4000" b="1" i="1" dirty="0"/>
          </a:p>
        </p:txBody>
      </p:sp>
      <p:pic>
        <p:nvPicPr>
          <p:cNvPr id="3074" name="Picture 2" descr="C:\Users\engin\Desktop\konusk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536504" cy="4536504"/>
          </a:xfrm>
          <a:prstGeom prst="rect">
            <a:avLst/>
          </a:prstGeom>
          <a:noFill/>
        </p:spPr>
      </p:pic>
      <p:pic>
        <p:nvPicPr>
          <p:cNvPr id="3075" name="Picture 3" descr="C:\Users\engin\Desktop\susku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12776"/>
            <a:ext cx="3816424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  Kalın                                   İnce</a:t>
            </a:r>
            <a:endParaRPr lang="en-US" sz="4000" b="1" i="1" dirty="0"/>
          </a:p>
        </p:txBody>
      </p:sp>
      <p:pic>
        <p:nvPicPr>
          <p:cNvPr id="3074" name="Picture 2" descr="C:\Users\engin\Desktop\ince kalı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224" b="11964"/>
          <a:stretch>
            <a:fillRect/>
          </a:stretch>
        </p:blipFill>
        <p:spPr bwMode="auto">
          <a:xfrm>
            <a:off x="467544" y="1412776"/>
            <a:ext cx="8208912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Sıcak                        Soğuk</a:t>
            </a:r>
            <a:endParaRPr lang="en-US" sz="4000" b="1" i="1" dirty="0"/>
          </a:p>
        </p:txBody>
      </p:sp>
      <p:pic>
        <p:nvPicPr>
          <p:cNvPr id="3074" name="Picture 2" descr="C:\Users\engin\Desktop\zit anlamlilar\-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8208912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  Boş                            Dolu</a:t>
            </a:r>
            <a:endParaRPr lang="en-US" sz="4000" b="1" i="1" dirty="0"/>
          </a:p>
        </p:txBody>
      </p:sp>
      <p:pic>
        <p:nvPicPr>
          <p:cNvPr id="4099" name="Picture 3" descr="C:\Users\engin\Desktop\boş dol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496944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i="1" dirty="0" smtClean="0"/>
              <a:t>Alçak                               Yüksek</a:t>
            </a:r>
            <a:endParaRPr lang="en-US" dirty="0"/>
          </a:p>
        </p:txBody>
      </p:sp>
      <p:pic>
        <p:nvPicPr>
          <p:cNvPr id="6146" name="Picture 2" descr="C:\Users\engin\Desktop\yükse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5044"/>
          <a:stretch>
            <a:fillRect/>
          </a:stretch>
        </p:blipFill>
        <p:spPr bwMode="auto">
          <a:xfrm>
            <a:off x="539552" y="1268760"/>
            <a:ext cx="8208912" cy="5040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1187624" y="1340768"/>
            <a:ext cx="792088" cy="37444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940152" y="1268760"/>
            <a:ext cx="1152128" cy="16561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Siyah                                Beyaz</a:t>
            </a:r>
            <a:endParaRPr lang="en-US" sz="4000" b="1" i="1" dirty="0"/>
          </a:p>
        </p:txBody>
      </p:sp>
      <p:pic>
        <p:nvPicPr>
          <p:cNvPr id="7170" name="Picture 2" descr="C:\Users\engin\Desktop\s-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979712" y="-243408"/>
            <a:ext cx="5184576" cy="8496944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flipH="1">
            <a:off x="2195736" y="1124744"/>
            <a:ext cx="504056" cy="244827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236296" y="1124744"/>
            <a:ext cx="432048" cy="25202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     Aşağı                        Yukarı</a:t>
            </a:r>
            <a:endParaRPr lang="en-US" sz="4000" b="1" i="1" dirty="0"/>
          </a:p>
        </p:txBody>
      </p:sp>
      <p:pic>
        <p:nvPicPr>
          <p:cNvPr id="8194" name="Picture 2" descr="C:\Users\engin\Desktop\yukarı aşağ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348" t="31425"/>
          <a:stretch>
            <a:fillRect/>
          </a:stretch>
        </p:blipFill>
        <p:spPr bwMode="auto">
          <a:xfrm>
            <a:off x="395536" y="1412776"/>
            <a:ext cx="8496944" cy="5184576"/>
          </a:xfrm>
          <a:prstGeom prst="rect">
            <a:avLst/>
          </a:prstGeom>
          <a:noFill/>
        </p:spPr>
      </p:pic>
      <p:sp>
        <p:nvSpPr>
          <p:cNvPr id="5" name="Up Arrow 4"/>
          <p:cNvSpPr/>
          <p:nvPr/>
        </p:nvSpPr>
        <p:spPr>
          <a:xfrm rot="1968749">
            <a:off x="5311792" y="2631674"/>
            <a:ext cx="480175" cy="29063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Up Arrow 6"/>
          <p:cNvSpPr/>
          <p:nvPr/>
        </p:nvSpPr>
        <p:spPr>
          <a:xfrm rot="12749073">
            <a:off x="2988031" y="1381691"/>
            <a:ext cx="419727" cy="31462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Artı                                 Eksi</a:t>
            </a:r>
            <a:endParaRPr lang="en-US" sz="4000" b="1" i="1" dirty="0"/>
          </a:p>
        </p:txBody>
      </p:sp>
      <p:pic>
        <p:nvPicPr>
          <p:cNvPr id="9218" name="Picture 2" descr="C:\Users\engin\Desktop\ar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854" t="45577" r="57902" b="10061"/>
          <a:stretch>
            <a:fillRect/>
          </a:stretch>
        </p:blipFill>
        <p:spPr bwMode="auto">
          <a:xfrm>
            <a:off x="323528" y="1412776"/>
            <a:ext cx="4248472" cy="5112568"/>
          </a:xfrm>
          <a:prstGeom prst="rect">
            <a:avLst/>
          </a:prstGeom>
          <a:noFill/>
        </p:spPr>
      </p:pic>
      <p:pic>
        <p:nvPicPr>
          <p:cNvPr id="9219" name="Picture 3" descr="C:\Users\engin\Desktop\art.jpg"/>
          <p:cNvPicPr>
            <a:picLocks noChangeAspect="1" noChangeArrowheads="1"/>
          </p:cNvPicPr>
          <p:nvPr/>
        </p:nvPicPr>
        <p:blipFill>
          <a:blip r:embed="rId2" cstate="print"/>
          <a:srcRect l="55268" t="54295" r="7854" b="11342"/>
          <a:stretch>
            <a:fillRect/>
          </a:stretch>
        </p:blipFill>
        <p:spPr bwMode="auto">
          <a:xfrm>
            <a:off x="4572000" y="1412776"/>
            <a:ext cx="439248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>TEŞEKKÜRLER</a:t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>Üsküp YETKM</a:t>
            </a:r>
            <a:br>
              <a:rPr lang="tr-TR" b="1" i="1" dirty="0" smtClean="0"/>
            </a:br>
            <a:r>
              <a:rPr lang="tr-TR" sz="4000" dirty="0" err="1" smtClean="0"/>
              <a:t>Feyhan</a:t>
            </a:r>
            <a:r>
              <a:rPr lang="tr-TR" sz="4000" dirty="0" smtClean="0"/>
              <a:t> RUŞİD</a:t>
            </a:r>
            <a:br>
              <a:rPr lang="tr-TR" sz="4000" dirty="0" smtClean="0"/>
            </a:br>
            <a:endParaRPr lang="tr-TR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Geniş                            Dar</a:t>
            </a:r>
            <a:endParaRPr lang="en-US" sz="4000" b="1" i="1" dirty="0"/>
          </a:p>
        </p:txBody>
      </p:sp>
      <p:pic>
        <p:nvPicPr>
          <p:cNvPr id="5122" name="Picture 2" descr="C:\Users\engin\Desktop\zit anlamlilar\geniş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55478"/>
          <a:stretch>
            <a:fillRect/>
          </a:stretch>
        </p:blipFill>
        <p:spPr bwMode="auto">
          <a:xfrm>
            <a:off x="4716016" y="1844824"/>
            <a:ext cx="3384376" cy="4248472"/>
          </a:xfrm>
          <a:prstGeom prst="rect">
            <a:avLst/>
          </a:prstGeom>
          <a:noFill/>
        </p:spPr>
      </p:pic>
      <p:pic>
        <p:nvPicPr>
          <p:cNvPr id="5123" name="Picture 3" descr="C:\Users\engin\Desktop\zit anlamlilar\geniş.jpg"/>
          <p:cNvPicPr>
            <a:picLocks noChangeAspect="1" noChangeArrowheads="1"/>
          </p:cNvPicPr>
          <p:nvPr/>
        </p:nvPicPr>
        <p:blipFill>
          <a:blip r:embed="rId2" cstate="print"/>
          <a:srcRect l="39044"/>
          <a:stretch>
            <a:fillRect/>
          </a:stretch>
        </p:blipFill>
        <p:spPr bwMode="auto">
          <a:xfrm>
            <a:off x="755576" y="1844824"/>
            <a:ext cx="3600400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Ağır                              Hafif</a:t>
            </a:r>
            <a:endParaRPr lang="en-US" sz="4000" b="1" i="1" dirty="0"/>
          </a:p>
        </p:txBody>
      </p:sp>
      <p:pic>
        <p:nvPicPr>
          <p:cNvPr id="6146" name="Picture 2" descr="C:\Users\engin\Desktop\zit anlamlilar\hafi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4543"/>
          <a:stretch>
            <a:fillRect/>
          </a:stretch>
        </p:blipFill>
        <p:spPr bwMode="auto">
          <a:xfrm>
            <a:off x="467544" y="1628800"/>
            <a:ext cx="3960440" cy="4320480"/>
          </a:xfrm>
          <a:prstGeom prst="rect">
            <a:avLst/>
          </a:prstGeom>
          <a:noFill/>
        </p:spPr>
      </p:pic>
      <p:pic>
        <p:nvPicPr>
          <p:cNvPr id="6147" name="Picture 3" descr="C:\Users\engin\Desktop\zit anlamlilar\hafif.jpg"/>
          <p:cNvPicPr>
            <a:picLocks noChangeAspect="1" noChangeArrowheads="1"/>
          </p:cNvPicPr>
          <p:nvPr/>
        </p:nvPicPr>
        <p:blipFill>
          <a:blip r:embed="rId2" cstate="print"/>
          <a:srcRect b="59219"/>
          <a:stretch>
            <a:fillRect/>
          </a:stretch>
        </p:blipFill>
        <p:spPr bwMode="auto">
          <a:xfrm>
            <a:off x="5004048" y="1700808"/>
            <a:ext cx="3672408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ngin\Desktop\zit anlamlilar\küçük.jpg"/>
          <p:cNvPicPr>
            <a:picLocks noChangeAspect="1" noChangeArrowheads="1"/>
          </p:cNvPicPr>
          <p:nvPr/>
        </p:nvPicPr>
        <p:blipFill>
          <a:blip r:embed="rId2" cstate="print"/>
          <a:srcRect r="-26389" b="-14304"/>
          <a:stretch>
            <a:fillRect/>
          </a:stretch>
        </p:blipFill>
        <p:spPr bwMode="auto">
          <a:xfrm>
            <a:off x="395536" y="1412776"/>
            <a:ext cx="8748464" cy="5112568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75656" y="274638"/>
            <a:ext cx="3096344" cy="10661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000" b="1" dirty="0" smtClean="0"/>
              <a:t>Büyük</a:t>
            </a:r>
            <a:endParaRPr lang="en-US" sz="4000" b="1" dirty="0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6804248" y="5229200"/>
            <a:ext cx="1728192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Küçük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Eski                              Yeni</a:t>
            </a:r>
            <a:endParaRPr lang="en-US" sz="4000" b="1" i="1" dirty="0"/>
          </a:p>
        </p:txBody>
      </p:sp>
      <p:pic>
        <p:nvPicPr>
          <p:cNvPr id="8194" name="Picture 2" descr="C:\Users\engin\Desktop\zit anlamlilar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280920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  Kirli                          Temiz</a:t>
            </a:r>
            <a:endParaRPr lang="en-US" sz="4000" b="1" i="1" dirty="0"/>
          </a:p>
        </p:txBody>
      </p:sp>
      <p:pic>
        <p:nvPicPr>
          <p:cNvPr id="9218" name="Picture 2" descr="C:\Users\engin\Desktop\zit anlamlilar\SUCIA-LIMPI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1688"/>
          <a:stretch>
            <a:fillRect/>
          </a:stretch>
        </p:blipFill>
        <p:spPr bwMode="auto">
          <a:xfrm>
            <a:off x="539552" y="1268760"/>
            <a:ext cx="8136904" cy="51125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4000" b="1" i="1" dirty="0" smtClean="0"/>
              <a:t>            Kuru                              Islak</a:t>
            </a:r>
            <a:endParaRPr lang="en-US" sz="4000" b="1" i="1" dirty="0"/>
          </a:p>
        </p:txBody>
      </p:sp>
      <p:pic>
        <p:nvPicPr>
          <p:cNvPr id="10242" name="Picture 2" descr="C:\Users\engin\Desktop\zit anlamlilar\ısla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280920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100</Words>
  <Application>Microsoft Office PowerPoint</Application>
  <PresentationFormat>On-screen Show (4:3)</PresentationFormat>
  <Paragraphs>36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               Şişman                           Zayıf</vt:lpstr>
      <vt:lpstr>           Güzel                       Çirkin</vt:lpstr>
      <vt:lpstr>             Sıcak                        Soğuk</vt:lpstr>
      <vt:lpstr>           Geniş                            Dar</vt:lpstr>
      <vt:lpstr>            Ağır                              Hafif</vt:lpstr>
      <vt:lpstr>Büyük</vt:lpstr>
      <vt:lpstr>            Eski                              Yeni</vt:lpstr>
      <vt:lpstr>              Kirli                          Temiz</vt:lpstr>
      <vt:lpstr>            Kuru                              Islak</vt:lpstr>
      <vt:lpstr>                 Genç                     Yaşlı</vt:lpstr>
      <vt:lpstr>               Yavaş                       Hızlı</vt:lpstr>
      <vt:lpstr>             Sert                      Yumuşak</vt:lpstr>
      <vt:lpstr>       Zengin                                  Fakir</vt:lpstr>
      <vt:lpstr>            Kısa                              Uzun</vt:lpstr>
      <vt:lpstr>           Çalışkan                     Tembel</vt:lpstr>
      <vt:lpstr>             Ucuz                          Pahalı</vt:lpstr>
      <vt:lpstr>          Dağınık                      Düzenli</vt:lpstr>
      <vt:lpstr>            Güçlü                             Güçsüz</vt:lpstr>
      <vt:lpstr>            Yaz                               Kış</vt:lpstr>
      <vt:lpstr>             Mutlu                        Mutsuz</vt:lpstr>
      <vt:lpstr>           Sinirli                            Sakin</vt:lpstr>
      <vt:lpstr>           Yakın                            Uzak</vt:lpstr>
      <vt:lpstr>             Bekar                            Evli</vt:lpstr>
      <vt:lpstr>            Az                                 Çok</vt:lpstr>
      <vt:lpstr>      Hareketli                      Durgun</vt:lpstr>
      <vt:lpstr>           Saçlı                               Kel</vt:lpstr>
      <vt:lpstr>            Cesur                          Korkak</vt:lpstr>
      <vt:lpstr>      Konuşkan                        Suskun</vt:lpstr>
      <vt:lpstr>               Kalın                                   İnce</vt:lpstr>
      <vt:lpstr>               Boş                            Dolu</vt:lpstr>
      <vt:lpstr>Alçak                               Yüksek</vt:lpstr>
      <vt:lpstr>             Siyah                                Beyaz</vt:lpstr>
      <vt:lpstr>                  Aşağı                        Yukarı</vt:lpstr>
      <vt:lpstr>             Artı                                 Eksi</vt:lpstr>
      <vt:lpstr>  TEŞEKKÜRLER  Üsküp YETKM Feyhan RUŞİD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Şişman                           Zayıf</dc:title>
  <dc:creator>engin</dc:creator>
  <cp:lastModifiedBy>engin</cp:lastModifiedBy>
  <cp:revision>59</cp:revision>
  <dcterms:created xsi:type="dcterms:W3CDTF">2013-03-01T22:38:02Z</dcterms:created>
  <dcterms:modified xsi:type="dcterms:W3CDTF">2013-03-14T22:42:53Z</dcterms:modified>
</cp:coreProperties>
</file>