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4055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784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768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424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918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668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418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62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039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1068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911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8218E-9CD4-4770-B49A-D8046F5C0C17}" type="datetimeFigureOut">
              <a:rPr lang="tr-TR" smtClean="0"/>
              <a:t>2.12.2013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EA3F7-0551-4136-9749-D135AF483DF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683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387523" y="641443"/>
            <a:ext cx="9144000" cy="1462799"/>
          </a:xfrm>
        </p:spPr>
        <p:txBody>
          <a:bodyPr>
            <a:normAutofit/>
          </a:bodyPr>
          <a:lstStyle/>
          <a:p>
            <a:r>
              <a:rPr lang="tr-TR" sz="9600" dirty="0" smtClean="0"/>
              <a:t>Uzun × Kısa</a:t>
            </a:r>
            <a:endParaRPr lang="tr-TR" sz="96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804" y="2271712"/>
            <a:ext cx="5909480" cy="458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298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5" y="95535"/>
            <a:ext cx="11150221" cy="6482686"/>
          </a:xfrm>
        </p:spPr>
      </p:pic>
    </p:spTree>
    <p:extLst>
      <p:ext uri="{BB962C8B-B14F-4D97-AF65-F5344CB8AC3E}">
        <p14:creationId xmlns:p14="http://schemas.microsoft.com/office/powerpoint/2010/main" val="145646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                Sıcak </a:t>
            </a:r>
            <a:r>
              <a:rPr lang="tr-TR" sz="6600" dirty="0" smtClean="0"/>
              <a:t>× Soğuk</a:t>
            </a:r>
            <a:endParaRPr lang="tr-TR" sz="66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404" y="2060812"/>
            <a:ext cx="7724632" cy="4380930"/>
          </a:xfrm>
        </p:spPr>
      </p:pic>
    </p:spTree>
    <p:extLst>
      <p:ext uri="{BB962C8B-B14F-4D97-AF65-F5344CB8AC3E}">
        <p14:creationId xmlns:p14="http://schemas.microsoft.com/office/powerpoint/2010/main" val="1590604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8800" dirty="0" smtClean="0"/>
              <a:t>        Erken </a:t>
            </a:r>
            <a:r>
              <a:rPr lang="tr-TR" sz="8800" dirty="0" smtClean="0"/>
              <a:t>× Geç</a:t>
            </a:r>
            <a:endParaRPr lang="tr-TR" sz="88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496" y="2033515"/>
            <a:ext cx="3821373" cy="4203512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59" y="2033515"/>
            <a:ext cx="4381500" cy="44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b="1" dirty="0" smtClean="0"/>
              <a:t>             </a:t>
            </a:r>
            <a:r>
              <a:rPr lang="tr-TR" sz="6600" b="1" dirty="0"/>
              <a:t>ş</a:t>
            </a:r>
            <a:r>
              <a:rPr lang="tr-TR" sz="6600" b="1" dirty="0" smtClean="0"/>
              <a:t>işman </a:t>
            </a:r>
            <a:r>
              <a:rPr lang="tr-TR" sz="6600" b="1" dirty="0" smtClean="0"/>
              <a:t>×</a:t>
            </a:r>
            <a:r>
              <a:rPr lang="tr-TR" sz="6600" b="1" dirty="0" smtClean="0"/>
              <a:t> zayıf</a:t>
            </a:r>
            <a:endParaRPr lang="tr-TR" sz="6600" b="1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104" y="1825625"/>
            <a:ext cx="3743792" cy="4351338"/>
          </a:xfrm>
        </p:spPr>
      </p:pic>
    </p:spTree>
    <p:extLst>
      <p:ext uri="{BB962C8B-B14F-4D97-AF65-F5344CB8AC3E}">
        <p14:creationId xmlns:p14="http://schemas.microsoft.com/office/powerpoint/2010/main" val="2008336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01722" y="187704"/>
            <a:ext cx="10515600" cy="1325563"/>
          </a:xfrm>
        </p:spPr>
        <p:txBody>
          <a:bodyPr>
            <a:normAutofit/>
          </a:bodyPr>
          <a:lstStyle/>
          <a:p>
            <a:r>
              <a:rPr lang="tr-TR" sz="6600" b="1" dirty="0" smtClean="0"/>
              <a:t>                   az </a:t>
            </a:r>
            <a:r>
              <a:rPr lang="tr-TR" sz="6600" b="1" dirty="0" smtClean="0"/>
              <a:t>× çok</a:t>
            </a:r>
            <a:endParaRPr lang="tr-TR" sz="6600" b="1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92" y="1513267"/>
            <a:ext cx="5663820" cy="4860238"/>
          </a:xfrm>
        </p:spPr>
      </p:pic>
    </p:spTree>
    <p:extLst>
      <p:ext uri="{BB962C8B-B14F-4D97-AF65-F5344CB8AC3E}">
        <p14:creationId xmlns:p14="http://schemas.microsoft.com/office/powerpoint/2010/main" val="3879196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000" b="1" dirty="0" smtClean="0"/>
              <a:t>                 Temiz </a:t>
            </a:r>
            <a:r>
              <a:rPr lang="tr-TR" sz="6000" b="1" dirty="0" smtClean="0"/>
              <a:t>× kirli</a:t>
            </a:r>
            <a:endParaRPr lang="tr-TR" sz="6000" b="1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883391"/>
            <a:ext cx="5732059" cy="3930555"/>
          </a:xfrm>
        </p:spPr>
      </p:pic>
    </p:spTree>
    <p:extLst>
      <p:ext uri="{BB962C8B-B14F-4D97-AF65-F5344CB8AC3E}">
        <p14:creationId xmlns:p14="http://schemas.microsoft.com/office/powerpoint/2010/main" val="303449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6600" b="1" dirty="0" smtClean="0"/>
              <a:t>              </a:t>
            </a:r>
            <a:r>
              <a:rPr lang="tr-TR" sz="9600" b="1" dirty="0" smtClean="0"/>
              <a:t>Büyük</a:t>
            </a:r>
            <a:r>
              <a:rPr lang="tr-TR" sz="6600" b="1" dirty="0" smtClean="0"/>
              <a:t> </a:t>
            </a:r>
            <a:r>
              <a:rPr lang="tr-TR" sz="6600" b="1" dirty="0" smtClean="0"/>
              <a:t>×  </a:t>
            </a:r>
            <a:r>
              <a:rPr lang="tr-TR" sz="6000" b="1" dirty="0" smtClean="0"/>
              <a:t>Küçük</a:t>
            </a:r>
            <a:endParaRPr lang="tr-TR" sz="6000" b="1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618" y="1897040"/>
            <a:ext cx="8461612" cy="4476464"/>
          </a:xfrm>
        </p:spPr>
      </p:pic>
    </p:spTree>
    <p:extLst>
      <p:ext uri="{BB962C8B-B14F-4D97-AF65-F5344CB8AC3E}">
        <p14:creationId xmlns:p14="http://schemas.microsoft.com/office/powerpoint/2010/main" val="275078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     </a:t>
            </a:r>
            <a:r>
              <a:rPr lang="tr-TR" sz="7200" dirty="0" smtClean="0"/>
              <a:t>İNCE </a:t>
            </a:r>
            <a:r>
              <a:rPr lang="tr-TR" dirty="0" smtClean="0"/>
              <a:t>× </a:t>
            </a:r>
            <a:r>
              <a:rPr lang="tr-TR" sz="6600" b="1" dirty="0" smtClean="0"/>
              <a:t>KALIN</a:t>
            </a:r>
            <a:endParaRPr lang="tr-TR" sz="6600" b="1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60" y="2074460"/>
            <a:ext cx="8911988" cy="4585647"/>
          </a:xfrm>
        </p:spPr>
      </p:pic>
    </p:spTree>
    <p:extLst>
      <p:ext uri="{BB962C8B-B14F-4D97-AF65-F5344CB8AC3E}">
        <p14:creationId xmlns:p14="http://schemas.microsoft.com/office/powerpoint/2010/main" val="206258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8000" b="1" dirty="0" smtClean="0"/>
              <a:t>             </a:t>
            </a:r>
            <a:r>
              <a:rPr lang="tr-TR" sz="7200" b="1" dirty="0" smtClean="0"/>
              <a:t>Eski </a:t>
            </a:r>
            <a:r>
              <a:rPr lang="tr-TR" sz="7200" b="1" dirty="0" smtClean="0"/>
              <a:t>× Yeni</a:t>
            </a:r>
            <a:endParaRPr lang="tr-TR" sz="8000" b="1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087" y="1937982"/>
            <a:ext cx="6400799" cy="4558352"/>
          </a:xfrm>
        </p:spPr>
      </p:pic>
    </p:spTree>
    <p:extLst>
      <p:ext uri="{BB962C8B-B14F-4D97-AF65-F5344CB8AC3E}">
        <p14:creationId xmlns:p14="http://schemas.microsoft.com/office/powerpoint/2010/main" val="3153914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28" y="163773"/>
            <a:ext cx="11109278" cy="6455391"/>
          </a:xfrm>
        </p:spPr>
      </p:pic>
    </p:spTree>
    <p:extLst>
      <p:ext uri="{BB962C8B-B14F-4D97-AF65-F5344CB8AC3E}">
        <p14:creationId xmlns:p14="http://schemas.microsoft.com/office/powerpoint/2010/main" val="206759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6" y="365125"/>
            <a:ext cx="11232106" cy="6281335"/>
          </a:xfrm>
        </p:spPr>
      </p:pic>
    </p:spTree>
    <p:extLst>
      <p:ext uri="{BB962C8B-B14F-4D97-AF65-F5344CB8AC3E}">
        <p14:creationId xmlns:p14="http://schemas.microsoft.com/office/powerpoint/2010/main" val="2690441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35</Words>
  <Application>Microsoft Office PowerPoint</Application>
  <PresentationFormat>Geniş ekran</PresentationFormat>
  <Paragraphs>9</Paragraphs>
  <Slides>12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Teması</vt:lpstr>
      <vt:lpstr>Uzun × Kısa</vt:lpstr>
      <vt:lpstr>             şişman × zayıf</vt:lpstr>
      <vt:lpstr>                   az × çok</vt:lpstr>
      <vt:lpstr>                 Temiz × kirli</vt:lpstr>
      <vt:lpstr>              Büyük ×  Küçük</vt:lpstr>
      <vt:lpstr>                         İNCE × KALIN</vt:lpstr>
      <vt:lpstr>             Eski × Yeni</vt:lpstr>
      <vt:lpstr>PowerPoint Sunusu</vt:lpstr>
      <vt:lpstr>PowerPoint Sunusu</vt:lpstr>
      <vt:lpstr>PowerPoint Sunusu</vt:lpstr>
      <vt:lpstr>                Sıcak × Soğuk</vt:lpstr>
      <vt:lpstr>        Erken × Geç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Uzun × Kısa</dc:title>
  <dc:creator>neslihan ünlü</dc:creator>
  <cp:lastModifiedBy>neslihan ünlü</cp:lastModifiedBy>
  <cp:revision>3</cp:revision>
  <dcterms:created xsi:type="dcterms:W3CDTF">2013-12-02T07:41:28Z</dcterms:created>
  <dcterms:modified xsi:type="dcterms:W3CDTF">2013-12-02T08:02:17Z</dcterms:modified>
</cp:coreProperties>
</file>