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5" r:id="rId5"/>
    <p:sldId id="268" r:id="rId6"/>
    <p:sldId id="260" r:id="rId7"/>
    <p:sldId id="259" r:id="rId8"/>
    <p:sldId id="261" r:id="rId9"/>
    <p:sldId id="262" r:id="rId10"/>
    <p:sldId id="263" r:id="rId11"/>
    <p:sldId id="264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9" r:id="rId20"/>
    <p:sldId id="277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Yuvarlatılmış Dikdörtgen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0" name="19 Alt Başlık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Yuvarlatılmış Dikdörtgen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Tek Köşesi Yuvarlatılmış Dikdörtgen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Dikdörtgen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Yuvarlatılmış Dikdörtgen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Başlık Yer Tutucusu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05.03.2013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Ad Tamlaması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Cem SEVİNDİK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75656" y="3717032"/>
            <a:ext cx="6013296" cy="738408"/>
          </a:xfrm>
        </p:spPr>
        <p:txBody>
          <a:bodyPr/>
          <a:lstStyle/>
          <a:p>
            <a:r>
              <a:rPr lang="tr-TR" dirty="0" smtClean="0"/>
              <a:t>Bebeğ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ayakkabı</a:t>
            </a:r>
            <a:r>
              <a:rPr lang="tr-TR" dirty="0" smtClean="0">
                <a:solidFill>
                  <a:srgbClr val="FF0000"/>
                </a:solidFill>
              </a:rPr>
              <a:t>ları</a:t>
            </a:r>
            <a:r>
              <a:rPr lang="tr-TR" dirty="0" smtClean="0"/>
              <a:t> pembe.</a:t>
            </a:r>
            <a:endParaRPr lang="tr-TR" dirty="0"/>
          </a:p>
        </p:txBody>
      </p:sp>
      <p:pic>
        <p:nvPicPr>
          <p:cNvPr id="20482" name="Picture 2" descr="http://t2.gstatic.com/images?q=tbn:ANd9GcRS1g19s-0ZBwkziv0qCwASIi-IWNVMq8mQ5ywzYhklemvUban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908720"/>
            <a:ext cx="1990725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051720" y="3501008"/>
            <a:ext cx="5293216" cy="882424"/>
          </a:xfrm>
        </p:spPr>
        <p:txBody>
          <a:bodyPr/>
          <a:lstStyle/>
          <a:p>
            <a:r>
              <a:rPr lang="tr-TR" dirty="0" smtClean="0"/>
              <a:t>Apartman</a:t>
            </a:r>
            <a:r>
              <a:rPr lang="tr-TR" dirty="0" smtClean="0">
                <a:solidFill>
                  <a:srgbClr val="FF0000"/>
                </a:solidFill>
              </a:rPr>
              <a:t>ın</a:t>
            </a:r>
            <a:r>
              <a:rPr lang="tr-TR" dirty="0" smtClean="0"/>
              <a:t> pencere</a:t>
            </a:r>
            <a:r>
              <a:rPr lang="tr-TR" dirty="0" smtClean="0">
                <a:solidFill>
                  <a:srgbClr val="FF0000"/>
                </a:solidFill>
              </a:rPr>
              <a:t>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1506" name="AutoShape 2" descr="data:image/jpeg;base64,/9j/4AAQSkZJRgABAQAAAQABAAD/2wCEAAkGBhQSERUUEhQVFRQWFxYWGBcVFxQYFBQVFBUVGBYVFBcYHCYfGBokGRcUHy8gJCcpLCwsGB4xNTAqNSYrLCkBCQoKDgwOGg8PGiwkHyQsKSwsLSwsKSwsLCwsLCwsLCwsLCwsLCwsLCksLCwsLCwsLCwsKSksLCwsLCwsLCwsLP/AABEIAMIBAwMBIgACEQEDEQH/xAAcAAAABwEBAAAAAAAAAAAAAAAAAQMEBQYHAgj/xABEEAACAAMEBgcGBQMCBQUBAAABAgADEQQSITEFBkFRYXEHIjKBkaHBE0JSsdHwI2JyguEUkqJTsjNDc8LxJCVjg+IV/8QAGQEAAwEBAQAAAAAAAAAAAAAAAQIDAAQF/8QAJREAAgICAgIDAQADAQAAAAAAAAECESExAxIyQSJRYRNCcZEz/9oADAMBAAIRAxEAPwDUlSDMuO6UjlnhhLEHNI5W0LeuXlv0rdqL1N93OkUbpT0papMtGkMVl1ImFMGFaXTezAzGHCMosmkpquZgZr1a3qmtd5Na98LKSQ8YOR6XAgGXGV6tdK7LRLSL4+MUDj0byPExpWjNMSrQt6U4YbadpeDKcRC4egtOOxZpMITLPD6CZYRxCpERNskMrRYsMRUeUT7SoQmyI55cZVTM10/0do9Ws9Jb/B/y25fB3YcIz626NmSHuOpRhmp28QciOIwj0HNssV/WbVlLTLutgwrcfap9Qdo9cYmpOOyqaZjSTgY5mS64jAwtpXRjyZhlzBddfBhsIO0HYYby3jojW0CVnFPHbBXIWeXXEZ7PoY4U1zwO0RVOyZKaNt14CXMPBWP+0wjpHR5BqKikMgm+JexWsOPZzDj7rHbwPGDa0w/qI+XpJpfZu13doj82yh4eMS86zoZftDNLM1GKeyIUXsTV72FMqgd0RlrsIR6kHjSleYrHFmtZvhWYzJIYEqCVDLXHkSKisc049MHTB9/9ktofTc6yvekuRvQ5EcsiOUW4mw6WFJlLNa9jCl1zx39+PE5RUtYXlPMBkS0koQaIGZzhSju5NasNwFKbcYsvRtq5ZrUWe0OGdWKrKDUrShvMQQXGOQpljWHirWCU2lvDKnrBqhabA/XU3ScHXFG79/A0PCI1ZizMGwbYdvcfQx6atFgR0KMqshFCpAKkbqGMt1w6Is5li5mUTj+xjnyOPE5QWgR5Psy+0WIrjs3jLvGz5Rys7Y3j9d8PGaZJYpNVgQaEMCGHA19YD2RXFUpy2f8A5+UDtWx+t6E03g94iQs1u2P4xDkMhpjxB+8RxhxJnhvp9IrGTRNxsmptkD+hHpDUy3l0AyB7QGQrjWCs04rliN0SUqcGEVxLQmUW7VTpJaStnsxupLV+vMIZg0pmapJJwxOwbK7wdW0Rp2TalZpDXlVrpNGArQHC8ASMY85z7ER2MAc+MOtCa2WixB5clmBm0vYDMVAKk1oaHMekDKFcVI9IwIp9g6TLGZSF5rB7q3gVaoanWrQUONcoEayXSX0TE00EUfX3WSZIkXpD3HDiuCnq0beDtpF7nLhGP9Jdb1NmPyMM3SYqVyRymujTJRlWpfao60LCgcVFDXYfLnGfNIMouevQHBqAgrXCvdQxMgAhcxhmPvGAwIzxG8Z94/8AMcz5I3TOxceLiRoZT2qA1peXFSeO4+HOHdh0jNs7B5bkUyIPqMhwOHOOJ9kXqlTdJNeDYU7PKGYLS88KDEjFWNaHDZhj4wjg0/iP2TVSNT1b6Vg1EtIocr6jH9y7e7wjQbHb0mqHlsrqdqmo5cDwjzgQpwPVOW9K+n3hEhovTtosjhpbsO+obgdjciPCHjy+pEp8PuJ6HAjlkijatdKEqbRbQPZv8QrcPMZr5jlF6lTlYAqQQcQQQQRwIzilJ6IZjsTaVDefZqiJG5HDSolKFjqRSdZdV0tMu64owrccdpD6g7Rt50MZBpbREyzzCkwXWGR9113qdo+UeiLRZ6xWdZNW0tMso4oRijDtI28bxvG3wI58wf4XjKzEkmeO0R3Ml1xGe/0MOdL6FmWeZcmijZgjsuu9TtHmIbynrz2iLKXs1HCNXgd0LLjgY5mSq4jP7wgpb14HbFU7EaolLLaA49nM7Xut8Q3HjDG1Wb2Zaq4EEYYEHYfGkJM0SNltImj2bnr+6fiG48Y1WqZk6doT1c0otmczGly5q9mk2X7RFY1owBoLwo23fEm2ljPczFEuWTiFlossC7hVUXf1cqnA7ogLVJaXVTW7WpXiBSvA0h1YtIGUwVCpBKttrStTiDgaRCVwwdCann2XrQ3SVaJFFmETU/Oce5xj41jVNG20T5EuaBQOoahxIrsrtjDdN2SzpLAkTHmUK9ZkuKcRS4DUvsF40zG/DWtTrX/7fJO68vhMaK8bclk5+VKOUJaz6qWe1i7NWjU6rrQOOFdo4GMj1m1BtFiJmJ+JK+Ndg/OPd+XGJ3pN1rMyYZdnmTFMu9LmJQgNdPbUqesNmO8YZxF6t66zrKApPtJWRVsgNo3qfvGNJUGFlYS2K3VmD08NxhKfo4jrLiPPvG3mI0a0asWLSQv2VhInmpMs9ljwGz9v9oij2/Rlosb3JyMu6uRG9TkRyhdaKWpYYxkWsjBvH7zh7LtG3zGX8RxdSblg3LPmNvMQ2aW0s8+8H6w8ZAlEnZFuB7ULT7MrDeDtiBlzq5YHds7od2e3FT6GLKV7JNUFN0USSb0CJAaQQ4msCDgB6Dm5RknSfLjXJwwjK+k2XhGemQj5IoqDqJyP2YTtZ6hruOdSPEYiFZL/AISd+2kCeKg03b6N45GODk8j0YeJHaVP4EtuI+RhjI0mRg3WXz+/GJWYoazLe4ZnbziHm6OocD9+vdFZySkLGLcR/JVHxlmmNSpyOFMvpujlXZMDhgKg4oxJoQN2zxiJmKV+o9YdWbTJycX1/wAv5g7QviSAUE4G624nDD4W/wDPdE7oDXG0WRqKxpmVbFW7sjzGPGK8gVwfZMD2jdbKp2kZjHnHcuceyRnQBWxBJFeq3MEesL1ayg3F4kbnq10jWe00VyJUzKjHqE8G2cjTmYtt2Mx1U6KVZVm2lmBOPskIy2X5gxNdw8Y0+TLCqFAoAAANwAoB4RaN1k5ZdU/iITEhlaLPWJR1hF0hJRsylRUNYNXpdplmXMHFWHaRqdpfptjHNNaEmWaaUmChGKsOy67x9Nkehp9nivaw6vS7RLKTBxBHaRviX7xjmpwf4dEZWYfKm157RAmy64jP7wMPdO6AmWWZcccVcdl14eo2eBhkj1+kVUvoLQkXgr/3tEdT0rz+84QB3xdZJPBN2e0CcLj9umB+L+YjJ8lpRIApXbtEJK9PThE1Z7SJ4uvT2mw/GPrGcbwwqVZQ00Rarj1e4QQQPaKswKTk1xqgkHhGv6n2ky9HvfU2hFZnRwBLUoaElgp6vXvUGdMwIxm0WUq1GNF37qw/n6Vd5K2a+xVGuqxdiiKWJa7LqFqST1s6ZRzq4MvKuSI4t1tM21vMIClyTRRQA03fthK0yQastFYUqK0BvHZuJNcDhj3x1aLI0uaoY1y6wIN73ScCd8FpOz3lmAY1l1HNXUxe8kksDWTaijYEowx3ZbTu5jDlFz0ZrwsxBIt6CdLOTHtjjXaeIIPExmsu3svVcXgN/aFPhaH9lmgjqG8NqntDiR6jzg9PaNfplz0z0b319vo9/ay87lfxF4DKvLA8DFSNoZCUnKQRgajGv5lMSOhNPzZDhpLlT8OYPCmTcj4RqTasLpOziZa7ObPPyDjByAMGKnGn5WxwwMToPajG5tiB6yGvDb3Hb34wh7SmDDhxH05RYtY9SbTYGLUvyq9talf3D3Tz7iYiBNSbg3Vb78eRgp0Nh6G37h31gQq2i22UP7gPIjCDh+6+xeh6dmiMy6Sk6tY014zvpIl/hmLPTOJbRmFnxlLwMdOvVPpiO8QVll9SnEx3MGFD5/WOHkTuz0YNUNrNZvaWe6eOWGR3ekRSSCjOBVitCMOFcom9Ft+GebDOu/bDWQKWmh2hf9pEdnWMoftnJcoz/KI3+pRu1QHf9+sR1rk0xHl9IfaxTB7SiqBShrtNdh4QzkpVWru9DEpcP8pYZSHN/RZWRtLvVqMDvGcTthtp9qoNCAyYMAwOO0EUPfEYiUheS34oP6D4EVgp2Bqj0Dqnr3LmhZc2kqZkP9Nv0n3TwPjF1Qx5zZSCSp5g5fxF/wCjfWua85bOzXkutg2LIVUsArbsMseEPabonLjaVmlzjQVhNXrHNpmdUjbSMH050gW8zHlXzLKsUKyhdxBpmOt5wJNLYsYuWjeXWGk6RWM/1B6RqhZFqauFFmEk8OsTiRxzG3hpRAOUSlFMfMXkq2nNBS58sy5i1U5U7SnYynYYx3WLV2ZZJl1sQa3H91xu4HKo2R6DnSKxA6d0Ek+WZcxaqceKnYynYRHM04MvGVmCsajjCTy/v0iZ1l1feyTbrYg1KP8AGu0EbCMKiIq+DHTB2gSQiI7RqfMHdHMwY58vpBqYrdkqonbLOW0C6/b/AN43jjwh9YdVzMdUlLeLZknFQMS2WQFfKKvLehGzHA7jF51H1gUWhDMNDiDuYMpW8BzIqIzUWqkFSazEhdNqRPxJNMKnOi0p5LCkyQGcKcmV1NM8Rs8Ic62SKWkjiR8x6wgG60o/mH+SmEaqSHi3KLIC26Ma6Wul1Wqlh2hdJxI3UpEI9VIKnkRgYutvs5aRaAK9WYDgaYMKnuiotL6vePlF5QUXghGbkqZNas6daVaJM0qrurDtVAOYBNM6V7jG8aA16s9oAVj7OZ8LkUJ/K2R76GPOFlajodx9a+kWxxRjT7+sSnKtlYw7HoOfZwwIIBBFCCKgg7CNojONbOi2VNq1muyn+D3G5H3T5comejTSRew9YklZhGJJoCqmgrsqTFX6RNb7RKtJlSJqqtEvXR10ZviJGAIoQRGcfYqk7opNo0HbZTFDLm1XDskjuIBr4wUW6R0kWpVAKqxHvUOPHAgQIlZbJsjxQ+kRPwjF9eKRr+tZLcjHUcXsyE19m13Bq4eMJSLY4wda8Vx8s4UTGW/M/OGhnMgzJFRmAc+Ijlbp0dyWCSlorKwXCtK0woT8ojfasswL2qC8DTHaKRIWA4vzU+QhlOwtCch5PF1BODl7RBzaml6dkfpGze1a8po2RVsMtx+sI2WSQGVgQaDPvhzrFMImLyPkTDWxTGatTgBXzheVTjabs3G4SprAndhNSRM8/lCqnA/eyOGHWHEH5QsWGRdqbYk+jp7mkl4udlO1LYd/OI2zt1VrtVflDnVJrmkZf/Ulb9rUxr6QsXXIysv/ADNjtNtAYjbGKaasIm6QtKsSDfYqwzBDdXmKUEaHrnajLe8MIzkT/a2t2PvgnvF0+kdHJXVM5OK7ZGzrKwcg9WYN2CzKe8p2Nl94xetQ+kMyiJFpJKVorbUO6m7h4bjWdJyr6sKBpiUOwEg3roJ2GuPduMRF8NgT1q0DHC9QkBX+Ftx/kRzayjrpSwz0ojBlDKQQRUEYgg7RCE6RWMm1J18eyt7KdUyq0oe0h3jj5HzjXrPPWaodCGU4gjbBpSRFpxZlXTHY6SZDj/UZd3aSv/bGVgHa1OX1Mbb0z2Yf/wA8MTS7OlmvNZi+sYlRVdVIxYAgtiKHLdBgqVBuw0da9VSx8T4mFKtvCcM28BHNrbYpywPPkBDWuX6vmIazUSg0Wfer+87vyr9YtHR5oWVPtktZwLrSaaVKi8gN3skE5ZViPnJXz8wpiY6PJl23Sf8Aqle51p6wsZfNoeUfhYvr3ZrlprTC96iIRX/DRhUYoccMAwiy9KtVnqNjXieaio9YqUq1tedWoyVrQ4MBnVTth5K3/wAE43SHdpmMgnphR16zbhsaldlKRVZ0kgHdsIyOMXC0reZh8co+v1inFcWGyn0i00Si1YidnP5xbJrbd4B8QIqZOB7j5xa5GMtD+QeWHpHPyaOjj2XTo5tRFktKjNSGH+Y9BFU0tbRPt18jEhVPMC58iIsXRo34lpl/FLJ8Ch9TFRt63LV+75H+IsncSNVMVnWOWrEF7vCuUCHdrsIZycdnxbhxg4h/Qv1N+eKdr0n4LcoubxU9dJdZLR0HEYpZx1ZghhbF6uYwpnVfKJGzjGZy9IjrTW4c8tlDHFLaPQjpkhYG6zch6wmBLnMrS3oy+6cDnXL6QejDVj+kesU5rSQxB2E88DFpKT0yacV5IsOs0g1VqGnWx2DEZ7oZaMOf6T5EQLJrE4FCb43Nn4wutqlMaqLhxwyGPlAnySlfZAhxRi04saoucBhinNhHaDPv+ZgTB1UP5qeIEZGZbbDjLT9I8gI70XMu21DuKHPc4OWyG+jZg9inePBjClSJytjSh3UrgRxgdX37DWnCjRukWVge+Mv0UaWhf3jyjWdelvSwd4r4isZPZhS0J+ojxEXno5uPY604zKJxU0ISWQajC7M/nbhjETZ7Us/YFmjNfdmAUJp4cx8pnS8u97QZ1kNTL3WBz3xR3BWmOWTbRT77ogvR0/ZY5b+6+BGF45rwfeta0MWzU7XOZYnuPVpRIqtcvzKfXuPCk2LSYm0WYbswYK+FGwIodm0+Ow53fUHU7+tZ/akpKlkVABqWYVpKcgi7vBqeG49Xdozkqplw6UpyWnQs6ZKN9aymFMxSclajYQCYwK0ML0hjiLig/scj5Uj0nrBq/KkaLtEqQCihC3aJa8pU3qk59URg+kNHX6XxW7WjoAHFc7yZNzEUWCKV6IedZyCW3s60/S38wm2XesS1vkVlkqb/AOJeNK1AKipYZjEREqpIIFN/OmwcYCGeC2S5lVU71TzX+IfaszrtrRsqTpTf5AekRmjmrKTb1R/iSPWHFje7OJywU+DRKq5LLXfHRdel+z9aU356f3KwjOyMVJ3r5gCNT6XJV6Qr7mRu68PrGXTB1eQHkf4is8Mjx6JNbSL8oE4iXltIOFabcVisTpZDkHd5Yw61hr+EeDj+16in90NZmkWAUTRfBFVPvjv29/jDuT0L1inY1YYHlFk0fMrIl0/MPOvrFZV6n72xPaDmj+nxrg2zZ1cfkYSStUPF0y39Hc6lvAPvoy+KP6gRC64yLlpP6jDzU+aFt0hwQVvque9gPkTDnpLst20MeIMPBVGhJ+dhgVAOGIB8RBwVgYmWmOwDwwgRyNOzrWjcmEVrW6XWS3KLMYitN2S/LI4R22ecee5Ro8wc/nDOZZSVOAJpyixaW0FMkTZjFQVJNMcgScxSI13XAGnjHK3FujsV0IaKwYVzofKKdpBKTZg/Ow/yMXSzSxfqpyqCNuO3yioaYWk+Z+tvnWLLZGWhjCqtCZhSSMD3QzERJ2Y9UQqz/h8nB+UNrO334Quw6j8CPvyiPsstFk0afwVriA74dzGFBPuzFUG8j1odqkbOMI6HNZR4TPmKescVpO/cN21dnhD3RqwbBrGb9klNvlSz4oIyZzScv61+cavaje0dIP8A8Sj+0U9Iye3mk3kynzikvEhHyJXS0ujVG2VOAw23a0r3ZfzFBnTC4vUpkDxrGhzkE0hkIN0ujjGoqpU+dIoFnTqON10+FYh1pWzo7W6EbPLoQdzDlFx1W0/Nk2hWlzXUXGa7eJQENQi7kRRBFUK58xEjq6//AKheN8eKsYeLwCSVnoXV/W2TbE9nMCq7ChQ4pMBGNyueHunHnEVp/orlvVrM3s2+BqmX3bV7sOEZmZhl0K1oSAQMgSaVG6N/0LOv2eSxNS0qWSTmSUFSe+NF9siTXRmB6b1Wm2dvxZbI2xxkeTjA8jjEBa7FneXH40FG5smR5ikepJ1mV1KuoZTgQQCDzBijaw9FEqbVrOfZN8JxlnltXuw4QaN3vZj9hQXFUEOa0CqG9oSak0UYnblw3iHbWZ1NGvKRmkwUcVy3HxjYNVdTBZpAEwL7U1vEGuF5iorQVAB8zE+NFS2F2ZLRxhgyqwNMsxAV2HtRSdfU9potH3yUb/BTGUMKqeIPHafrG8a56MvWRkRQAFoFAAAFKAADIRhNjkMWulTUDGuw0AoeOBjTV6NxumNNOSi0hGUZMa8AyKfmIYT5N6VJOeDL3gmJy0TWkySfgaXUb16ykeBEMLTMR2ZQLpQ1woAd+HfB9GatkGuz72xO6uMbsxdoIpw7Q9RELMSn8RLavNSY43ivhdMEKJ6VaCJFmn4X5c+fLLAYkBZUyUGp2qG/SuzCLR0o2ckK7doopNBTGgrhsxiq2Wn9JOTbLtUl6fldZstj4lIufSRV7DImjbLl1/tWvrDReBJrJVdF2+kpa8d28wIiJEslR4eBpvgQesWHtJYPTcJzUrCsERGIla01oBZgOGMYFrZqjMsKyy5YliQdqrTKh5R6emJWKX0laE9rYZ10AkLeH7CGPkDEXCnaKKV4ZhmjWcobpBf4cATu5whatXmm1mXgrsalWBAqMMDD02IFQSKYDEQazpqZEOu5s/GNCai8opPj7L4sqVrsrS3KOKMM8a547IKRkYn7bYpU9ixYyph2NihoKYHMbIjpuh5kupK1WnaXFc9+zvh+yeifVx2CRlC03ssN9PkYSlDAd0KzzVT3fT1ifsp6LDoA/hv+pD4kfSCnik3vQ5EfEO+EtXH6jfpQ+FYW0hhM7lOZ2Nu2ZwWFaNcsRvaLlcA48JjRkmlP+M3Cn+6NW1ae9ovk7j5N6xlmm0pOfip8iIo/EivMlZE5ROIAoxIruZajE+MU1p1WcUxxBI4HMxZa/wDqEO+WNm66c9vKIB5dJ85eMweDxJ5Vl/8AJIbPlDnQppaE/WPPD1hoDhC9jak5DxQ/5CNEEi36Ulj2daYgqdmNCPuojcNTpt6wyD+Sn9rFfSMT0gtZTjPA4UBxG6uca/0czr1gl8C4/wAi3/dC8L2hufSZZwYOCEGI6DlCKwVyOoOMYb2qzhlIMZH0i6vvJrNlpgFZmcVF26UzwxqGOB3cI2QrDDSujhNlOhAIdWXH8wIhJRvI8XR5ltOkGezP7QVvKAGAGBDAgGnKIu0Gs0n40qKfml1p4xa7dqxOspuTVaW4w3o/L3XERFpsAvKSLhWgqorLIFcCua5neINj0VwHZ94xKaGmfjj8y08VIhpbbEyYkVXYwxU8iPlHejZlJss8fWkYBbtH4y7eu+TLnDnLnyjX+0tF30wnttCSjtVWX+1mHypFO0LJJtDrsm2W0y+bCS9B/cgi46uP7XQrj4WbwKo3qYaJuQy1bRQZ8fHGDgCz+VR4GnpAhLKHqaBAgRU5TloRnyQwIIwO+FmgUgMxStM9GVnm1MsGU35Mu9ThFG0x0dWiVUqomDemD96nPuJjb45eSDEXxL0VjytbPNFp0eQSrLiMwwow5gwyFmKH8NivA5eEejtK6ryZ4pMlq3MCo5HMd0UbTPRUcTJf9szHwYY+IMScZItHkizJpqIf+LLKn45eXMrCEzRZIPsyJg4YHvUxZ9K6uzrOaTEZRvOKHkwwiGm2MZ4qd4jKTGcUxvoKeq1RjdJW7Q7DWJfScomWSBeIGBGdMIaSbBNmhwAr3EZ6mlQF4bcSMonBqNbQmNAGNQikMaZgXiKeEU/p9k2qLvqG17R8wbpnzlp9DGd6ypSd3N8v4jStQdEz5NmnrPlNLqVK3qVYXWBOHdGf64SaTQeJHiDFX4kV5DBm/EknfLI217I7tkMdKrL/AKiYVNGBa8p23hW8PEQ+WWSshgCQM8cB2hiNsQGsso/1Mxhuln+6WmPjEqtFu1CAGcdg0ZTwr4GEZbVpyjuYaFeTDzjILL1aZd5G4g7se44GNJ6JtKIbJ7IuomXrwQkXipRMQNuIMZd/VsADdLoUvMBiVUIGLU2il4ncBWEZwUqjScVA6pUkMv6TwgRXVthl8kkelAYAjEdAdJtqs9Fc/wBQg92Z1ZoHB9vfGkav9IdktVFD+ymf6c3qt3E4NFVJM55QaLPBiCBg4YUOARBVg4xhtbNHy5qlZiK6nYwBHnFG0/0Uo9WszXD8DVK8g2a+YjQYOkCgptHm7TGrc2zTCsxTLY8AUccuy484gm0coYEgpjmmK1OXVOK40wy5R6mtuj5c1SkxFdTmGAI84pFu6KZXtkmSXKKHVmQ1YUBBIRqgjzgFFJezN9HWe0Kwny5LOkqr+0usEpdN43WoWF0mt2opti19H0mlktUnHq3CK54hxj4CNKlaPVaXQBTIDAADYBshW0yLyEbwY0W/YsnZ5i0jVJrqNjHzxgRoGlNQi05yDmd0CBcRlKSRsQMAmOaxzerFSJ0sdwSrBxjAEAQIAjGDgisHAgUYbWmwI4owBioaa6NZEypQezbelAO9cvCkXiBSElxpjxm0Z9qTqO9lnTJky4erdQitcSCxIyGAAzMXMWUboeezgARlCjOTbsReT1aRkfSBobGtMzhzjY6RWNcdXv6mUVBKmqmoNDRWBNDsOECdpYNHZi+jbagl+zY4jAEZ1OwjviE1jH4lcCDKl4jeoof9sJSrEUnukwAEFl61OqwrS9zyx3xxpGcxN10uMFpsoQAaEUz5iFWinsZWYVp3x1OPY/UR4iOLDNpTmY6ndkcGED2O9F00Kb0yyjY6+zP/ANkuZLiOsMwrZ5dNhI8qw71fn0Njb4Z0vwE7+Yaz5ZWVMUGhSaV8CVjGFRaUbBsDx+sdPZN3WG5v+1hiIg5s80xHhiP4hGTpdkOBw3HEQNhTL7oHXu12QhVmFk/0p2K8kfMco0jQHSrZp9EnVs8w4UfFCfyuMPGMPs2m0fBxTjmvfth4JAIqhFDs7Snu2QybFcUz0uk0MAVIIORBqCOBjusedtD6zWmxn8KYyDahq8k9x7PONG0D0uynotrT2JP/ADFq0o89q98OpIk4NGhiDhvZLak1Q8t1dTkVII8RC9YYQOARAgRjHBWAVjowIxhk9iUmtBAh2RAheqG7MZnGFVEIysoXBigh0IEAGBBMCBAgCMYOBAgRjAgxBQIAA4KkHAgGBSEpyVEKQCIAUYJrjoMLpG0qw6swS3XClarjdO2hBitWizFBdcGZKxAPvy67j6R6I0/q1KtaXZi4jssMGU8DGVaxapTrKxL9eXkJgGzZ7RfXLlEngvF2jNbRowywGU35ZODDuwYe6YaTzgeBHmItlpsDKSZdATmpxRxEJbNGhwxlghtso5im1N44QE85GksEhouZSzqfhevgyND7WJAs23DYJ7t3GcaeRhnoEC40tjQ3jgdtVpEhpmS02faLik+1RLv5nuLeA436wWjIqbzdx8frDKZNxxH18YO1SHlsVdWRhmGBB8DDUvGSA2K+03GF7PpN0NVJB4QzBg4NAss1j1qGU1f3Lge8ZRLSnlvjKbwz/csUZJZOWcWSSyChBAJAB2Y4ZiBQ3YsGjtJTrM1+TMaWd8vFD+uXkYv2gOmHJbZLw/1ZOK82TMd0ZjKtjDPrDzhcMjZEq3gfoe+Mn9BaT2eitF6Zk2lL8iYsxfynLmMx3w9EeZ7JaJsqaWls0t1oQ8uqlq7xkcovur/S5NSi2pBNX45YuzB+pNvdD9vsk+P6NbMETEVoXWez2sVkTVY7Vycc1OMSbGGJh1gRxegQTDOUcIcKYZSnhdXhgDgQcJB46vRjHRMARzeg70Yx1AjktB3oxjqBHNYAaMY7gRzegVgGOoBjmsHWMYAhOfZlcUYAg747rB1hasJm+s/R2VvPZqUOJlHAc0Pu8suUZvpDRtagghlOeToeIj0e2MVvWLU2XaRUdSYMnGY4HeOETcWtaKxn9mUaD1JtFrRavLVC3/EKMzkAEdShAzpXHMc6zE3o6tVknI6N/USiy1YXVKY5upOzKoJjS9E6HEiSkoY3BnSlSSSTTmYfWlay2HD5GMo0ByyZ1pzQUuct2YiuOIxHI5jujGtbNCpZ7QUl1ClQ1Ca0qSCK90ehbZIjGOk2zXbUh3y/k7fWIQTiyl2Ue5BqkOFl1NIsWrmrBtMy4OqAKs1K0HqScAOe6KuVGUbIaxSbvWqDhSmWfGJOXM4VHn4RK6T1GnScVW+o2pn3rn84r7Kyn0/iE7qWh1FofIB7hpw2eGYjszSO0O/MfURHi1bx9/OFltG415/WMAcjSRWmNRuOXcYfStIo/aFDv+jCK/aJw2j0/wDMJJNp2T3fecUQC3qjKQyMajEEG645MM4tehOk+0yaLO/HX8/Vmjk2Td8ZdI00V4fLvESUnT6Ng9OeY+ohgOns22T0p2MqCzTFO1SjVHDDCBGOh0OIbDgw9YENbF6RPQCQusCBFDnFVjuBAjBCMGIECMYIx1BwIxgGDECBGCCBAgRgBwIKBACHAgQIBgxBGBAjGODHE/styMCBACQNpyjHelkfjSf0v81goER9lVspdm7Y+9kar0ZqPYTjt9oMdvYH1PjAgQk9FC1TRFI1+sy3Fa6t4nOgr4wIEc8dlTOp22EQcRAgR1ojIOcYbGBAh0IFBCCgQRXs6vQIECMY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08" name="AutoShape 4" descr="data:image/jpeg;base64,/9j/4AAQSkZJRgABAQAAAQABAAD/2wCEAAkGBhQSERUUEhQVFRQWFxYWGBcVFxQYFBQVFBUVGBYVFBcYHCYfGBokGRcUHy8gJCcpLCwsGB4xNTAqNSYrLCkBCQoKDgwOGg8PGiwkHyQsKSwsLSwsKSwsLCwsLCwsLCwsLCwsLCwsLCksLCwsLCwsLCwsKSksLCwsLCwsLCwsLP/AABEIAMIBAwMBIgACEQEDEQH/xAAcAAAABwEBAAAAAAAAAAAAAAAAAQMEBQYHAgj/xABEEAACAAMEBgcGBQMCBQUBAAABAgADEQQSITEFBkFRYXEHIjKBkaHBE0JSsdHwI2JyguEUkqJTsjNDc8LxJCVjg+IV/8QAGQEAAwEBAQAAAAAAAAAAAAAAAQIDAAQF/8QAJREAAgICAgIDAQADAQAAAAAAAAECESExAxIyQSJRYRNCcZEz/9oADAMBAAIRAxEAPwDUlSDMuO6UjlnhhLEHNI5W0LeuXlv0rdqL1N93OkUbpT0papMtGkMVl1ImFMGFaXTezAzGHCMosmkpquZgZr1a3qmtd5Na98LKSQ8YOR6XAgGXGV6tdK7LRLSL4+MUDj0byPExpWjNMSrQt6U4YbadpeDKcRC4egtOOxZpMITLPD6CZYRxCpERNskMrRYsMRUeUT7SoQmyI55cZVTM10/0do9Ws9Jb/B/y25fB3YcIz626NmSHuOpRhmp28QciOIwj0HNssV/WbVlLTLutgwrcfap9Qdo9cYmpOOyqaZjSTgY5mS64jAwtpXRjyZhlzBddfBhsIO0HYYby3jojW0CVnFPHbBXIWeXXEZ7PoY4U1zwO0RVOyZKaNt14CXMPBWP+0wjpHR5BqKikMgm+JexWsOPZzDj7rHbwPGDa0w/qI+XpJpfZu13doj82yh4eMS86zoZftDNLM1GKeyIUXsTV72FMqgd0RlrsIR6kHjSleYrHFmtZvhWYzJIYEqCVDLXHkSKisc049MHTB9/9ktofTc6yvekuRvQ5EcsiOUW4mw6WFJlLNa9jCl1zx39+PE5RUtYXlPMBkS0koQaIGZzhSju5NasNwFKbcYsvRtq5ZrUWe0OGdWKrKDUrShvMQQXGOQpljWHirWCU2lvDKnrBqhabA/XU3ScHXFG79/A0PCI1ZizMGwbYdvcfQx6atFgR0KMqshFCpAKkbqGMt1w6Is5li5mUTj+xjnyOPE5QWgR5Psy+0WIrjs3jLvGz5Rys7Y3j9d8PGaZJYpNVgQaEMCGHA19YD2RXFUpy2f8A5+UDtWx+t6E03g94iQs1u2P4xDkMhpjxB+8RxhxJnhvp9IrGTRNxsmptkD+hHpDUy3l0AyB7QGQrjWCs04rliN0SUqcGEVxLQmUW7VTpJaStnsxupLV+vMIZg0pmapJJwxOwbK7wdW0Rp2TalZpDXlVrpNGArQHC8ASMY85z7ER2MAc+MOtCa2WixB5clmBm0vYDMVAKk1oaHMekDKFcVI9IwIp9g6TLGZSF5rB7q3gVaoanWrQUONcoEayXSX0TE00EUfX3WSZIkXpD3HDiuCnq0beDtpF7nLhGP9Jdb1NmPyMM3SYqVyRymujTJRlWpfao60LCgcVFDXYfLnGfNIMouevQHBqAgrXCvdQxMgAhcxhmPvGAwIzxG8Z94/8AMcz5I3TOxceLiRoZT2qA1peXFSeO4+HOHdh0jNs7B5bkUyIPqMhwOHOOJ9kXqlTdJNeDYU7PKGYLS88KDEjFWNaHDZhj4wjg0/iP2TVSNT1b6Vg1EtIocr6jH9y7e7wjQbHb0mqHlsrqdqmo5cDwjzgQpwPVOW9K+n3hEhovTtosjhpbsO+obgdjciPCHjy+pEp8PuJ6HAjlkijatdKEqbRbQPZv8QrcPMZr5jlF6lTlYAqQQcQQQQRwIzilJ6IZjsTaVDefZqiJG5HDSolKFjqRSdZdV0tMu64owrccdpD6g7Rt50MZBpbREyzzCkwXWGR9113qdo+UeiLRZ6xWdZNW0tMso4oRijDtI28bxvG3wI58wf4XjKzEkmeO0R3Ml1xGe/0MOdL6FmWeZcmijZgjsuu9TtHmIbynrz2iLKXs1HCNXgd0LLjgY5mSq4jP7wgpb14HbFU7EaolLLaA49nM7Xut8Q3HjDG1Wb2Zaq4EEYYEHYfGkJM0SNltImj2bnr+6fiG48Y1WqZk6doT1c0otmczGly5q9mk2X7RFY1owBoLwo23fEm2ljPczFEuWTiFlossC7hVUXf1cqnA7ogLVJaXVTW7WpXiBSvA0h1YtIGUwVCpBKttrStTiDgaRCVwwdCann2XrQ3SVaJFFmETU/Oce5xj41jVNG20T5EuaBQOoahxIrsrtjDdN2SzpLAkTHmUK9ZkuKcRS4DUvsF40zG/DWtTrX/7fJO68vhMaK8bclk5+VKOUJaz6qWe1i7NWjU6rrQOOFdo4GMj1m1BtFiJmJ+JK+Ndg/OPd+XGJ3pN1rMyYZdnmTFMu9LmJQgNdPbUqesNmO8YZxF6t66zrKApPtJWRVsgNo3qfvGNJUGFlYS2K3VmD08NxhKfo4jrLiPPvG3mI0a0asWLSQv2VhInmpMs9ljwGz9v9oij2/Rlosb3JyMu6uRG9TkRyhdaKWpYYxkWsjBvH7zh7LtG3zGX8RxdSblg3LPmNvMQ2aW0s8+8H6w8ZAlEnZFuB7ULT7MrDeDtiBlzq5YHds7od2e3FT6GLKV7JNUFN0USSb0CJAaQQ4msCDgB6Dm5RknSfLjXJwwjK+k2XhGemQj5IoqDqJyP2YTtZ6hruOdSPEYiFZL/AISd+2kCeKg03b6N45GODk8j0YeJHaVP4EtuI+RhjI0mRg3WXz+/GJWYoazLe4ZnbziHm6OocD9+vdFZySkLGLcR/JVHxlmmNSpyOFMvpujlXZMDhgKg4oxJoQN2zxiJmKV+o9YdWbTJycX1/wAv5g7QviSAUE4G624nDD4W/wDPdE7oDXG0WRqKxpmVbFW7sjzGPGK8gVwfZMD2jdbKp2kZjHnHcuceyRnQBWxBJFeq3MEesL1ayg3F4kbnq10jWe00VyJUzKjHqE8G2cjTmYtt2Mx1U6KVZVm2lmBOPskIy2X5gxNdw8Y0+TLCqFAoAAANwAoB4RaN1k5ZdU/iITEhlaLPWJR1hF0hJRsylRUNYNXpdplmXMHFWHaRqdpfptjHNNaEmWaaUmChGKsOy67x9Nkehp9nivaw6vS7RLKTBxBHaRviX7xjmpwf4dEZWYfKm157RAmy64jP7wMPdO6AmWWZcccVcdl14eo2eBhkj1+kVUvoLQkXgr/3tEdT0rz+84QB3xdZJPBN2e0CcLj9umB+L+YjJ8lpRIApXbtEJK9PThE1Z7SJ4uvT2mw/GPrGcbwwqVZQ00Rarj1e4QQQPaKswKTk1xqgkHhGv6n2ky9HvfU2hFZnRwBLUoaElgp6vXvUGdMwIxm0WUq1GNF37qw/n6Vd5K2a+xVGuqxdiiKWJa7LqFqST1s6ZRzq4MvKuSI4t1tM21vMIClyTRRQA03fthK0yQastFYUqK0BvHZuJNcDhj3x1aLI0uaoY1y6wIN73ScCd8FpOz3lmAY1l1HNXUxe8kksDWTaijYEowx3ZbTu5jDlFz0ZrwsxBIt6CdLOTHtjjXaeIIPExmsu3svVcXgN/aFPhaH9lmgjqG8NqntDiR6jzg9PaNfplz0z0b319vo9/ay87lfxF4DKvLA8DFSNoZCUnKQRgajGv5lMSOhNPzZDhpLlT8OYPCmTcj4RqTasLpOziZa7ObPPyDjByAMGKnGn5WxwwMToPajG5tiB6yGvDb3Hb34wh7SmDDhxH05RYtY9SbTYGLUvyq9talf3D3Tz7iYiBNSbg3Vb78eRgp0Nh6G37h31gQq2i22UP7gPIjCDh+6+xeh6dmiMy6Sk6tY014zvpIl/hmLPTOJbRmFnxlLwMdOvVPpiO8QVll9SnEx3MGFD5/WOHkTuz0YNUNrNZvaWe6eOWGR3ekRSSCjOBVitCMOFcom9Ft+GebDOu/bDWQKWmh2hf9pEdnWMoftnJcoz/KI3+pRu1QHf9+sR1rk0xHl9IfaxTB7SiqBShrtNdh4QzkpVWru9DEpcP8pYZSHN/RZWRtLvVqMDvGcTthtp9qoNCAyYMAwOO0EUPfEYiUheS34oP6D4EVgp2Bqj0Dqnr3LmhZc2kqZkP9Nv0n3TwPjF1Qx5zZSCSp5g5fxF/wCjfWua85bOzXkutg2LIVUsArbsMseEPabonLjaVmlzjQVhNXrHNpmdUjbSMH050gW8zHlXzLKsUKyhdxBpmOt5wJNLYsYuWjeXWGk6RWM/1B6RqhZFqauFFmEk8OsTiRxzG3hpRAOUSlFMfMXkq2nNBS58sy5i1U5U7SnYynYYx3WLV2ZZJl1sQa3H91xu4HKo2R6DnSKxA6d0Ek+WZcxaqceKnYynYRHM04MvGVmCsajjCTy/v0iZ1l1feyTbrYg1KP8AGu0EbCMKiIq+DHTB2gSQiI7RqfMHdHMwY58vpBqYrdkqonbLOW0C6/b/AN43jjwh9YdVzMdUlLeLZknFQMS2WQFfKKvLehGzHA7jF51H1gUWhDMNDiDuYMpW8BzIqIzUWqkFSazEhdNqRPxJNMKnOi0p5LCkyQGcKcmV1NM8Rs8Ic62SKWkjiR8x6wgG60o/mH+SmEaqSHi3KLIC26Ma6Wul1Wqlh2hdJxI3UpEI9VIKnkRgYutvs5aRaAK9WYDgaYMKnuiotL6vePlF5QUXghGbkqZNas6daVaJM0qrurDtVAOYBNM6V7jG8aA16s9oAVj7OZ8LkUJ/K2R76GPOFlajodx9a+kWxxRjT7+sSnKtlYw7HoOfZwwIIBBFCCKgg7CNojONbOi2VNq1muyn+D3G5H3T5comejTSRew9YklZhGJJoCqmgrsqTFX6RNb7RKtJlSJqqtEvXR10ZviJGAIoQRGcfYqk7opNo0HbZTFDLm1XDskjuIBr4wUW6R0kWpVAKqxHvUOPHAgQIlZbJsjxQ+kRPwjF9eKRr+tZLcjHUcXsyE19m13Bq4eMJSLY4wda8Vx8s4UTGW/M/OGhnMgzJFRmAc+Ijlbp0dyWCSlorKwXCtK0woT8ojfasswL2qC8DTHaKRIWA4vzU+QhlOwtCch5PF1BODl7RBzaml6dkfpGze1a8po2RVsMtx+sI2WSQGVgQaDPvhzrFMImLyPkTDWxTGatTgBXzheVTjabs3G4SprAndhNSRM8/lCqnA/eyOGHWHEH5QsWGRdqbYk+jp7mkl4udlO1LYd/OI2zt1VrtVflDnVJrmkZf/Ulb9rUxr6QsXXIysv/ADNjtNtAYjbGKaasIm6QtKsSDfYqwzBDdXmKUEaHrnajLe8MIzkT/a2t2PvgnvF0+kdHJXVM5OK7ZGzrKwcg9WYN2CzKe8p2Nl94xetQ+kMyiJFpJKVorbUO6m7h4bjWdJyr6sKBpiUOwEg3roJ2GuPduMRF8NgT1q0DHC9QkBX+Ftx/kRzayjrpSwz0ojBlDKQQRUEYgg7RCE6RWMm1J18eyt7KdUyq0oe0h3jj5HzjXrPPWaodCGU4gjbBpSRFpxZlXTHY6SZDj/UZd3aSv/bGVgHa1OX1Mbb0z2Yf/wA8MTS7OlmvNZi+sYlRVdVIxYAgtiKHLdBgqVBuw0da9VSx8T4mFKtvCcM28BHNrbYpywPPkBDWuX6vmIazUSg0Wfer+87vyr9YtHR5oWVPtktZwLrSaaVKi8gN3skE5ZViPnJXz8wpiY6PJl23Sf8Aqle51p6wsZfNoeUfhYvr3ZrlprTC96iIRX/DRhUYoccMAwiy9KtVnqNjXieaio9YqUq1tedWoyVrQ4MBnVTth5K3/wAE43SHdpmMgnphR16zbhsaldlKRVZ0kgHdsIyOMXC0reZh8co+v1inFcWGyn0i00Si1YidnP5xbJrbd4B8QIqZOB7j5xa5GMtD+QeWHpHPyaOjj2XTo5tRFktKjNSGH+Y9BFU0tbRPt18jEhVPMC58iIsXRo34lpl/FLJ8Ch9TFRt63LV+75H+IsncSNVMVnWOWrEF7vCuUCHdrsIZycdnxbhxg4h/Qv1N+eKdr0n4LcoubxU9dJdZLR0HEYpZx1ZghhbF6uYwpnVfKJGzjGZy9IjrTW4c8tlDHFLaPQjpkhYG6zch6wmBLnMrS3oy+6cDnXL6QejDVj+kesU5rSQxB2E88DFpKT0yacV5IsOs0g1VqGnWx2DEZ7oZaMOf6T5EQLJrE4FCb43Nn4wutqlMaqLhxwyGPlAnySlfZAhxRi04saoucBhinNhHaDPv+ZgTB1UP5qeIEZGZbbDjLT9I8gI70XMu21DuKHPc4OWyG+jZg9inePBjClSJytjSh3UrgRxgdX37DWnCjRukWVge+Mv0UaWhf3jyjWdelvSwd4r4isZPZhS0J+ojxEXno5uPY604zKJxU0ISWQajC7M/nbhjETZ7Us/YFmjNfdmAUJp4cx8pnS8u97QZ1kNTL3WBz3xR3BWmOWTbRT77ogvR0/ZY5b+6+BGF45rwfeta0MWzU7XOZYnuPVpRIqtcvzKfXuPCk2LSYm0WYbswYK+FGwIodm0+Ow53fUHU7+tZ/akpKlkVABqWYVpKcgi7vBqeG49Xdozkqplw6UpyWnQs6ZKN9aymFMxSclajYQCYwK0ML0hjiLig/scj5Uj0nrBq/KkaLtEqQCihC3aJa8pU3qk59URg+kNHX6XxW7WjoAHFc7yZNzEUWCKV6IedZyCW3s60/S38wm2XesS1vkVlkqb/AOJeNK1AKipYZjEREqpIIFN/OmwcYCGeC2S5lVU71TzX+IfaszrtrRsqTpTf5AekRmjmrKTb1R/iSPWHFje7OJywU+DRKq5LLXfHRdel+z9aU356f3KwjOyMVJ3r5gCNT6XJV6Qr7mRu68PrGXTB1eQHkf4is8Mjx6JNbSL8oE4iXltIOFabcVisTpZDkHd5Yw61hr+EeDj+16in90NZmkWAUTRfBFVPvjv29/jDuT0L1inY1YYHlFk0fMrIl0/MPOvrFZV6n72xPaDmj+nxrg2zZ1cfkYSStUPF0y39Hc6lvAPvoy+KP6gRC64yLlpP6jDzU+aFt0hwQVvque9gPkTDnpLst20MeIMPBVGhJ+dhgVAOGIB8RBwVgYmWmOwDwwgRyNOzrWjcmEVrW6XWS3KLMYitN2S/LI4R22ecee5Ro8wc/nDOZZSVOAJpyixaW0FMkTZjFQVJNMcgScxSI13XAGnjHK3FujsV0IaKwYVzofKKdpBKTZg/Ow/yMXSzSxfqpyqCNuO3yioaYWk+Z+tvnWLLZGWhjCqtCZhSSMD3QzERJ2Y9UQqz/h8nB+UNrO334Quw6j8CPvyiPsstFk0afwVriA74dzGFBPuzFUG8j1odqkbOMI6HNZR4TPmKescVpO/cN21dnhD3RqwbBrGb9klNvlSz4oIyZzScv61+cavaje0dIP8A8Sj+0U9Iye3mk3kynzikvEhHyJXS0ujVG2VOAw23a0r3ZfzFBnTC4vUpkDxrGhzkE0hkIN0ujjGoqpU+dIoFnTqON10+FYh1pWzo7W6EbPLoQdzDlFx1W0/Nk2hWlzXUXGa7eJQENQi7kRRBFUK58xEjq6//AKheN8eKsYeLwCSVnoXV/W2TbE9nMCq7ChQ4pMBGNyueHunHnEVp/orlvVrM3s2+BqmX3bV7sOEZmZhl0K1oSAQMgSaVG6N/0LOv2eSxNS0qWSTmSUFSe+NF9siTXRmB6b1Wm2dvxZbI2xxkeTjA8jjEBa7FneXH40FG5smR5ikepJ1mV1KuoZTgQQCDzBijaw9FEqbVrOfZN8JxlnltXuw4QaN3vZj9hQXFUEOa0CqG9oSak0UYnblw3iHbWZ1NGvKRmkwUcVy3HxjYNVdTBZpAEwL7U1vEGuF5iorQVAB8zE+NFS2F2ZLRxhgyqwNMsxAV2HtRSdfU9potH3yUb/BTGUMKqeIPHafrG8a56MvWRkRQAFoFAAAFKAADIRhNjkMWulTUDGuw0AoeOBjTV6NxumNNOSi0hGUZMa8AyKfmIYT5N6VJOeDL3gmJy0TWkySfgaXUb16ykeBEMLTMR2ZQLpQ1woAd+HfB9GatkGuz72xO6uMbsxdoIpw7Q9RELMSn8RLavNSY43ivhdMEKJ6VaCJFmn4X5c+fLLAYkBZUyUGp2qG/SuzCLR0o2ckK7doopNBTGgrhsxiq2Wn9JOTbLtUl6fldZstj4lIufSRV7DImjbLl1/tWvrDReBJrJVdF2+kpa8d28wIiJEslR4eBpvgQesWHtJYPTcJzUrCsERGIla01oBZgOGMYFrZqjMsKyy5YliQdqrTKh5R6emJWKX0laE9rYZ10AkLeH7CGPkDEXCnaKKV4ZhmjWcobpBf4cATu5whatXmm1mXgrsalWBAqMMDD02IFQSKYDEQazpqZEOu5s/GNCai8opPj7L4sqVrsrS3KOKMM8a547IKRkYn7bYpU9ixYyph2NihoKYHMbIjpuh5kupK1WnaXFc9+zvh+yeifVx2CRlC03ssN9PkYSlDAd0KzzVT3fT1ifsp6LDoA/hv+pD4kfSCnik3vQ5EfEO+EtXH6jfpQ+FYW0hhM7lOZ2Nu2ZwWFaNcsRvaLlcA48JjRkmlP+M3Cn+6NW1ae9ovk7j5N6xlmm0pOfip8iIo/EivMlZE5ROIAoxIruZajE+MU1p1WcUxxBI4HMxZa/wDqEO+WNm66c9vKIB5dJ85eMweDxJ5Vl/8AJIbPlDnQppaE/WPPD1hoDhC9jak5DxQ/5CNEEi36Ulj2daYgqdmNCPuojcNTpt6wyD+Sn9rFfSMT0gtZTjPA4UBxG6uca/0czr1gl8C4/wAi3/dC8L2hufSZZwYOCEGI6DlCKwVyOoOMYb2qzhlIMZH0i6vvJrNlpgFZmcVF26UzwxqGOB3cI2QrDDSujhNlOhAIdWXH8wIhJRvI8XR5ltOkGezP7QVvKAGAGBDAgGnKIu0Gs0n40qKfml1p4xa7dqxOspuTVaW4w3o/L3XERFpsAvKSLhWgqorLIFcCua5neINj0VwHZ94xKaGmfjj8y08VIhpbbEyYkVXYwxU8iPlHejZlJss8fWkYBbtH4y7eu+TLnDnLnyjX+0tF30wnttCSjtVWX+1mHypFO0LJJtDrsm2W0y+bCS9B/cgi46uP7XQrj4WbwKo3qYaJuQy1bRQZ8fHGDgCz+VR4GnpAhLKHqaBAgRU5TloRnyQwIIwO+FmgUgMxStM9GVnm1MsGU35Mu9ThFG0x0dWiVUqomDemD96nPuJjb45eSDEXxL0VjytbPNFp0eQSrLiMwwow5gwyFmKH8NivA5eEejtK6ryZ4pMlq3MCo5HMd0UbTPRUcTJf9szHwYY+IMScZItHkizJpqIf+LLKn45eXMrCEzRZIPsyJg4YHvUxZ9K6uzrOaTEZRvOKHkwwiGm2MZ4qd4jKTGcUxvoKeq1RjdJW7Q7DWJfScomWSBeIGBGdMIaSbBNmhwAr3EZ6mlQF4bcSMonBqNbQmNAGNQikMaZgXiKeEU/p9k2qLvqG17R8wbpnzlp9DGd6ypSd3N8v4jStQdEz5NmnrPlNLqVK3qVYXWBOHdGf64SaTQeJHiDFX4kV5DBm/EknfLI217I7tkMdKrL/AKiYVNGBa8p23hW8PEQ+WWSshgCQM8cB2hiNsQGsso/1Mxhuln+6WmPjEqtFu1CAGcdg0ZTwr4GEZbVpyjuYaFeTDzjILL1aZd5G4g7se44GNJ6JtKIbJ7IuomXrwQkXipRMQNuIMZd/VsADdLoUvMBiVUIGLU2il4ncBWEZwUqjScVA6pUkMv6TwgRXVthl8kkelAYAjEdAdJtqs9Fc/wBQg92Z1ZoHB9vfGkav9IdktVFD+ymf6c3qt3E4NFVJM55QaLPBiCBg4YUOARBVg4xhtbNHy5qlZiK6nYwBHnFG0/0Uo9WszXD8DVK8g2a+YjQYOkCgptHm7TGrc2zTCsxTLY8AUccuy484gm0coYEgpjmmK1OXVOK40wy5R6mtuj5c1SkxFdTmGAI84pFu6KZXtkmSXKKHVmQ1YUBBIRqgjzgFFJezN9HWe0Kwny5LOkqr+0usEpdN43WoWF0mt2opti19H0mlktUnHq3CK54hxj4CNKlaPVaXQBTIDAADYBshW0yLyEbwY0W/YsnZ5i0jVJrqNjHzxgRoGlNQi05yDmd0CBcRlKSRsQMAmOaxzerFSJ0sdwSrBxjAEAQIAjGDgisHAgUYbWmwI4owBioaa6NZEypQezbelAO9cvCkXiBSElxpjxm0Z9qTqO9lnTJky4erdQitcSCxIyGAAzMXMWUboeezgARlCjOTbsReT1aRkfSBobGtMzhzjY6RWNcdXv6mUVBKmqmoNDRWBNDsOECdpYNHZi+jbagl+zY4jAEZ1OwjviE1jH4lcCDKl4jeoof9sJSrEUnukwAEFl61OqwrS9zyx3xxpGcxN10uMFpsoQAaEUz5iFWinsZWYVp3x1OPY/UR4iOLDNpTmY6ndkcGED2O9F00Kb0yyjY6+zP/ANkuZLiOsMwrZ5dNhI8qw71fn0Njb4Z0vwE7+Yaz5ZWVMUGhSaV8CVjGFRaUbBsDx+sdPZN3WG5v+1hiIg5s80xHhiP4hGTpdkOBw3HEQNhTL7oHXu12QhVmFk/0p2K8kfMco0jQHSrZp9EnVs8w4UfFCfyuMPGMPs2m0fBxTjmvfth4JAIqhFDs7Snu2QybFcUz0uk0MAVIIORBqCOBjusedtD6zWmxn8KYyDahq8k9x7PONG0D0uynotrT2JP/ADFq0o89q98OpIk4NGhiDhvZLak1Q8t1dTkVII8RC9YYQOARAgRjHBWAVjowIxhk9iUmtBAh2RAheqG7MZnGFVEIysoXBigh0IEAGBBMCBAgCMYOBAgRjAgxBQIAA4KkHAgGBSEpyVEKQCIAUYJrjoMLpG0qw6swS3XClarjdO2hBitWizFBdcGZKxAPvy67j6R6I0/q1KtaXZi4jssMGU8DGVaxapTrKxL9eXkJgGzZ7RfXLlEngvF2jNbRowywGU35ZODDuwYe6YaTzgeBHmItlpsDKSZdATmpxRxEJbNGhwxlghtso5im1N44QE85GksEhouZSzqfhevgyND7WJAs23DYJ7t3GcaeRhnoEC40tjQ3jgdtVpEhpmS02faLik+1RLv5nuLeA436wWjIqbzdx8frDKZNxxH18YO1SHlsVdWRhmGBB8DDUvGSA2K+03GF7PpN0NVJB4QzBg4NAss1j1qGU1f3Lge8ZRLSnlvjKbwz/csUZJZOWcWSSyChBAJAB2Y4ZiBQ3YsGjtJTrM1+TMaWd8vFD+uXkYv2gOmHJbZLw/1ZOK82TMd0ZjKtjDPrDzhcMjZEq3gfoe+Mn9BaT2eitF6Zk2lL8iYsxfynLmMx3w9EeZ7JaJsqaWls0t1oQ8uqlq7xkcovur/S5NSi2pBNX45YuzB+pNvdD9vsk+P6NbMETEVoXWez2sVkTVY7Vycc1OMSbGGJh1gRxegQTDOUcIcKYZSnhdXhgDgQcJB46vRjHRMARzeg70Yx1AjktB3oxjqBHNYAaMY7gRzegVgGOoBjmsHWMYAhOfZlcUYAg747rB1hasJm+s/R2VvPZqUOJlHAc0Pu8suUZvpDRtagghlOeToeIj0e2MVvWLU2XaRUdSYMnGY4HeOETcWtaKxn9mUaD1JtFrRavLVC3/EKMzkAEdShAzpXHMc6zE3o6tVknI6N/USiy1YXVKY5upOzKoJjS9E6HEiSkoY3BnSlSSSTTmYfWlay2HD5GMo0ByyZ1pzQUuct2YiuOIxHI5jujGtbNCpZ7QUl1ClQ1Ca0qSCK90ehbZIjGOk2zXbUh3y/k7fWIQTiyl2Ue5BqkOFl1NIsWrmrBtMy4OqAKs1K0HqScAOe6KuVGUbIaxSbvWqDhSmWfGJOXM4VHn4RK6T1GnScVW+o2pn3rn84r7Kyn0/iE7qWh1FofIB7hpw2eGYjszSO0O/MfURHi1bx9/OFltG415/WMAcjSRWmNRuOXcYfStIo/aFDv+jCK/aJw2j0/wDMJJNp2T3fecUQC3qjKQyMajEEG645MM4tehOk+0yaLO/HX8/Vmjk2Td8ZdI00V4fLvESUnT6Ng9OeY+ohgOns22T0p2MqCzTFO1SjVHDDCBGOh0OIbDgw9YENbF6RPQCQusCBFDnFVjuBAjBCMGIECMYIx1BwIxgGDECBGCCBAgRgBwIKBACHAgQIBgxBGBAjGODHE/styMCBACQNpyjHelkfjSf0v81goER9lVspdm7Y+9kar0ZqPYTjt9oMdvYH1PjAgQk9FC1TRFI1+sy3Fa6t4nOgr4wIEc8dlTOp22EQcRAgR1ojIOcYbGBAh0IFBCCgQRXs6vQIECMY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10" name="AutoShape 6" descr="data:image/jpeg;base64,/9j/4AAQSkZJRgABAQAAAQABAAD/2wCEAAkGBhQSEBQUEhQUFRUWFBQWFBUUFRYUFBUUFRQYFBQUFBYXHCYeFxkmGRQVHy8gJCcpLSwsFR4xNTAqNSYsLCkBCQoKDgwOGg8PGiwcHBwqKiwpKSksKSkpKSksKSkpKSkpKSkpKSwpKSwpLCkpKSwsLCksKSkpKSkpKSwsKSkpLP/AABEIAMABAAMBIgACEQEDEQH/xAAcAAABBQEBAQAAAAAAAAAAAAAFAQIDBAYABwj/xABHEAABAwIDBAYFCQQKAgMAAAABAAIRAyEEEjEFIkFRBhNhcYGRIzKhscEUM0JSYnLR4fAVJIKyBzRDU3OSoqOzwmPDg5Px/8QAGQEAAwEBAQAAAAAAAAAAAAAAAQIEAwAF/8QAIREAAgICAgMBAQEAAAAAAAAAAAECEQMxEiETMkFRImH/2gAMAwEAAhEDEQA/ADbqsamO8wpqVW2qz2H6M043nvfPF7i424g6jwXVeiGH4SBxhzrjlrbRU0zO0arZjw4uIuIbB8XIiCs7sDHNbQaWhzpYwjKNRlEdgN5hE3bSdFqTz2WCxn7GsdBBKEPGNqn1aYA+078k7rKx4MHt+KztDhEBJCGMrVnGxaRzAjylc6liJ9cAeAj2FdZ1BRchRw9TjV1H1vyUfycaOr+RlCzqDLqgHFMdXaNXAeIQmnQpC+ck9ycOpHBxS8kGgi7Hs+uPC/uTX7RYOJPgqRxFL+7J7z+a75eOFMeJ/JDmgqJadtYcGuPkmu2rY7h7v/xVv2i7g1o8Eh2jU7B3BDmHiSu2nU4U/Mn8E8Y6qfoAeDj8VUdjah+lHgE35RU+u5DyHcC711cmzWjvbfx3kp6/7PkFQL3nVzvMpsHmfMruZ3EIRW4kf6dfJQvpVv7xo8h7lV6o8ym9Qu5ncSyKL+NYf5kpp2INYeZn2Kr1C7qV3M7iSuoM/vf5vxSChT/vSfNRmim9Uu5B4kj6NPi825D8ZTHU6X1neAH4JhpJjqaHJncSV1Sn9aoVC51Hk8+KYaSjdRQ5s7iK6tSj1D7FUbiabajS1kGdZ56qSpSVDEODbn9cUYydglFUFqYUdRpmxUoXNFwvUIh2ya7cO11GmyzXEgTYB2gA5WIV39pVODWjzKE0HfvZ5ZDPg4R8UcbTUGVyUnTK8dONkQx9XsHgmvr1CLuPhAVkU08Ulj/X6adFCg55sXOtbWO5SDDk6mVK6GFxcQ1sCSbDkg20elbWuLKLHVHiC4ADdBsC6XNAm9iQTGlk0YSYHKKCzcKnjDLF4bbeJrsxDhXy9WAIDOq6lwmesZe4OXUkZc0XslwfT+oxgL6ZqtDMxdNJlUs/veoBzBkb1+BBTvDITyI2woJepVXY/SGhiWh1J4M8OR+r39mqLBiTi0PyRT6ld1Ku5F3VocQ2U+qXdSrvVrurXcTrKXUJRQVwU0vVruJ1lMUU4UVbyqHFYhtNpc8hoGpJA8p4oqIHIi6ld1KCY/p1QbakesqSAabblts1yLARqSQBe6w/Sr+lJ75p4c9XqHPY8GZ4NdA8xbknWP8AReZrNr9OsJQOUvDncm29pVDCdNqz2OPyUONzTLK003NiQScpy8p58lhdhVIpteHFrT1gq1G3cKv9k2q4Nc5tLLBsCCSZ7DezWj5NjqYIpCs0OoNcOrysJbTdULT80x73tgHhPJaRxozc2F8F/SZSmKrWjejNSL3MH8TmiT3arV7O2rSrgmm6YjURM6ETqF5nQEU2sIezKabXseHtpU6bWxiOulvVlrjmcHAlzi4aLMYDbbqTj1ZlkmGOvuzbuMQg4I5SZ9AmgmmgvNNmdLqzvm31GmIyVM3AfQeRlPjl7zoi2xumlVu7Xa4NBDSajXB7STaXEQ4eJSvGN5P02JoKJ9FWW1weK4vHMeYSOJpdgrFNgaIHXwgqPa0uMakLQ7Suw5XAGNZCFM2YzI0lz81t7MQe2I0T447M5vRfldRO8EgT6Av4L0ESkeBbOIf2BvtJ/BH6bUD2ayXvPaB5D80abTHb5lRT7kymHqiawWV2n00qBwGGw76oIMVXSKXLMCNQie38HUfSIpfxNk5nDk3h4cfYg+ytkhzKQMg5HZucCoQG9g/AIwhyBOVGV2rtHGPcYp1nvNhUyZALaUmkiPva3Oij2Vs6saOSpRaT1lTMypUpNz9YwAFhcXN6xgBs4aGR2bx+xqQc2zQSXlxgAmWtzeeRs/dCkr4SkGtu0ekEulotlNs3dbuWyx0ZcjL0NmnqsWx5psfihRYQ14PVsgsYGzd5GW5MZrgEkEqpRwNUR1xw5NMVHs6t1Q9Y80xQLzukNbBEtFyYtdbSu2iKL3Zm5czQX5gQ24nemG6+3tS0n0HMqGm5joYZLHZsvbY2MT5JnEHI8twfQ3EUnAsrUWu9UwXvGkljwGEEQDZ1rc1pMNUxDG/1zqnBuc02CvVplgGYkMe0GmY+iHG2gC2OBbRkBkeqR6piI5myXB4djm6dpkcyZN/FDxoPMfsbbDnCo15DnMeATBbq0O0JJAkkXPDjxJNxk6fr2rz3b1WpQq1qtJ5YesLeBaYyQ1wNiJMeKObC6QVKjW9awAxctO75G4QjGDdNBcpLtGsDzwA8yll32famUnWCkBUzj2bpjCHcx4N/NIaZ4uPgAFISmFyHENlPaFXq2OdLjlaTzNuxYHaOPOIxNLNOUPblE/SBibcdfNbbbjvRkfW3T3GyxX7I6uvScSSBVYP8xjQdpVCX8owlthpvR05XNy08smW9VSGa8jugREg3E8U2h0YNt4A5GiRTpagmTBYRJgE2tFoWhqPdk3YBL4uJsSeUKlVxZhmWrTacpnNDpIcRIuIEg/oLXijPkynT2I5u81xDs5sC1oALALFrdLF0c3crKSpslxLpfUnJqKjhO80mYAvuxOsOKU4p/Vu9NSzh437ZRI0Lc0TYqHAYmsajs9RlRppvylrQAHCDwJld0dbJ3bMdLZc6MzTao+0HgOXCO1I3ZBDYD3HLI3n1Dmji7euVVdVcxw6zGA5XCWOFJs9hgSPBOxmMYHvacW5hzEZGloyxw9UlHo62JV2S4Amm4l2RgAfUfFgGgEzY+sS6JKDbUwbmUiasBxqNDoc5zIyuiM2nCYHBaKi5tRtNzKhIa0eqYDxnLJda92n2pNqYSabwb6G9+xc4o5SI+jBf1W96swyRfKPeJ0RrIOQQ7ZPqdxPtv8URzKOcakyiD/lFbE0hGg8lUYzcHYfir1Y2VOn6p7CnxLsXI+iHNw8fKPxU1I2P64FQhI+rDD71YYMn2P8ASP2j8EaBQPYTpYDzJ96MyopbKVoVzlVeN555M+BPxU8qF+lXu/6hbYdmeXQG2xjadF1FhpZxDsogZW5dTBHJDa/S+mKTHCk0NNd9MAmG7rA7NEdqrdPvnaeu6xxAmLl5ErMYj+p4fmcViTz+iweaMp1f+AjC0meobMxAxFBr4Fz3xBI1/Wqz56ZlzMTFNnoWEj1iCRVY0DX7SJdDD+40+wu/mKx2Eoeix5EkFmsf+Vh+C0/GJJU2g/gOltWpVawhoGWoTa5y03OGvaFqdhVTUw1F7ozPo0nOjSXMDjA7yvP9l0D8q3QTFGud0E/2LwNO0x4r0Ho9TjC0G8qFEeVNoWjSERh+l0Oo4oC46+p4EOpW7dSj2FowwdwQPbVOaGK/x6x/3Kf4LSUhujwWMV2O30HWOsO5TMcqzNFK1yleypEpco3FdKaSgcUtpiWfxD3oZjqfqnlUon/caPiiuO9Q+HvQ7aY9H/FS9lVhVEO4mM/YMPEtH3x/NC8w29PV0Z54oeWJef8AsvT6php7H/8Af815/wBKMFFKm4On02JEQZ3nl3sy+0KmGzCWgRsoTQxTeVTDO/natb0OHo2j7VQf6ZWd6OYHPTxpnRlAxBPquc6baTMfktF0RPDlUPtYixfpk+ndbLiakC+QO8ck/BRdIH/vtedC+R3OY1w96sf0g0z8rPAdUybfeB9yb0xwppYoXDs9Kk4wIghgYRrJnJPZMKZtpsopGo6Gv/dh2Co3/JiHO/8AYFo8ayx7viFm+hdIDA5gTd1eZEQS5sgcxue1aXEumfuz7Qtloy+lLZOh8Pcryo7NN3BXSo8nsU4/UbUVOibuCt1CqFJ2+UcXsDJ6jA5MxjvRHxSyoce70JVZgWuj3zTUalBtgN9E3uCMKJlSFUNV9qneB7gpr8NeHFBGvrDrZDI6wxrIl9tTY8Y0E6rbC6syyqwL0/DnOpZAScj7tEn1xa3L4oJtbBPdszZ7Mrs3WV53d4TnIm0jUI/t/br8KWhzWPJY1wAkAAEguJJMSbR2GeCrbR6SupUKFYhrhXa8saQ5p9bMXPOa0DdtqTYgau67EVh/o63q8BRabEAEzMgkSZntlA9mMcMHjcodvBuUXk6zEa2I9iL069U4dtTd3r5coi9O7T2Dn3IfgtovdhalUkN6vKMrRMgPJbBdJE+KaT+A/wBZB0ZwT2Ylz8rmt6hzcxkAk3Avx4rXbIOTD0w6QWspNIOoIaBHfKyGyNoPxFWrTeWsDKFR8tYyMrm5XS1zTe47xIIWgwmEqVGMJqPAlhABiNDBI1tbx4IRdBl2ANsA/Jq/+NWn/wC1t1om+r5LObUqOfSqsFwX1GtmBBbU499gtE07qMRWF2GykChZoFK0qJ7K1ocUhXSklccV8b6hQ/aHzRi8AHyIKv407ju5DscZpOn6pVWL1MJ+wRdXBFVoFw+BwkZwQRzEIBtTCOqUmsBu2tVIscpBkwDH27HQ5SiNfY1MdaQ0AudmJFiSYMz7EG2zs8fJyWAB/XvbmbAcJYA545OIaGk9p5rRNiUiPZOyDRbiM5vUpNAAB3cpInv3tNYBVjYOAdSec5bBe0i4IMiLE6oL0ZwDor06wDmihmZmdJkODiJN4JYy32FL0aJdiDmJMmkTJ1kvk9mg8ktu+wNIf0m6OvxNUvaWBuTKczhu6zIHC8p3STo78qqU3MqNaW0mNINyQNCIOtzPgq3TjDvbVpmmS2M8Q7LBnWx7Souk+DJo4Ytysz0WmoGnLLgAQ2W3ygueQPtJX96HXzsPbCwYw+GNEvDjnqb0tAl4mBfSbd6LVsc2WtJbJaZ3m2gTz5iFnOiGGz4apnhzm1codMuLerblk6kgOInWI5I3hdlsimconISJ4ONOCfEFwPenTddCUrJcAd9364/krxQ/BH0h7viiBU2b2N8fqRvVAfOeCIVNEOf84PFDH7IM/VkarbVMUT+uCsBUdsu9CfH3Kz4YBfYY9E3uCKoXsb5tvcEUCiZSK3VU6nzZMetVH835K4FWqfNM++D7SVRhWzHK+0YXp/UmvP1aTQR4l3uchvSDalJ2GwDSHOig43AAjMWH/Ux3hC0PSrYFStUcWuYJAAzuLSbRaxsgeO6My3DMfWoNDMNlcS5xJmrVcS0AXG9zFwUaM0bqn/VadvoTwj5sLOUK4+QVxrJpi2kkkDUX9X2rVW+TjKZHVmDwIyx8FlaeFd8ke20l1KLiP7Q6ymls74Uti7U6qtipbMYWo4QQCcokgmJvIj4r0DZrCKbOwM/lC88o7Hd1mIcX0xOFqs9aSJc2SQBovScF6rf4fcF0dHMwm0Idhao49dVPiKzSCFpY3Vnqw9BU/wASr/yhaGd3yRijmFWGwUgKjYbBPAUT2VrQ8lIllNKBxBi/UPcUNxfzLvuP/lJRPFeqe5DniWRzaR5ghVYvUwybCLxu1ONj7llek+ONOnUECBiAI0PzIfMjtnwWroulk82tPmwFZfpOxpa7Nb0zdWl2tDUR+uCd6EXbM5sXaLhVrOblg4Ssbtk7jc41MRc98BFOjDPSOj6tM/6yPihWz8PSD3tFUicNiRHVvBjqHS6+sC8cYRboqGio7K8uJYzVhbYVG3kntSRvqzpIb/SPhyTSMxvVBrHI8O5B9qYs1MPg5DRFF0ZRHq1XU47oY3zK1vTOhSe1gqPDN8lpIJBsZFh2hZzH7Ow4oYZrsQ0ANqhpg7w60uMRyLoXSXbGTCXQCqctZloz03aXJc0tMnj82I8Vq6Ddyn3AewhZfoXh6TX1RSrGofRky0iAHOAInnJ8lrKHqN7z/OQtILoSWwdhfnf1yCIlD6QiqP1+tFfKnzbRti0xr0Or+u1EXIbijvt71nHaHlpkQNlQ22fRK7KFbaxjS2AdDB5TOkq16J0aTZXqN7giTShuzHDIO5XwVGUksqs8jJT+8PcVMXR4X8rqjUrDJTcJIkOtxGVxEd/xVGHRhl2YbptTy16snUN0Nhu/kqO2MKaNTCtcQYwlP1TOhcSdNL69iLdL9l1atepkY45gAHQcogQ7M7gAfYk6SYCo/E0302VHt+TNZuscSHEFwBBEiQ4R3HkkknTFia6izJhKbf8AxHus3mqmMhmBkmBFPXvUtQO+TNhri4UnWgn6MW53Ch2rhn1MCKbWuz7u7BFxvZeQtz4rWWzloA47CmpXxxYWjLhC6+7ZzmOJJjSKTvMeG+wTtxn8PuCy1bCu6zFuAeBVwuRhyu19XMYEgA1AL8nHQErRYSWtaIcDLRpfgP0V0NHS2ZGuyKD/AL9U/wC6EfHqIHjRGGdNrvcJsYdUEW4fkjbfU8B7k6FYVpaBShRUtApAoHss+DkhKVNKBxFX9U9xQ9h3QiFbQ9yG09AqsWjDJsI0XRTaP/E2f8gHwWX6X4Evw9V4dGWtSJEa+iyRM/amexaGnJbo75sA2P1fff3KliWOLKgh0ucyJaYDsmkxH0RJ0GYXWkl/JmtmI6LbONXE5S6PQYgXaTIfSNO0cs8+CJdGHRXIn+yPCNKlP9eKt7L2bUp4sPfTcBkqNEMO8XNzXjT1Tc8Y5qPZOy6jKoOV+Xq3b5a4CC5jhqJmBprZZwWgzJ/6QXuBpBoHrPG8DyBtBCz228PlwOEqOglz64jKREkuPHhk8ZWn6U4CpVNPJTccpJMA2JAgd1zf7KCbY2NVqYOhSax7qlOpWcRlcA7XM1riOVQQdDkdE2npK5MZPon/AKOhLq7rCG0xEa7zjMz2Gy2jKgDO55H+orFdDdmVcOKrqtNzS5tPK0jehr4JPI75ga7pMQtVVxIbScbHecQAWyZMiBK0gqiZy2MJiqO/8VfJQ6s70wvN+Hj+KvlY5vhti+nPQ3Gm470Rchu0Bp3hYx2aPRXlD9uAZKY569u8j37Dqc2eZ/BAtvtIcxjolrmi3fKtlonWzRYBu6O5XQqeA9UK4oykSszM0jsPfogx2WMtMS7eMGXOMDISLk8LGeMIvWfDXEcGn3KF7Y6rx/l/NUYlaMcj7Mjtau1uIe0VjTyPu36LpvvXuLkdlkvSJjaVUU21hTAYx0FxzO3Yk3kiAB3yTJKDdLZ6+q63rTF4MH3Kn0zxBqYtxLQMtGkLSJmmH3vwLyO4JeQiNxi8GBh2OEBxolxc22gkRx1v5KtWyjBisAGuztaXOBN9M2k6SEUxLP3dvZQ97Fna9cnZ4YR/bAA3kbuae3UhPLZ1hajSilWeWkOp0nOl2a/0r6Wlo04SESwmymuyl1yHNPMAwDbs4RyKE4Ta3WfKGENtTnjeSB4a+7tWlwrfe33BCHaDLoxmLqObQc4XhzxlNwQ2rlAIPZK0NN/oh90e5Z7FOmg4fbq8/wC9Wgp/N/wj3J4oD7DFI2HcpAoaRsO5ShRvZStD00rguKASKroe4oSx26i1TQ9xQeloqcOmY5NktXZzbEACWC8CYA0nzQ/EUGsoVajmZsrqX0cwJ0Di3j61+4I4ASL8Ggf6Z+KFYuruVWQPVoun72dvs6v2ppdJsRdugTsmqyriqbDMODyA5kQWtJJDibCDcG2irYRwNaA6QM4yZMrYaYg3g6QiEBuJwr8oM1XU9IjOx2926G3aq2EoRiGwIBFQ9lwXarKErSGnGmTdK8IGVGBrxTkEngXQBBsLx8VSxmUYKnVD2scaj2dZk+kdS0fRdlpxPaTqiHTFnzbouC4ebQb35gLM7RxQ/ZrKeXTF1AHSZsxz5I0vnIjx1Tt1JgStBTopQZVfUpuqdf6ObtMgZhmbmNy0kNtzC0P7MY6nVDmgguIIixaWtkRygnuWH6DYvq8Q6wOanUFybZGmrw1nLC9GosnrB2j+UJodoSXTKdcRUaO7zAAROUNxx32ntHwKIN0HckzLRpi+iuQ3aOg7x70SKHbS08QsEamjlYrpKwmsDFs4v7Fs2uWM6QYs9aGxbPHHnKslonjsPYLRWwqWENlcBUpSMxHqO+6fcm1BvUx973N/FLiLscOw+4pjqkup63DvPdN/JU4vUnyex5r0ucC+prq7yj8lR6UvPyqv9ymPKg1bDH9GqdZ7s9WCXOHDnwlO2n0WwzsRUdVqw4hsguaBGQNGv3UvjYtoN450YYnlSHsCyNU/ube2v/6h+a1m1HNNIMzgdZTAa4kAQYEoZW6Nn5O1gePnZBOkZYvAvYcFo1bFM9sfFHNiibgUm/8ANSHxC9Lw3xHwWPw3RU0mYh/Wt3qYFtBD2ukzpOWPFavB1QdPrfAIQjSGbMbiPmH/AH6v/KtDTPo/4R7kB2k3JQfxvUM//JP5I3Qd6Ifdb7kyAFqJsO5ShQUDYdynBUT2VrQ5cV0pJQCMqaIPT0Pefei9QoMx2veqMP0wyhWjx7m/yBAdrPLesIt6LDGe6pU/FG6AiZ4hpHgxo94KF4/AvrU3ZIvTpCSeT8x9i1lG1RmnTsDvxINXCDj8pYZ7Mrx+Cm2bUzPp9nWRfmxwTKWwa/X0C4jLTqtfyECZiOMKzgNjvpva5wAALph06z+KxjioeWSx3S0+jYftDhOrFk8XSBwZB1bipEW9ahdbfbezutpsaWhxEHLmyaNj1gCUH/YVUUKmSlQBNZjgxxe9oAp5C67hvTHgVpKLbFToA9G4FVjYF+uNxvf1d415L0bDiC/ty/yBZbA7ArdfTc5tFobnkMaATNNzde8rUUDBdPBrZ74Mo440LJ2UtoHeH8PwRBmgQ/aWo8PcrtJ1h3BJm0Pi2SFDtp+qr7ih21DuFTm5oQVhNuH94H+IfitxmgEngsJtl04hv+Ifiq5aJ47NRhNFbCqYM2VthUxQQ4mplaTBNjYRJ4Wnv9iTr4DZBMkN3bi51PJvaVDtN1mjiTb4yo2UQGxY2hUQdRMZr+htCtDC7I6Dv+reDeCNc02j4JcwNR7sjjfKYboQOZjdgzKp1sP9lVzRPI+f5pXmr4csdhTr2vc3dLtzTKTukkNJB4EtNuFuaca7RYTaoTAnUNlzQOYBmOwoRLuTvM/ilD3/AGvN34oedfh3jDdTGtLXCYlonNLYl0CQdASYupG4xohp3ZcGgEZZJ4DmUC6x/wBrzd+KkbUedS/zcj5kd42VNpYQ1aRbOUOcTOsNL507eXaieEaepbP1Wz3gQUlGne4J7yVdDE8ZWBqizhnbo7lOHKDDCwU8KWWyhaFzLsyQJUoRlRyCtBl3ejTwhraep7ZW+J7MsiJ21xIE6NaDfSWgjwufIqKm1sODbBwHHUDdHHSTCr1qha4uFiQASGiSBo2Y07FUq4t0mbzAO624BkD1ea0eRLZnwbCdPJmBBuDrmJjhxPOAue5hJJuTMXuSeXO6E1dqOPrSYIIlrTcaHTXtSN2o8CxIF9Gt468F3miDxsM1ajDlzZbNA14yfwPkmhzQCBoXCBOvLzIPkgzNoObpa0CGNFpJjTSST4rjj3HW8wTLW/R9XhwlDzRO8bDTXgOBbEjx1EBKajWtMRf2zMR5oQ/GucQXH1XBws2zhYHTtVnD1t3LYDSABxTrLFiuDRJj35gCNIFwZFgRqrmHO6O5UXUN0NaAABAAEAACABGgV7CthoWeVqjTGuyQqjtFksKvFV8SLFTs2Cs2WC2of3lv3ytzNlhMdfEt++5Vz0TR2a3C6KwDwVTCmytMUxSOLE3IE8rkrQbGFiYaamhIQkcRrK/UpOpVjKlypOIbK/UpRSU8Lsq7idYwUk9tIJwCcnSFZzWwnlIEqajjmpUjUqJwhCjNIKVNKBxXqUwoH4YK4Qoy1ZuIyZRdhByUbsCDwRHKkyJOAbBnyAck4YIK+WLsqPE7kU24QKanRhTZE4NTKIrY3q0oangLlokINKr19CrDgoKwsici8TZYTFH95b95y2z37qw1Z37w37xVk9E0NmuwpsrLDdVMKbBWWm6mo3slSpspZSjCrkkpZQCclSSuQo45KkSrqOsUJyaE5GjhUqbKWUThQuSNKWVxxyQrpXLjhpCaU4lNKFHCJEqQoUdYkLoXJV1HWJC6F0rpRo6xQkXJsoiiuUFTRTEqCqVw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12" name="AutoShape 8" descr="data:image/jpeg;base64,/9j/4AAQSkZJRgABAQAAAQABAAD/2wCEAAkGBhQSEBQUEhQUFRUWFBQWFBUUFRYUFBUUFRQYFBQUFBYXHCYeFxkmGRQVHy8gJCcpLSwsFR4xNTAqNSYsLCkBCQoKDgwOGg8PGiwcHBwqKiwpKSksKSkpKSksKSkpKSkpKSkpKSwpKSwpLCkpKSwsLCksKSkpKSkpKSwsKSkpLP/AABEIAMABAAMBIgACEQEDEQH/xAAcAAABBQEBAQAAAAAAAAAAAAAFAQIDBAYABwj/xABHEAABAwIDBAYFCQQKAgMAAAABAAIRAyEEEjEFIkFRBhNhcYGRIzKhscEUM0JSYnLR4fAVJIKyBzRDU3OSoqOzwmPDg5Px/8QAGQEAAwEBAQAAAAAAAAAAAAAAAQIEAwAF/8QAIREAAgICAgMBAQEAAAAAAAAAAAECEQMxEiETMkFRImH/2gAMAwEAAhEDEQA/ADbqsamO8wpqVW2qz2H6M043nvfPF7i424g6jwXVeiGH4SBxhzrjlrbRU0zO0arZjw4uIuIbB8XIiCs7sDHNbQaWhzpYwjKNRlEdgN5hE3bSdFqTz2WCxn7GsdBBKEPGNqn1aYA+078k7rKx4MHt+KztDhEBJCGMrVnGxaRzAjylc6liJ9cAeAj2FdZ1BRchRw9TjV1H1vyUfycaOr+RlCzqDLqgHFMdXaNXAeIQmnQpC+ck9ycOpHBxS8kGgi7Hs+uPC/uTX7RYOJPgqRxFL+7J7z+a75eOFMeJ/JDmgqJadtYcGuPkmu2rY7h7v/xVv2i7g1o8Eh2jU7B3BDmHiSu2nU4U/Mn8E8Y6qfoAeDj8VUdjah+lHgE35RU+u5DyHcC711cmzWjvbfx3kp6/7PkFQL3nVzvMpsHmfMruZ3EIRW4kf6dfJQvpVv7xo8h7lV6o8ym9Qu5ncSyKL+NYf5kpp2INYeZn2Kr1C7qV3M7iSuoM/vf5vxSChT/vSfNRmim9Uu5B4kj6NPi825D8ZTHU6X1neAH4JhpJjqaHJncSV1Sn9aoVC51Hk8+KYaSjdRQ5s7iK6tSj1D7FUbiabajS1kGdZ56qSpSVDEODbn9cUYydglFUFqYUdRpmxUoXNFwvUIh2ya7cO11GmyzXEgTYB2gA5WIV39pVODWjzKE0HfvZ5ZDPg4R8UcbTUGVyUnTK8dONkQx9XsHgmvr1CLuPhAVkU08Ulj/X6adFCg55sXOtbWO5SDDk6mVK6GFxcQ1sCSbDkg20elbWuLKLHVHiC4ADdBsC6XNAm9iQTGlk0YSYHKKCzcKnjDLF4bbeJrsxDhXy9WAIDOq6lwmesZe4OXUkZc0XslwfT+oxgL6ZqtDMxdNJlUs/veoBzBkb1+BBTvDITyI2woJepVXY/SGhiWh1J4M8OR+r39mqLBiTi0PyRT6ld1Ku5F3VocQ2U+qXdSrvVrurXcTrKXUJRQVwU0vVruJ1lMUU4UVbyqHFYhtNpc8hoGpJA8p4oqIHIi6ld1KCY/p1QbakesqSAabblts1yLARqSQBe6w/Sr+lJ75p4c9XqHPY8GZ4NdA8xbknWP8AReZrNr9OsJQOUvDncm29pVDCdNqz2OPyUONzTLK003NiQScpy8p58lhdhVIpteHFrT1gq1G3cKv9k2q4Nc5tLLBsCCSZ7DezWj5NjqYIpCs0OoNcOrysJbTdULT80x73tgHhPJaRxozc2F8F/SZSmKrWjejNSL3MH8TmiT3arV7O2rSrgmm6YjURM6ETqF5nQEU2sIezKabXseHtpU6bWxiOulvVlrjmcHAlzi4aLMYDbbqTj1ZlkmGOvuzbuMQg4I5SZ9AmgmmgvNNmdLqzvm31GmIyVM3AfQeRlPjl7zoi2xumlVu7Xa4NBDSajXB7STaXEQ4eJSvGN5P02JoKJ9FWW1weK4vHMeYSOJpdgrFNgaIHXwgqPa0uMakLQ7Suw5XAGNZCFM2YzI0lz81t7MQe2I0T447M5vRfldRO8EgT6Av4L0ESkeBbOIf2BvtJ/BH6bUD2ayXvPaB5D80abTHb5lRT7kymHqiawWV2n00qBwGGw76oIMVXSKXLMCNQie38HUfSIpfxNk5nDk3h4cfYg+ytkhzKQMg5HZucCoQG9g/AIwhyBOVGV2rtHGPcYp1nvNhUyZALaUmkiPva3Oij2Vs6saOSpRaT1lTMypUpNz9YwAFhcXN6xgBs4aGR2bx+xqQc2zQSXlxgAmWtzeeRs/dCkr4SkGtu0ekEulotlNs3dbuWyx0ZcjL0NmnqsWx5psfihRYQ14PVsgsYGzd5GW5MZrgEkEqpRwNUR1xw5NMVHs6t1Q9Y80xQLzukNbBEtFyYtdbSu2iKL3Zm5czQX5gQ24nemG6+3tS0n0HMqGm5joYZLHZsvbY2MT5JnEHI8twfQ3EUnAsrUWu9UwXvGkljwGEEQDZ1rc1pMNUxDG/1zqnBuc02CvVplgGYkMe0GmY+iHG2gC2OBbRkBkeqR6piI5myXB4djm6dpkcyZN/FDxoPMfsbbDnCo15DnMeATBbq0O0JJAkkXPDjxJNxk6fr2rz3b1WpQq1qtJ5YesLeBaYyQ1wNiJMeKObC6QVKjW9awAxctO75G4QjGDdNBcpLtGsDzwA8yll32famUnWCkBUzj2bpjCHcx4N/NIaZ4uPgAFISmFyHENlPaFXq2OdLjlaTzNuxYHaOPOIxNLNOUPblE/SBibcdfNbbbjvRkfW3T3GyxX7I6uvScSSBVYP8xjQdpVCX8owlthpvR05XNy08smW9VSGa8jugREg3E8U2h0YNt4A5GiRTpagmTBYRJgE2tFoWhqPdk3YBL4uJsSeUKlVxZhmWrTacpnNDpIcRIuIEg/oLXijPkynT2I5u81xDs5sC1oALALFrdLF0c3crKSpslxLpfUnJqKjhO80mYAvuxOsOKU4p/Vu9NSzh437ZRI0Lc0TYqHAYmsajs9RlRppvylrQAHCDwJld0dbJ3bMdLZc6MzTao+0HgOXCO1I3ZBDYD3HLI3n1Dmji7euVVdVcxw6zGA5XCWOFJs9hgSPBOxmMYHvacW5hzEZGloyxw9UlHo62JV2S4Amm4l2RgAfUfFgGgEzY+sS6JKDbUwbmUiasBxqNDoc5zIyuiM2nCYHBaKi5tRtNzKhIa0eqYDxnLJda92n2pNqYSabwb6G9+xc4o5SI+jBf1W96swyRfKPeJ0RrIOQQ7ZPqdxPtv8URzKOcakyiD/lFbE0hGg8lUYzcHYfir1Y2VOn6p7CnxLsXI+iHNw8fKPxU1I2P64FQhI+rDD71YYMn2P8ASP2j8EaBQPYTpYDzJ96MyopbKVoVzlVeN555M+BPxU8qF+lXu/6hbYdmeXQG2xjadF1FhpZxDsogZW5dTBHJDa/S+mKTHCk0NNd9MAmG7rA7NEdqrdPvnaeu6xxAmLl5ErMYj+p4fmcViTz+iweaMp1f+AjC0meobMxAxFBr4Fz3xBI1/Wqz56ZlzMTFNnoWEj1iCRVY0DX7SJdDD+40+wu/mKx2Eoeix5EkFmsf+Vh+C0/GJJU2g/gOltWpVawhoGWoTa5y03OGvaFqdhVTUw1F7ozPo0nOjSXMDjA7yvP9l0D8q3QTFGud0E/2LwNO0x4r0Ho9TjC0G8qFEeVNoWjSERh+l0Oo4oC46+p4EOpW7dSj2FowwdwQPbVOaGK/x6x/3Kf4LSUhujwWMV2O30HWOsO5TMcqzNFK1yleypEpco3FdKaSgcUtpiWfxD3oZjqfqnlUon/caPiiuO9Q+HvQ7aY9H/FS9lVhVEO4mM/YMPEtH3x/NC8w29PV0Z54oeWJef8AsvT6php7H/8Af815/wBKMFFKm4On02JEQZ3nl3sy+0KmGzCWgRsoTQxTeVTDO/natb0OHo2j7VQf6ZWd6OYHPTxpnRlAxBPquc6baTMfktF0RPDlUPtYixfpk+ndbLiakC+QO8ck/BRdIH/vtedC+R3OY1w96sf0g0z8rPAdUybfeB9yb0xwppYoXDs9Kk4wIghgYRrJnJPZMKZtpsopGo6Gv/dh2Co3/JiHO/8AYFo8ayx7viFm+hdIDA5gTd1eZEQS5sgcxue1aXEumfuz7Qtloy+lLZOh8Pcryo7NN3BXSo8nsU4/UbUVOibuCt1CqFJ2+UcXsDJ6jA5MxjvRHxSyoce70JVZgWuj3zTUalBtgN9E3uCMKJlSFUNV9qneB7gpr8NeHFBGvrDrZDI6wxrIl9tTY8Y0E6rbC6syyqwL0/DnOpZAScj7tEn1xa3L4oJtbBPdszZ7Mrs3WV53d4TnIm0jUI/t/br8KWhzWPJY1wAkAAEguJJMSbR2GeCrbR6SupUKFYhrhXa8saQ5p9bMXPOa0DdtqTYgau67EVh/o63q8BRabEAEzMgkSZntlA9mMcMHjcodvBuUXk6zEa2I9iL069U4dtTd3r5coi9O7T2Dn3IfgtovdhalUkN6vKMrRMgPJbBdJE+KaT+A/wBZB0ZwT2Ylz8rmt6hzcxkAk3Avx4rXbIOTD0w6QWspNIOoIaBHfKyGyNoPxFWrTeWsDKFR8tYyMrm5XS1zTe47xIIWgwmEqVGMJqPAlhABiNDBI1tbx4IRdBl2ANsA/Jq/+NWn/wC1t1om+r5LObUqOfSqsFwX1GtmBBbU499gtE07qMRWF2GykChZoFK0qJ7K1ocUhXSklccV8b6hQ/aHzRi8AHyIKv407ju5DscZpOn6pVWL1MJ+wRdXBFVoFw+BwkZwQRzEIBtTCOqUmsBu2tVIscpBkwDH27HQ5SiNfY1MdaQ0AudmJFiSYMz7EG2zs8fJyWAB/XvbmbAcJYA545OIaGk9p5rRNiUiPZOyDRbiM5vUpNAAB3cpInv3tNYBVjYOAdSec5bBe0i4IMiLE6oL0ZwDor06wDmihmZmdJkODiJN4JYy32FL0aJdiDmJMmkTJ1kvk9mg8ktu+wNIf0m6OvxNUvaWBuTKczhu6zIHC8p3STo78qqU3MqNaW0mNINyQNCIOtzPgq3TjDvbVpmmS2M8Q7LBnWx7Souk+DJo4Ytysz0WmoGnLLgAQ2W3ygueQPtJX96HXzsPbCwYw+GNEvDjnqb0tAl4mBfSbd6LVsc2WtJbJaZ3m2gTz5iFnOiGGz4apnhzm1codMuLerblk6kgOInWI5I3hdlsimconISJ4ONOCfEFwPenTddCUrJcAd9364/krxQ/BH0h7viiBU2b2N8fqRvVAfOeCIVNEOf84PFDH7IM/VkarbVMUT+uCsBUdsu9CfH3Kz4YBfYY9E3uCKoXsb5tvcEUCiZSK3VU6nzZMetVH835K4FWqfNM++D7SVRhWzHK+0YXp/UmvP1aTQR4l3uchvSDalJ2GwDSHOig43AAjMWH/Ux3hC0PSrYFStUcWuYJAAzuLSbRaxsgeO6My3DMfWoNDMNlcS5xJmrVcS0AXG9zFwUaM0bqn/VadvoTwj5sLOUK4+QVxrJpi2kkkDUX9X2rVW+TjKZHVmDwIyx8FlaeFd8ke20l1KLiP7Q6ymls74Uti7U6qtipbMYWo4QQCcokgmJvIj4r0DZrCKbOwM/lC88o7Hd1mIcX0xOFqs9aSJc2SQBovScF6rf4fcF0dHMwm0Idhao49dVPiKzSCFpY3Vnqw9BU/wASr/yhaGd3yRijmFWGwUgKjYbBPAUT2VrQ8lIllNKBxBi/UPcUNxfzLvuP/lJRPFeqe5DniWRzaR5ghVYvUwybCLxu1ONj7llek+ONOnUECBiAI0PzIfMjtnwWroulk82tPmwFZfpOxpa7Nb0zdWl2tDUR+uCd6EXbM5sXaLhVrOblg4Ssbtk7jc41MRc98BFOjDPSOj6tM/6yPihWz8PSD3tFUicNiRHVvBjqHS6+sC8cYRboqGio7K8uJYzVhbYVG3kntSRvqzpIb/SPhyTSMxvVBrHI8O5B9qYs1MPg5DRFF0ZRHq1XU47oY3zK1vTOhSe1gqPDN8lpIJBsZFh2hZzH7Ow4oYZrsQ0ANqhpg7w60uMRyLoXSXbGTCXQCqctZloz03aXJc0tMnj82I8Vq6Ddyn3AewhZfoXh6TX1RSrGofRky0iAHOAInnJ8lrKHqN7z/OQtILoSWwdhfnf1yCIlD6QiqP1+tFfKnzbRti0xr0Or+u1EXIbijvt71nHaHlpkQNlQ22fRK7KFbaxjS2AdDB5TOkq16J0aTZXqN7giTShuzHDIO5XwVGUksqs8jJT+8PcVMXR4X8rqjUrDJTcJIkOtxGVxEd/xVGHRhl2YbptTy16snUN0Nhu/kqO2MKaNTCtcQYwlP1TOhcSdNL69iLdL9l1atepkY45gAHQcogQ7M7gAfYk6SYCo/E0302VHt+TNZuscSHEFwBBEiQ4R3HkkknTFia6izJhKbf8AxHus3mqmMhmBkmBFPXvUtQO+TNhri4UnWgn6MW53Ch2rhn1MCKbWuz7u7BFxvZeQtz4rWWzloA47CmpXxxYWjLhC6+7ZzmOJJjSKTvMeG+wTtxn8PuCy1bCu6zFuAeBVwuRhyu19XMYEgA1AL8nHQErRYSWtaIcDLRpfgP0V0NHS2ZGuyKD/AL9U/wC6EfHqIHjRGGdNrvcJsYdUEW4fkjbfU8B7k6FYVpaBShRUtApAoHss+DkhKVNKBxFX9U9xQ9h3QiFbQ9yG09AqsWjDJsI0XRTaP/E2f8gHwWX6X4Evw9V4dGWtSJEa+iyRM/amexaGnJbo75sA2P1fff3KliWOLKgh0ucyJaYDsmkxH0RJ0GYXWkl/JmtmI6LbONXE5S6PQYgXaTIfSNO0cs8+CJdGHRXIn+yPCNKlP9eKt7L2bUp4sPfTcBkqNEMO8XNzXjT1Tc8Y5qPZOy6jKoOV+Xq3b5a4CC5jhqJmBprZZwWgzJ/6QXuBpBoHrPG8DyBtBCz228PlwOEqOglz64jKREkuPHhk8ZWn6U4CpVNPJTccpJMA2JAgd1zf7KCbY2NVqYOhSax7qlOpWcRlcA7XM1riOVQQdDkdE2npK5MZPon/AKOhLq7rCG0xEa7zjMz2Gy2jKgDO55H+orFdDdmVcOKrqtNzS5tPK0jehr4JPI75ga7pMQtVVxIbScbHecQAWyZMiBK0gqiZy2MJiqO/8VfJQ6s70wvN+Hj+KvlY5vhti+nPQ3Gm470Rchu0Bp3hYx2aPRXlD9uAZKY569u8j37Dqc2eZ/BAtvtIcxjolrmi3fKtlonWzRYBu6O5XQqeA9UK4oykSszM0jsPfogx2WMtMS7eMGXOMDISLk8LGeMIvWfDXEcGn3KF7Y6rx/l/NUYlaMcj7Mjtau1uIe0VjTyPu36LpvvXuLkdlkvSJjaVUU21hTAYx0FxzO3Yk3kiAB3yTJKDdLZ6+q63rTF4MH3Kn0zxBqYtxLQMtGkLSJmmH3vwLyO4JeQiNxi8GBh2OEBxolxc22gkRx1v5KtWyjBisAGuztaXOBN9M2k6SEUxLP3dvZQ97Fna9cnZ4YR/bAA3kbuae3UhPLZ1hajSilWeWkOp0nOl2a/0r6Wlo04SESwmymuyl1yHNPMAwDbs4RyKE4Ta3WfKGENtTnjeSB4a+7tWlwrfe33BCHaDLoxmLqObQc4XhzxlNwQ2rlAIPZK0NN/oh90e5Z7FOmg4fbq8/wC9Wgp/N/wj3J4oD7DFI2HcpAoaRsO5ShRvZStD00rguKASKroe4oSx26i1TQ9xQeloqcOmY5NktXZzbEACWC8CYA0nzQ/EUGsoVajmZsrqX0cwJ0Di3j61+4I4ASL8Ggf6Z+KFYuruVWQPVoun72dvs6v2ppdJsRdugTsmqyriqbDMODyA5kQWtJJDibCDcG2irYRwNaA6QM4yZMrYaYg3g6QiEBuJwr8oM1XU9IjOx2926G3aq2EoRiGwIBFQ9lwXarKErSGnGmTdK8IGVGBrxTkEngXQBBsLx8VSxmUYKnVD2scaj2dZk+kdS0fRdlpxPaTqiHTFnzbouC4ebQb35gLM7RxQ/ZrKeXTF1AHSZsxz5I0vnIjx1Tt1JgStBTopQZVfUpuqdf6ObtMgZhmbmNy0kNtzC0P7MY6nVDmgguIIixaWtkRygnuWH6DYvq8Q6wOanUFybZGmrw1nLC9GosnrB2j+UJodoSXTKdcRUaO7zAAROUNxx32ntHwKIN0HckzLRpi+iuQ3aOg7x70SKHbS08QsEamjlYrpKwmsDFs4v7Fs2uWM6QYs9aGxbPHHnKslonjsPYLRWwqWENlcBUpSMxHqO+6fcm1BvUx973N/FLiLscOw+4pjqkup63DvPdN/JU4vUnyex5r0ucC+prq7yj8lR6UvPyqv9ymPKg1bDH9GqdZ7s9WCXOHDnwlO2n0WwzsRUdVqw4hsguaBGQNGv3UvjYtoN450YYnlSHsCyNU/ube2v/6h+a1m1HNNIMzgdZTAa4kAQYEoZW6Nn5O1gePnZBOkZYvAvYcFo1bFM9sfFHNiibgUm/8ANSHxC9Lw3xHwWPw3RU0mYh/Wt3qYFtBD2ukzpOWPFavB1QdPrfAIQjSGbMbiPmH/AH6v/KtDTPo/4R7kB2k3JQfxvUM//JP5I3Qd6Ifdb7kyAFqJsO5ShQUDYdynBUT2VrQ5cV0pJQCMqaIPT0Pefei9QoMx2veqMP0wyhWjx7m/yBAdrPLesIt6LDGe6pU/FG6AiZ4hpHgxo94KF4/AvrU3ZIvTpCSeT8x9i1lG1RmnTsDvxINXCDj8pYZ7Mrx+Cm2bUzPp9nWRfmxwTKWwa/X0C4jLTqtfyECZiOMKzgNjvpva5wAALph06z+KxjioeWSx3S0+jYftDhOrFk8XSBwZB1bipEW9ahdbfbezutpsaWhxEHLmyaNj1gCUH/YVUUKmSlQBNZjgxxe9oAp5C67hvTHgVpKLbFToA9G4FVjYF+uNxvf1d415L0bDiC/ty/yBZbA7ArdfTc5tFobnkMaATNNzde8rUUDBdPBrZ74Mo440LJ2UtoHeH8PwRBmgQ/aWo8PcrtJ1h3BJm0Pi2SFDtp+qr7ih21DuFTm5oQVhNuH94H+IfitxmgEngsJtl04hv+Ifiq5aJ47NRhNFbCqYM2VthUxQQ4mplaTBNjYRJ4Wnv9iTr4DZBMkN3bi51PJvaVDtN1mjiTb4yo2UQGxY2hUQdRMZr+htCtDC7I6Dv+reDeCNc02j4JcwNR7sjjfKYboQOZjdgzKp1sP9lVzRPI+f5pXmr4csdhTr2vc3dLtzTKTukkNJB4EtNuFuaca7RYTaoTAnUNlzQOYBmOwoRLuTvM/ilD3/AGvN34oedfh3jDdTGtLXCYlonNLYl0CQdASYupG4xohp3ZcGgEZZJ4DmUC6x/wBrzd+KkbUedS/zcj5kd42VNpYQ1aRbOUOcTOsNL507eXaieEaepbP1Wz3gQUlGne4J7yVdDE8ZWBqizhnbo7lOHKDDCwU8KWWyhaFzLsyQJUoRlRyCtBl3ejTwhraep7ZW+J7MsiJ21xIE6NaDfSWgjwufIqKm1sODbBwHHUDdHHSTCr1qha4uFiQASGiSBo2Y07FUq4t0mbzAO624BkD1ea0eRLZnwbCdPJmBBuDrmJjhxPOAue5hJJuTMXuSeXO6E1dqOPrSYIIlrTcaHTXtSN2o8CxIF9Gt468F3miDxsM1ajDlzZbNA14yfwPkmhzQCBoXCBOvLzIPkgzNoObpa0CGNFpJjTSST4rjj3HW8wTLW/R9XhwlDzRO8bDTXgOBbEjx1EBKajWtMRf2zMR5oQ/GucQXH1XBws2zhYHTtVnD1t3LYDSABxTrLFiuDRJj35gCNIFwZFgRqrmHO6O5UXUN0NaAABAAEAACABGgV7CthoWeVqjTGuyQqjtFksKvFV8SLFTs2Cs2WC2of3lv3ytzNlhMdfEt++5Vz0TR2a3C6KwDwVTCmytMUxSOLE3IE8rkrQbGFiYaamhIQkcRrK/UpOpVjKlypOIbK/UpRSU8Lsq7idYwUk9tIJwCcnSFZzWwnlIEqajjmpUjUqJwhCjNIKVNKBxXqUwoH4YK4Qoy1ZuIyZRdhByUbsCDwRHKkyJOAbBnyAck4YIK+WLsqPE7kU24QKanRhTZE4NTKIrY3q0oangLlokINKr19CrDgoKwsici8TZYTFH95b95y2z37qw1Z37w37xVk9E0NmuwpsrLDdVMKbBWWm6mo3slSpspZSjCrkkpZQCclSSuQo45KkSrqOsUJyaE5GjhUqbKWUThQuSNKWVxxyQrpXLjhpCaU4lNKFHCJEqQoUdYkLoXJV1HWJC6F0rpRo6xQkXJsoiiuUFTRTEqCqVw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14" name="AutoShape 10" descr="data:image/jpeg;base64,/9j/4AAQSkZJRgABAQAAAQABAAD/2wCEAAkGBhQSERUUExQWFRUWFxgYFxgXGCAZGBgaHRcXFRgaHBobGyYeGB0jGhgYHy8gIycqLCwsHB8xNTAqNSYrLCkBCQoKDgwOGg8PGiwkHCQsLCwsKSwsLCkpLCwsLCwsLCwsKSksLCwsLCwsKSwsLCwsLCwsLCwpLCksLCwsLCwsLP/AABEIALcBEwMBIgACEQEDEQH/xAAcAAABBQEBAQAAAAAAAAAAAAADAAIEBQYBBwj/xABNEAABAwEEBAgJCAgFBAMAAAABAgMRAAQSITEFQVFhBhMicYGRodEHFDJCUpKxwdIVI3KCosLh8ENTYmNzk7LiFoOjs/EkJTNUNETD/8QAFwEBAQEBAAAAAAAAAAAAAAAAAQACA//EACMRAQEBAAICAgMAAwEAAAAAAAABEQISITETUQNBYTJxgUL/2gAMAwEAAhEDEQA/APP0LSkBRHJHkD0iNZ3a/wAioBeLi7yjr2xXXCXFbuipSUQMBq3V3ZFYWN/XT02jcR0ihMoVrBPQDUtDoHmdaPwq1Ct2iRmRzEH7tTkAQMVdY+Go7VpSP0RjaEfhRxaUY4fYPwiKQeB+0fs/DXFfTV2H7tQ1IRM4jmSe40ZT6NQPqE9hT7qNQgUdp6h8NOCzqJPQKj8egiLkCMFcWDjti7tp54o+aP5X9tBSWlHf1Co+mFniVHGBGz0hQxxYMQkf5R9oRHRUTTDiS0cpwyQU6wc4GyrU3vghXNhth2kf7f57KzXjYN4GSL2uPaR2ZUbweWlTLRvOBCFLeCwTAUfFuROMYGYG07qhpsLxJIbWUnWEkjnEDERWebXFpPBkJtqz+5XEauW3HUakeEFxKLU0CmD4ugnDGbzk4Zas6Xg6sSmbS4pSVJBZcAkECbzZwnMwJ6K54TG1rtiShC1BLLYJAJEyskTt5Q66z+ky1ofSYuSM5155c9XFscSWLHeMfNKyGrjnKrPkpwQstrAyxSRhq1VYaQQlTbA9FpSVCZukuuKx6COsUZWtVVtcF7k5QPfXrngxX/29v+I9/UruryBbKisyLuA8rk9hr1Xwc2uLE2jCQt4kzgOU6fdPTVILdY3Q9qSpHFnlawRiZjsrRcDlHxnAmApOB6/zlWC0WtbawbpzGo5ZHIVpLDwiUgrKeQpKFqSTjyghZBxwOrnrcY1muHz/AP3Z4aiWh/poqezo1Jx4tGOxJ7JGFVHDBXGaQdWoRPFyDj+jSNXNXWm2RmOpKj9yK1PUV9rpWjW/1afVHvqKvRYEQE9KRjicDA2YVDW0z6Jn+Eo6/oUPi24wBOWTJw+zVqSzo8GeS3P0Ip40emcEJ5glPvE9tRLiQfIn/K/trqm0nJrD+H/bhRpTU6PRrQg7YSKAqwif/G31Y+ygeLg+aebiv7aC5ZEHNP8Apz9ynUleI4eQ31DuqHabGr0UDmj4aGqyNjJB/kn4aD4sgaldLXemjUjKst7MDs7qqn7OphfGNmCOojYdoNXK0J9E+p+FQH2gcIj6ooKzs/DBopBWSlUYiJg8+ulWXXYROVKnalkkFI1UVp+cI7Zpi3Brg9NdStG6tayntp1wOnD3V0OEHAp7fhqMzaEnm5+8VMSgao571QIKnNSOo+27RlLwA+b/AD9WhF4DA4/X/Gmi6TrBH7VSEVt5PRPw1xJO4dJ+GucdByn634UZC8PJ611knoZwGLfrH4aa6wU5kdCz3U9KQR5I9f8AGkizJ1IA+v8AhVqAF7zVfa/tqJpRx03UpCVzmAqcoO721cBnm5r47qadGtqMzj9MD7tBUbXjQEQlKZmCsZ5ZX6sG+EWkG0wl1SQBEB3ADLK/lUhdkT6Z3QtJ91DVYE3SQ5rGEpyJA2Y50I8cJdJKGLqjOougSNWF+nJ4Q6STktwHc/8A34UBqwfvDu8iesjfqoZs4Bxc7Umj/hS/8Y6SB5Lrs64d9vLNNY4aaTQDcUsSSTCoknMnlYnuFDs9lQc1A9XcakOWGBKVE+qPdV4R44Z6VOPGOE5YKHtvV1HCzSacZUMST5OeMnPDOuWaQMVQecfDXFJAxBHRHdT4SQOHmk5xvHfAqttnCG2OkFxkqI2gDXO2nqeJ2/ZpzJOsn1kijwlfabdaFucYplUkgkyBkIHYKs27YogSAT9M4bMINDcZG2OdSR7qIltIAPHJG4KR7xTqGbtJjFSeaVCd3kUU2rCTdxE+UdmXkx21HDTc4PAz+238NEUgDMrMbVJ7ORNWo9x8EeYNuJHsTUO8Qc0+sr4akgN4kq6C4kHtQKGOLHnjm4xPvqQiVn0UmNpMbfRpZ+agHnPw0PxhAwJ6nEYfZpsp9P7aR7JqQip/Z/PRQlNn9k9Z+7XExqUo776SPZzU66nWpXrJj2UpGWkHyikesfu0F6ybx291TeLRgbyidl8fDjTlspOSj6yfhpCjVY8cxSqUvM4nqBpUNJ6Hm9h6qO3bG58npgd1eei2L9I0ha17T+einax1enN2xr0Z+rRDb2h5n2R768uFqXtPVSFoVtNParq9Q+Umx5o5rqR7RSOmkDJLe8lKfdXmPjS8MVYV3xpfpK6zRtOPT0adRqQ0ehOHZtozelERPFM85Smeu7XlnjC/SV1mu+NL9JfWrvq2jHrLWlk4yGc8OQn3jDqoyNLtg5Mn6qT+FeQcevavrNdDqtq+s0LHsCtMNqkxZ07MET2iB1UNdvRkDZ4O1CCR0xHZXkocVtV1mkXFbVdZos0x7Gi2IEH/AKU7+LRNS021kxyLPzcWk+6K8Svnaes128dp66pLFj3Np1o+YwAP3aPcKg6WLYCV3GoB5V1oHDEYi7ljnuFeNCuhNb2jHrKNKWaJIsZ+qn2RhTk6QspzasR+qnumvJSkbKVzd2Vz637aexNNWeJ4uxEahdB/qBPbRjZ7MMQxYj9FsT/SBr9teKqaHo9ld4obOynP9p7OrxcHFqyfykH3e+iNJssRxNk3fNgnVr114pxY2dlK6NlHW/dPj6e6oNkyNnsvQhNENisyvJbYA5iCegKxrwS6KdTO37rOR7lYrEw04Qvi42KhQx3HLOrAWqxDzbP/AC0/DXz8HN56zXC5vPXW9ox9A/KFkBF1LEbkJH3ab4/ZiryWPVT8NfPwXvPXSv7z10byWR9Cqfsp1MeqnuqM+5ZZMJZy1pTPanGvA7+89dcKt566rtWPdL9lJxbZPMlB+7TkLsnoNCf3ae6vB530p56zJY091tDdk1NoPMlIHs91QvF2MAG0YzA2Rv2Y14uVHaes1wic5PPjTZb+w9oNja2IpV4txe7spVnrftvtPpJTo7d2V35PGoZVcPWEAeUrmk0JNkwJkxz10xjVWqyCkmyirXxVBHlY71/jRmbA15yxP0z30YtVqbIn8in+JIyw6qumtGMx5Y/mH4qA/otvG6qfr/3VYtVqLKicaL4u2N/VU5GiG7oN4Tr+c/uo6NEs63E9Lh9xqwaqhZkndTgwmrJzR7A89H8w+80NNns+MqT/ADI9iqjoLNlSdVONhR+FTLNo5g8q8YzwVPvxoxYs8+SDz3seflVDVcLAkbaRsKI181W7TdmjlNCdoJH3qSrPZdQbG4rx6rwqxarmNGJUKkfIwSMT76kJslknNvfC4+9RDZ7GDq9fD21FCXoxsDCg+IpqwcFl80J9ZU01Js4zQDvk+81BWt2JJNSkaNQcwM6M4hiZCI6VD30ZpNn1on6yu+jF5R06IQaFatGNpOBq1asViUcU3frK+KaYdFWZRNwTzqUd3pVYlM5Y0DI1wWNMZ9tW/wAm2YGCggjer4qiu6LY1A9vxVYdAsui0KnlTT1aJbBz7qkWPQbF7lTA/aUJ6Qqpy9GWQaiedSz9+kazj9iSMuyhCzJq9csFmxhB55X8VRXNFtThI6Vd9GLVZxCdQqWjRKCJip1k0ewk8oKVvlQjqVU42Oy+irpWv4qcDOOWVKc0kUNNmQTlPUKvLRo6znK90rWffQEaNZ2H1l99WFCTYEHze0U1NkR6PbVujRtnyCVTuWv4qiK0cgKOcfTX31JDNlT6Pae6lUs2Jr01D6yz96uUlCWtR9DoCj7hUS0oK0lJUmCMRdPfUpFoTsV6qu6kq0ox8oYHG4rZ9GqhmRo6QIxk4CJonyG56CvVNX3BWPGmScgTh9RVXpfFjasjjTTZW6wFKUoKKpyw5WEg/mTRfDUYYaBd9BXq05PB16MUL9U1vm+H1p1JZ9Q/FUvQwXb1uKU03xqCwsFN5JI45N8GVlMXArCO01nyXnSeDNoOTS/VNIcFrQf0a+qvQn0lllVrKULcXaFpReBVdSlS0nCQBywTOOFM/wAc2ra2PqDvq1YwP+FH9aFdVAXoYoVCwQZGBwr0vRekVW21tItDbLgN4SWk3oCFLAvZxIrJ2tsqWwIiGmurEz0jGnj7F8JtgsKEtphwRdEi5MGBh5VGbsijJBEDWUx96gWFlZAAQomBlGznqwbsr0RcV1j4q2wjuWFWHzieYoj73bVI/oIuuKVgSIBIGerKTsrRiyPYji1mN6cPtUzR5JU4TeBF0YnUAeeapNq3IyZ0IoRyBByJwnmnOkrQ8ean1k99b6w2FAstpfU2hxbYslyb0Q4mPMWM03Ttkc9Ea4cvpAusWUQAB81iAMsb26uduOvHjsYD5EJGCR0EHHdjRv8AB7uXErJz8gzGW2t3Z+ECrbamEWiz2ZV9xtsqCFBQSVgGCF54nEg51aWrQZSG0OMgmzWFanBfMBZUtbQN1QKhCVZE51dleOPLv8Gv62Vj6ppDgg7+rX6pr0Cx+EW0soCGmrOlAmEhCoxxObkkzrrlu8JFodRcdZs6kKIwuLGRwMhwEVb/ABXjjzm08GlIi8lSfpJIB6TnVroKwqbCi3AJwVKZyy1iM61XDaxtsu2lptN1KXGIEkx80qTiScSZqi0eTygEqJnzeYRr3GtTzGL7SA28fOHqfjSebcGtOWPJ7lURaHv1a4G8fFQ1tPAXilcbZHxVLFfpWzrU0qSRiDKRGvnkZ1nmbC4owlS53Xj7DWutC1lsgtrGWJAgcoRrqx0LYUuWtLavIU5ZUquqKSUlawoSmCJnaMqc8aLWDOjHh5zn2q4dGP8ApOdaq9Oc4TCyLcaRZmVJS4tMrvrJhRSMVrURlkMKHa+HxWhQNkZhQiU3kKHMpJkHmrG36a8POkaIeP6ZXMSqeqifIzv689N+vT9G6Kv2dbiW13XbIpSQVKWEu8c4iEqVjJSlJgY1X2q2NWB5ILCnVcW2Txry4lbSVmWymBBURj2U7/A84c0a6n9Ko817voS7G76bnTeHaTXqI8IaP/SZiNSiPuUFpDTjLdoShbd60hopLy3EkFpShgsx5RTq1Vf8Uz7ea2OzKKwFLViR5xrVhkkCVK7Phqvs6RKAEHFSTeGJX5PVnFXnHEfol9X41rMZ9oHiv7R6x8FKpgtI/VL6vxpVNOJaFDtLWBw1HVupvyW0fMFAteiGghRCcbp9lNZiFwITNtYnAcuehtRrS8LEoiyBvyAwLmvk4XeyKy/BtR45F2JCHjj/AAl+6a1LzSbShgtONQ0w2lcrAIN0Azsis8moqG2a1ng2T869/DH9R76rmuDjigbqmTqwdSffR9DOqsbqwXGuMWWkBIWFHF1N+Rq5BONFpgnCL/4DeqbQ8ejjnYwGWFZUN1oNI2pLjZYS4gBL5LYJjkqAVgfOla1du6uo4DWv9Wn1hVx9Dluh8EMLa0Zyv/7aqh8LDdtqrsXShsJuxABCiI1Rs1VaMaCdsjnGWgIQgJcGKhmptSR2ms67evoKlA/NNZQBdDQIEbpp4/5C/wCK0s2kEoSkS3ISnXuG+padLp/Z6D75qHZbK1cTebxgdcTto4srXmpif2RWgKzbgCq7GIxxzqC6gFToAiUomDkTIqe2loeU2g7yjHtqttBSl5YbSAkgckCJMbub/imexWyXZG06KXdXLhasPGJjyYEIM67wn1ayjbAu1eJtiEWV1pxwJU8ixqTeBIupaBMQMgemTTrBwNfdbBbuKScQTeTI1ESjEHVXK+678OWRW6AaAttm/jI/qFeiacZhy2q1KsaI+qX0n2jHfWNZ0Eqx2hhy0OMtBKwrlrIJCVAm6LuMSKn2jhApSGlOvISLRYnUKWuEpUsOKCcYw8onDqOFFh5ctuscEA7KY+jEYZVpdGcBH3kJcbU0pBkhQXIMEg6toI6K7pHgLaG0KccUyhHpKcAA1ASd5iteHK8uVE8Klnb5Zbkul1kPZxPFrUiPqmTGGVZfQjnFlWImR5XNVpwxtyX3LSttxK2y7ZyFJMglNnKSJGzEdB3VA0U02SsrQlRkASkGMMc+etcZ4HK+Vh48nanp/wCacnSYGTiB9bvoifFwB8y3/KT3UNbDB/RidyUgdQFKRtI2wLQU3kkGJxGOIyxx6qsfB+lC7YpTuAHi/FxrcDxCNRwKqq7fZGeL5DaARiISAcCCceYUfQC0t2lolQSkLs95SjdAh6ZJOGV7M0/pm+0DhGj/AKi0fxnf9xVViEYGtbbeClotDjrjKUuIW64UlK0qEFZIyOGBGFRVcBbW2hRW2lKQMVKWEpA2lRIAG+seMVl16DwITOjbPuT/APqo1514SxOkHcsm/wDbQK1vBXSambMtoqbPE2ZbpuqC4UHFkSpKoIu3TGdZjS+i3rc8HGghanGmlEBxAM8Ui/CCu9AO7Doo4+2uXpkG04Vv+CVhQ5o03jdKLSFpnziGRyYO1JVlsqnb8H1uAjiftDvqw0c3xdmaZLjfG+Nld1C0rJT4q4lXkkxMFM6iaeQ4S6wlhdMsmRmL2MZKmT1Z89aJWkBtHWO+stY3fnUJgXbzQMiDgpE/nZWw8UaPmDqFaQYtidqeulRPEWv1Y6hXKiom+N9M+rNDtKnQlXKJwM4DZzVOStyPIPrJ76i2la7i5SDgfO3c1VSJwYKeNTtDb51gyGXCI6YrTN6UFlLKnA67fZQsgvAJJUkE4BqQAf2qp+CWhONeQJgqbcx1CWzjvqdwssZQthsnFDKUGMpSkAxumjnPKl8Lg+ENmDFlWJ1h8g/0VHsOlON+cSq0whbYUlbyVhYXeBACWkFJ5Oc1lfFq2ng7s4u2u8AQG0nETBF+DjkRjWOuKcrQPHOLZU64u0cl0IShDoF0FtDiTCkKGZVU1vwitBISpha4ESpSZOESYAE8wAo/Dax3bCwLsG/jvxXnGeAHVWG8X3GmTVeVjUo0im2rcul9kIZW5dCkXOQnADkFXlQcSdeWFZzSbXzpKTimzMuG8SSTxSCrMk43jV3wJsJU+8kCSqzPJjaSAAOuKp9IWUtLtSFEyhhlEnPFLaSPbVPF8HdiY3YiQPnSMBhgfaDRRoskf+RZ6u6oSVu+iD9Y/DRW3nc7g9Y+9NaCWzo1U8p1zou+9NQ3GCHSL97lJxMA3bowwH/NOXbXNbYH1v7aj2Z2+tZUIyMcxAyw/PPWuPscvTXWfk2R15TloutmzISht24IXZ21nMHzlGpVj4eMoSAbKpRAAvF3lHACThmddN0toxTGiHFYQ8uyrTjJASy0gzhhykmI1GsQXjhzVzvHa3OUk8t0eEjVteZZS2+wVrCJbdSAbxGKgpCpiNW+u2PjFhu8p5KRZFvLUhRSVFGAlRSUpnlYRjA31leCa50jZc//ADI99e0adaTxNpXrUwUno4yP6jWbMO76YDR/D6ztoCTZ3nTJN9x0FRJM5hIGGWAyFD0jw3aeKUIbfYJUAVNuIMzCRN9CsBuANUdksIMGAcKS7MlJSdd5OreCPaKcjHZL4VaPuOrs6nVqCbSy2laolIWwFSQkAHlqGoGBVVorRM8Yla1gpcUiExBu4TiDuq98K2iy2lb8gqdfQpJE4BLN0D1kFXTVa7bVBxS2wgpeCHhKiMVIAIwSdaZ6a1x9G+zV6Dj9I4PV7qR0If1q+mB7qI5ph85tN+ufgprelXtTaPWPw1akW3aPU2m/fWq6UnGI8oZ4ZVZaFQVOKQJE8QiQAVC/aEoVF6UkxlIqu0jbnbipbTyoEgkxiDlkMquOBjSnbQCkFRBsxUBjAFqaUroESa1PVZvs4cJbPYn3mli0uXFqRF9CUyFGVJCEoxP520S3+EqzLbKEt2hE+cVcYI1gpLokHnrK8LWQbdaf4y/6qrUWbDEDprHU9npmhGZbKkLUpDtmDqQW20kfPhoBQQmFApvGDM41SjSrVkW0XlAFTbTsNWVtJurSFlPGJWkjWMst9bXgw2n5LYMCbiETGIBcTgDnEwYrB+FRCW7bdSmEpZaSEjAAC8AIjUKod8LRzwiWIjlIeI34g5zgF58+qq2yJS6G323EcW5aUshPizSCkEYlKheIgEDbiaxC3EkZRW74J2NTujWQiZRbA4Y1ARKp2d9WYpy1h2tHghKwoyp4NiI5JCkxv8mDlV03opwnB5eG5Pw1V6MSVNvoOaXW3RltKFZg6rtTjZlT5Sz0iP6a1QKqwLBgvKn6I+GlQvE1/tdafhrtWE/x1v009YqNbbagoXyh5JjLZUpsQIg1Gt7QuLMYhJ17jTWYsPB+T402NiHOxBHtqfwwYv2qQCbojI6xPvFVng7dm2pH7Dh7OzOjcM0za14bOxpo1nn7h4zwB4nu9u3urR8Dm7qLWIOLIyBJPlzG07qx7rAAOA16t5761Hg3RDlpOUNpEZAyo49Edp21kxc8MU32mkIgqBvKEgESScQeest8ku+h7NlWfDBCg3KjIUtJRjiEhEERqxxrONj89Qqnocs1reBdmU3a5WCkFtQ7Un3HqrNcKTetFuOv5hOWsCSNmYq74CKi1TqudZvNx2mKqeEqodtRIwU+0ndhZ73tM08f8j/5cs9sbugEGAPRVj2UVFpa1SPqq+GpDSkx+FPCBz9VbZV67Yzt58FD3VDYtCApZERKRt7dWo1cusD0QPzuFUFrYF5eMRBz3A1cfavp6fpyzKf0PZ22heVDU84SlRGO7GsUeB1pP6PdmPdNbjSTQ+SGx+6QemEV5+W+bX7Aaxtlpsi10BwXtLVrYcW0QlDqCo7ADnXqmmpUw+kZluBzkkD215VwYaCbcwdRcI+ya9S0qf8Ap7SJ/QntCxWaYwFn4PvpRHFK34VEtnB+0XkqLZupUknVgFAnPdVYUgJA3dwFNaI4xH00/wBYHuqXhq/DDjZmfppIj6DnfWP0XpFKLKyVDybzRwJi6SpOQPmmtf4Y1yyzjm591Y21hdCN3kOonJSVp6glftFb4+lfayRphg5kk7kK7qS9M2fUVeoruqQzolIGf56q6dEoo3+nFVpDSaChQSo4xHJIxka61fgddHjLuziT0EOJFZ7S+jEhlZF6QJGyrjwOrAtbwJ/RH+tHf7a1PVZvtX8IODloXan1oZcUlbqyFBMgi8TNV44IWv8A9dw86e+i8JbYo2x+CoDjMBJEYA5VUqtjnpr9Y99Z1WTXrnB6xrRo1ttSVJUkC8JggpMx1AYbN1Y/wn6KddtilNtrWLiBKUkiZVhhskdlaPggq/olN4kkrVrk4Ozz6qzvhS0i43bYbWtILaSQhakibyxMJMTgKI1fTFngvaoMWd7+Wrur0fwd2FbVhW24hSFBajChBg3cY6K86Vp1+P8AzO/zF99ei+De0KcsTqlqKiHFYqJUYutwJOrvqtEmV55ojC0LGXGIWndOKx08jtqzTaFej9uPYBVYp0JdQucnUgxvXdPYo9VWi03HFpmCCQR7OyDXRlzxo+gfXVXK4bSjWr7J+GlU0pgo7T9quvklCtfJOalbDtrt6Bqn6VCtj11tUnEiBCicxFAP0C+pl11aVEKFmfUk7FXJBG8e6rzhKqbSonXB62WprJ2W3oF++YvNOIGBMFQAGQJ21et8KWFrKnrmQxTxijISlAwLYAEJo5ezPTilSno9oB9oq+4CLTL4UYvhlKdcnjFrjDcg47qqf8R2LURl+rX8GFAsXCphC0K5CQHELVdDhkIvwACyBPLOM1lZjScMrSlTSQCSUruqmcFXU5TkIKThhiazSLQN/wCTT1cKmjeSVNqBWpYvodkFRnINxU9HCPR0CQqdcIURvzaqnhWaLwdf5TxmCLO4QZggpAUCCN4B6KoNK20EKJm+pxBBMxHi7aDjrM7TNT3eFrA4wMpbSFpWiSl29dUInBETr2VnLZaQpxShkQkYiJhCU+7XTPa/WNIxoiQM8tpo50Vhv+krvoFiW8UhSFIKTtB96qmINoOEt9R+KlIw0IfSPrK76r7VYyErSCfKmZk+TGvrq0tSno8pG+AZ/qqjXpWLwJvE5ZjVGRkzTx/o5fxvW9JqNjfbJKgnibsmQkCz2UEDHCVLJ66zZtBH53RTWuFzaQoJKbqrhKVJc81lpqCA0oHFuZmcauGOFujYF/jZgTCDE64HFZVimzXODdqm2WfD9JP2FCvRrdpVtxl264lQcYWpEHFaUlUkbQJEneK8xtfC2yJcQuzkApN6XG3AQRjEJYMjVmPfQmeF7TaWAlYUW2nWlXkPAELWFGCGTqEZVGTEkAYdHYo1HZMOo+m3/UnvqxsvDHR9wcZeCsZDaHCnPDFbQOUdtOd4W6LOIvzqJaVG79FQsV/hBty1uOIKiQi1QBMhITZmwQDvJUYEYk76p9C2UkqCSUkhQ5wU4jp213hHpxt9bi0LvcY/xgFxSYTxQbxK0JEmBgJ6a5oC1AuJgib0xdMx5J5UwM/zq3x9Dl7TmNDGJN71j30c6I2T6x76SLM/JCVNwCYkE6/pUnRaE5uND6p76PRQtK6OuIvY4ftH2TRODtqds7y3G1QVcUkxnBtLV6eebsbDvqLpHjYhS0SvAcmLx2TOHOajWPSQCjfKUwEEFROJS6hyDdCiJugYjXWpfDNi54TmbZaNXzmX1U1TLNaJrT1jddUu0FtJWSpSkKWuTOAi4kDDXuottt2iQn5pd9cjkqvoTGvlBtWPR1VjWsaXgJbUmwpanlQtd3M3UukExzwPZlWb8JL6XbUhxBvJWygpIGYvuaiJHTTNEcKrMw7IW2lsNLbCQtalctYWZPFjWnt6KgM6csqkspeU2eLQhu8HVTdBOISG88ScTiddSUhY5JH41ruCekizYSASm9amkkgeapxkKHSkKFDNs0Uf/sAc4WPfVb8vWcBLbamko45pwkulRF1QUrApkyAMJ9tZmlnXDmmfPnoKpBO+IrSocKuUuJUARrkRE9mVZIWhIWojK9Ig5gKzxOGG2tPZTfabIMReTnsMjLPCuzA8jd1ilXLn7w9dKjSpQk7FerTX7Pf5KgoDWQMR0RQxaE7D10TxwQAcQNX5M0asc+Qm/Sd9SPuV0cHmziFO/wAs/BXDa5jDLAUWz28o8nDt9tXZYjnQCB57v8s/BXU8HkbXfUj2pqWvSyzr7B3UMaQVjjnr/Io1YSODyP3vPdT700ZPBZIz4/oSnuoCbUdZPXHuqR8qK9JXrf8AFXZY4rg2iMnp+iifZThwaRHK4/eAG6MnSmBJIvYRgkzvJiunTSjmQJEYAAx1VasSrIUNpuhDkJwxAk7/ACgKeXD+rV0pHuNARbUpAlwydQukDpz2UlWxvHlKJ3qSPdhVqwRbsjlNn7PYL1VytBNgk/PAHHIZ9IyqQu0onAj1wfuinePBIwI9dJ7BVpxAXo1ra91J7qXyQ1r4/qT3VI8dTOo/WHdRrPamicU9PGD2RVOVGI7ehUHIPdSK47oMauN/0++pztqaB5OP+YJ7Ka7bm5wmNhWkH2Y1asQToIfvups0P5Ib/fYbQjvqb48nmx9Onqt4OZ/1O2rViCnRaBjDw2YIpws1xV5HGEjbc2gxgd1Tmre3vJ/iwPz00dWlEXTkP8xHadedWrBnbeUqULqiJkRdgzB1nfXUW4rMBtR9X4qDZdOqShHKABQk+UACcUmJzHJzpOacSoyboxkEKAM88z20afSBpdnjSAQ4kg6gk6somoaNCiIBc5rifdVydKjyuMx23xq5jzUxzTF4yVBX1gPZGynQqVcHzmL/AKqR7e6mp0AvavoCfiq0+VdhHrCmq0scirqUkGrVimd4Pr2r9VPx0BWgztc9VPxVdG1/tTzrB9pribaNZw3LHvMValONAzqc9UfFT0cGz+8w2pEf1Vd+PpI1+uObbRUaQQkQZz9JOXXUlR8hrIwJkZXkCN/nGrLRLSkIKNYII1Z8k6sMqcdKo17c7/cYoVktiC7F7MEReBnC9t3GnVi0Cl7uv8KVQzploYYfzB30qtKqXZ0Tll37Mq4GU7B2d1OTZFE4wBuk4dlN8UcAMG8ok5gBITuxJCt/srlbZ6jeHmzpkQmZzy2c1dTZkHNv2d1MasJwKxeIChhtOuSJ2ZcwAmiNtuCCCCc8QY6Be9qTWLyv0cn2cLG3qTqnId3NS4lHoatgxPVTWS6lUlIVswGeMXpOIkzhid1FS4ZJKcSTAAwiSYy5OOWGOGWQu1n6PWfYjViR6MdXdRhYkbT1DuoLVoUfNuknCQYGJMknUBngejXCU87dVCuV5stkYYzjETz7NuFHy+cPT+rBbQCVETgDs7qK3ZhzHZA7ar0uu3DACiQZBBF0QPSULxGOCZGVSw9MytIunAAKVIjEm6k3RmJOw4HCtdx1SFWFJ2Y7hXUaORqiANaQNVQk25REABS9UZagcTik54Qd8ZUZrS6QhRU0tJBICrwugjK8kAkTiMcfo1m/kkM4VNRolMXpA3FI20MaMTuHMnfQV28qKgFJbF1ISbyVpOsqJExOAGoYgmcBHt1veauqQgOJvECBeCiEhRmMSMYAwOGMZVn5v41Pxf1ZLst3YedM1GNjESSnEa0xrCdXXVeH3VOkwuZySnEpHlJAUMxMwcgZg01a3Qu6Su7kBEKTySZkQBmTB2CRlNfyqfjWfyRgCQjHIiYz24bK58l7xliBEeyeiq2yh3jbptHJTJSVYpM6lawAJxxyjmey7aAnEpVjMxBukwIi7dxHnSCMd1XyL4/pY/JU6x7PdTDYYOIR1k9ke+ghxd6Mhle1mdQAkHnkZ6sTQLQ7DhBJm9rAmEySqBIAAnWRlnWu/Hc0dLnpYiynIBGvV3jZRmjnyWzjB5IwMA4EpwwNQLGwpeIWgR6SroiQJxG2B088Gt61tG4qL6jeEEC+AAZSSYxAjOcDV34/Y6X6OVoeTOW4Kkb4Byk6hSOjCPN7RRLVbFhOCcYSbolQAJzvXQDgD2Coo0ou7KkRgZMckbDiUzOwE5xM0fJxzT8d3Dl6LUNSugp98U1WjVakrPV31A0pph69gUxGJSYMaoKkEHEQc8cBE1LsWmFcWpUAwboN7GZzcg3UQBJxiNmt7wdK6rRy84XgcsNXTS8UcJiFSM4A7aDb9OOhBuoStScSpPkgesZ6YzyFOsmnpSCpN1ZF06oMynPORjgTV3i+OpAbcAwv/npoZYWcwo9ddslpcUSPOmAmfKJnyIm9ujcJk1KceKUhRWmTgUybw2Eg/wDNPycfWj479AN305X+3uwri7U56R6R+FEGkFqAICrl6AvANmRlenVnOApWm1rRgrUmZkRBKsZnKQfyKvl47mr47m4iqWqDljuJk9edNfQYCgUBQMjWdmKZygmj8e6Uhcck5G8MsDtyxz59ld+UVXJN4wqMMRJBwJTIzEY1rt/R1/iKh8xkn7XuwrlDXpJ0kwYEnDZqpVraMieRqpExSpVtkk2gTdIN44JGrpw21KDB1pPZ30qVYnunHeI3HsoaGCScBEYY45ndlEdtKlW8ZOFn9/urikHf1/jSpUYTkppymJ19YmlSqJitEpUMRnsJHvpHQ4OfLOMFfKic4nKYHVSpVnrKe1RH9FOSTyFEiPJCYzHlBUgwdWG2aC7Z7qIF4qEBOSRAAGJBx2ZZbTjXKVYv4uNdJypN3yRyyuCkoF4lE4AgiUA4DWDOWFEacN9Sw4oqiAAhKYk85k4EzIpUq5X8c10nK4JbNJgoCAS2JgqCQVORiCo5i6SYAIxxwqM7bil28cTdAUSBNwYSQJBxGWHRSpVnpJ6PbYnMspWCu644rEhS1ck44JCb5OInOAIHPTl6LBCStJJEjG7ITqu4wBiZMg45UqVb+LjaxfyXB3NCqKY4wgXr2ETA1TdBg7yY1U22cHG1lEAJuYZXzzAqmBu3dAVKunx8Z5Y70ZrRiUpSElR1LClG6oARgBF0zGI1TTvk0X74ASo5FMpIxBGSsYiBI1nmpUqzPxcbPMN58kJywpQqSReUoQSkEg/sxyUnDyiJMCh21heCiq/MmLqUi9hBAjknPHGMhArtKs/Hx2tdr4SzZyrlKKwSIUgGEiCDESZmM5PdGNkBXHLVjiLwSkTjjgZnLyVdFKlTPx8YO1oRszgJUooQnO6OUm6FXhIugK1Zg444agM2e+tS2yJOuVApGBAAKSMMevqVKmfj4y4O9zUg2VRTywkmZAB5IABxEpkHKenHE09+xC4YSuDdvC+LsiACBBM78xSpVfHxlXe0Bei0kAlJlOUqncBiDAikmxLyUV3JBAUoFIjCOSkGI1dNKlWp+PjVeVQX9HuFRN2cdoPRJM4ZY0qVKrpB2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16" name="AutoShape 12" descr="data:image/jpeg;base64,/9j/4AAQSkZJRgABAQAAAQABAAD/2wCEAAkGBhQSERUUExQWFRUWFxgYFxgXGCAZGBgaHRcXFRgaHBobGyYeGB0jGhgYHy8gIycqLCwsHB8xNTAqNSYrLCkBCQoKDgwOGg8PGiwkHCQsLCwsKSwsLCkpLCwsLCwsLCwsKSksLCwsLCwsKSwsLCwsLCwsLCwpLCksLCwsLCwsLP/AABEIALcBEwMBIgACEQEDEQH/xAAcAAABBQEBAQAAAAAAAAAAAAADAAIEBQYBBwj/xABNEAABAwEEBAgJCAgFBAMAAAABAgMRAAQSITEFQVFhBhMicYGRodEHFDJCUpKxwdIVI3KCosLh8ENTYmNzk7LiFoOjs/EkJTNUNETD/8QAFwEBAQEBAAAAAAAAAAAAAAAAAQACA//EACMRAQEBAAICAgMAAwEAAAAAAAABEQISITETUQNBYTJxgUL/2gAMAwEAAhEDEQA/APP0LSkBRHJHkD0iNZ3a/wAioBeLi7yjr2xXXCXFbuipSUQMBq3V3ZFYWN/XT02jcR0ihMoVrBPQDUtDoHmdaPwq1Ct2iRmRzEH7tTkAQMVdY+Go7VpSP0RjaEfhRxaUY4fYPwiKQeB+0fs/DXFfTV2H7tQ1IRM4jmSe40ZT6NQPqE9hT7qNQgUdp6h8NOCzqJPQKj8egiLkCMFcWDjti7tp54o+aP5X9tBSWlHf1Co+mFniVHGBGz0hQxxYMQkf5R9oRHRUTTDiS0cpwyQU6wc4GyrU3vghXNhth2kf7f57KzXjYN4GSL2uPaR2ZUbweWlTLRvOBCFLeCwTAUfFuROMYGYG07qhpsLxJIbWUnWEkjnEDERWebXFpPBkJtqz+5XEauW3HUakeEFxKLU0CmD4ugnDGbzk4Zas6Xg6sSmbS4pSVJBZcAkECbzZwnMwJ6K54TG1rtiShC1BLLYJAJEyskTt5Q66z+ky1ofSYuSM5155c9XFscSWLHeMfNKyGrjnKrPkpwQstrAyxSRhq1VYaQQlTbA9FpSVCZukuuKx6COsUZWtVVtcF7k5QPfXrngxX/29v+I9/UruryBbKisyLuA8rk9hr1Xwc2uLE2jCQt4kzgOU6fdPTVILdY3Q9qSpHFnlawRiZjsrRcDlHxnAmApOB6/zlWC0WtbawbpzGo5ZHIVpLDwiUgrKeQpKFqSTjyghZBxwOrnrcY1muHz/AP3Z4aiWh/poqezo1Jx4tGOxJ7JGFVHDBXGaQdWoRPFyDj+jSNXNXWm2RmOpKj9yK1PUV9rpWjW/1afVHvqKvRYEQE9KRjicDA2YVDW0z6Jn+Eo6/oUPi24wBOWTJw+zVqSzo8GeS3P0Ip40emcEJ5glPvE9tRLiQfIn/K/trqm0nJrD+H/bhRpTU6PRrQg7YSKAqwif/G31Y+ygeLg+aebiv7aC5ZEHNP8Apz9ynUleI4eQ31DuqHabGr0UDmj4aGqyNjJB/kn4aD4sgaldLXemjUjKst7MDs7qqn7OphfGNmCOojYdoNXK0J9E+p+FQH2gcIj6ooKzs/DBopBWSlUYiJg8+ulWXXYROVKnalkkFI1UVp+cI7Zpi3Brg9NdStG6tayntp1wOnD3V0OEHAp7fhqMzaEnm5+8VMSgao571QIKnNSOo+27RlLwA+b/AD9WhF4DA4/X/Gmi6TrBH7VSEVt5PRPw1xJO4dJ+GucdByn634UZC8PJ611knoZwGLfrH4aa6wU5kdCz3U9KQR5I9f8AGkizJ1IA+v8AhVqAF7zVfa/tqJpRx03UpCVzmAqcoO721cBnm5r47qadGtqMzj9MD7tBUbXjQEQlKZmCsZ5ZX6sG+EWkG0wl1SQBEB3ADLK/lUhdkT6Z3QtJ91DVYE3SQ5rGEpyJA2Y50I8cJdJKGLqjOougSNWF+nJ4Q6STktwHc/8A34UBqwfvDu8iesjfqoZs4Bxc7Umj/hS/8Y6SB5Lrs64d9vLNNY4aaTQDcUsSSTCoknMnlYnuFDs9lQc1A9XcakOWGBKVE+qPdV4R44Z6VOPGOE5YKHtvV1HCzSacZUMST5OeMnPDOuWaQMVQecfDXFJAxBHRHdT4SQOHmk5xvHfAqttnCG2OkFxkqI2gDXO2nqeJ2/ZpzJOsn1kijwlfabdaFucYplUkgkyBkIHYKs27YogSAT9M4bMINDcZG2OdSR7qIltIAPHJG4KR7xTqGbtJjFSeaVCd3kUU2rCTdxE+UdmXkx21HDTc4PAz+238NEUgDMrMbVJ7ORNWo9x8EeYNuJHsTUO8Qc0+sr4akgN4kq6C4kHtQKGOLHnjm4xPvqQiVn0UmNpMbfRpZ+agHnPw0PxhAwJ6nEYfZpsp9P7aR7JqQip/Z/PRQlNn9k9Z+7XExqUo776SPZzU66nWpXrJj2UpGWkHyikesfu0F6ybx291TeLRgbyidl8fDjTlspOSj6yfhpCjVY8cxSqUvM4nqBpUNJ6Hm9h6qO3bG58npgd1eei2L9I0ha17T+einax1enN2xr0Z+rRDb2h5n2R768uFqXtPVSFoVtNParq9Q+Umx5o5rqR7RSOmkDJLe8lKfdXmPjS8MVYV3xpfpK6zRtOPT0adRqQ0ehOHZtozelERPFM85Smeu7XlnjC/SV1mu+NL9JfWrvq2jHrLWlk4yGc8OQn3jDqoyNLtg5Mn6qT+FeQcevavrNdDqtq+s0LHsCtMNqkxZ07MET2iB1UNdvRkDZ4O1CCR0xHZXkocVtV1mkXFbVdZos0x7Gi2IEH/AKU7+LRNS021kxyLPzcWk+6K8Svnaes128dp66pLFj3Np1o+YwAP3aPcKg6WLYCV3GoB5V1oHDEYi7ljnuFeNCuhNb2jHrKNKWaJIsZ+qn2RhTk6QspzasR+qnumvJSkbKVzd2Vz637aexNNWeJ4uxEahdB/qBPbRjZ7MMQxYj9FsT/SBr9teKqaHo9ld4obOynP9p7OrxcHFqyfykH3e+iNJssRxNk3fNgnVr114pxY2dlK6NlHW/dPj6e6oNkyNnsvQhNENisyvJbYA5iCegKxrwS6KdTO37rOR7lYrEw04Qvi42KhQx3HLOrAWqxDzbP/AC0/DXz8HN56zXC5vPXW9ox9A/KFkBF1LEbkJH3ab4/ZiryWPVT8NfPwXvPXSv7z10byWR9Cqfsp1MeqnuqM+5ZZMJZy1pTPanGvA7+89dcKt566rtWPdL9lJxbZPMlB+7TkLsnoNCf3ae6vB530p56zJY091tDdk1NoPMlIHs91QvF2MAG0YzA2Rv2Y14uVHaes1wic5PPjTZb+w9oNja2IpV4txe7spVnrftvtPpJTo7d2V35PGoZVcPWEAeUrmk0JNkwJkxz10xjVWqyCkmyirXxVBHlY71/jRmbA15yxP0z30YtVqbIn8in+JIyw6qumtGMx5Y/mH4qA/otvG6qfr/3VYtVqLKicaL4u2N/VU5GiG7oN4Tr+c/uo6NEs63E9Lh9xqwaqhZkndTgwmrJzR7A89H8w+80NNns+MqT/ADI9iqjoLNlSdVONhR+FTLNo5g8q8YzwVPvxoxYs8+SDz3seflVDVcLAkbaRsKI181W7TdmjlNCdoJH3qSrPZdQbG4rx6rwqxarmNGJUKkfIwSMT76kJslknNvfC4+9RDZ7GDq9fD21FCXoxsDCg+IpqwcFl80J9ZU01Js4zQDvk+81BWt2JJNSkaNQcwM6M4hiZCI6VD30ZpNn1on6yu+jF5R06IQaFatGNpOBq1asViUcU3frK+KaYdFWZRNwTzqUd3pVYlM5Y0DI1wWNMZ9tW/wAm2YGCggjer4qiu6LY1A9vxVYdAsui0KnlTT1aJbBz7qkWPQbF7lTA/aUJ6Qqpy9GWQaiedSz9+kazj9iSMuyhCzJq9csFmxhB55X8VRXNFtThI6Vd9GLVZxCdQqWjRKCJip1k0ewk8oKVvlQjqVU42Oy+irpWv4qcDOOWVKc0kUNNmQTlPUKvLRo6znK90rWffQEaNZ2H1l99WFCTYEHze0U1NkR6PbVujRtnyCVTuWv4qiK0cgKOcfTX31JDNlT6Pae6lUs2Jr01D6yz96uUlCWtR9DoCj7hUS0oK0lJUmCMRdPfUpFoTsV6qu6kq0ox8oYHG4rZ9GqhmRo6QIxk4CJonyG56CvVNX3BWPGmScgTh9RVXpfFjasjjTTZW6wFKUoKKpyw5WEg/mTRfDUYYaBd9BXq05PB16MUL9U1vm+H1p1JZ9Q/FUvQwXb1uKU03xqCwsFN5JI45N8GVlMXArCO01nyXnSeDNoOTS/VNIcFrQf0a+qvQn0lllVrKULcXaFpReBVdSlS0nCQBywTOOFM/wAc2ra2PqDvq1YwP+FH9aFdVAXoYoVCwQZGBwr0vRekVW21tItDbLgN4SWk3oCFLAvZxIrJ2tsqWwIiGmurEz0jGnj7F8JtgsKEtphwRdEi5MGBh5VGbsijJBEDWUx96gWFlZAAQomBlGznqwbsr0RcV1j4q2wjuWFWHzieYoj73bVI/oIuuKVgSIBIGerKTsrRiyPYji1mN6cPtUzR5JU4TeBF0YnUAeeapNq3IyZ0IoRyBByJwnmnOkrQ8ean1k99b6w2FAstpfU2hxbYslyb0Q4mPMWM03Ttkc9Ea4cvpAusWUQAB81iAMsb26uduOvHjsYD5EJGCR0EHHdjRv8AB7uXErJz8gzGW2t3Z+ECrbamEWiz2ZV9xtsqCFBQSVgGCF54nEg51aWrQZSG0OMgmzWFanBfMBZUtbQN1QKhCVZE51dleOPLv8Gv62Vj6ppDgg7+rX6pr0Cx+EW0soCGmrOlAmEhCoxxObkkzrrlu8JFodRcdZs6kKIwuLGRwMhwEVb/ABXjjzm08GlIi8lSfpJIB6TnVroKwqbCi3AJwVKZyy1iM61XDaxtsu2lptN1KXGIEkx80qTiScSZqi0eTygEqJnzeYRr3GtTzGL7SA28fOHqfjSebcGtOWPJ7lURaHv1a4G8fFQ1tPAXilcbZHxVLFfpWzrU0qSRiDKRGvnkZ1nmbC4owlS53Xj7DWutC1lsgtrGWJAgcoRrqx0LYUuWtLavIU5ZUquqKSUlawoSmCJnaMqc8aLWDOjHh5zn2q4dGP8ApOdaq9Oc4TCyLcaRZmVJS4tMrvrJhRSMVrURlkMKHa+HxWhQNkZhQiU3kKHMpJkHmrG36a8POkaIeP6ZXMSqeqifIzv689N+vT9G6Kv2dbiW13XbIpSQVKWEu8c4iEqVjJSlJgY1X2q2NWB5ILCnVcW2Txry4lbSVmWymBBURj2U7/A84c0a6n9Ko817voS7G76bnTeHaTXqI8IaP/SZiNSiPuUFpDTjLdoShbd60hopLy3EkFpShgsx5RTq1Vf8Uz7ea2OzKKwFLViR5xrVhkkCVK7Phqvs6RKAEHFSTeGJX5PVnFXnHEfol9X41rMZ9oHiv7R6x8FKpgtI/VL6vxpVNOJaFDtLWBw1HVupvyW0fMFAteiGghRCcbp9lNZiFwITNtYnAcuehtRrS8LEoiyBvyAwLmvk4XeyKy/BtR45F2JCHjj/AAl+6a1LzSbShgtONQ0w2lcrAIN0Azsis8moqG2a1ng2T869/DH9R76rmuDjigbqmTqwdSffR9DOqsbqwXGuMWWkBIWFHF1N+Rq5BONFpgnCL/4DeqbQ8ejjnYwGWFZUN1oNI2pLjZYS4gBL5LYJjkqAVgfOla1du6uo4DWv9Wn1hVx9Dluh8EMLa0Zyv/7aqh8LDdtqrsXShsJuxABCiI1Rs1VaMaCdsjnGWgIQgJcGKhmptSR2ms67evoKlA/NNZQBdDQIEbpp4/5C/wCK0s2kEoSkS3ISnXuG+padLp/Z6D75qHZbK1cTebxgdcTto4srXmpif2RWgKzbgCq7GIxxzqC6gFToAiUomDkTIqe2loeU2g7yjHtqttBSl5YbSAkgckCJMbub/imexWyXZG06KXdXLhasPGJjyYEIM67wn1ayjbAu1eJtiEWV1pxwJU8ixqTeBIupaBMQMgemTTrBwNfdbBbuKScQTeTI1ESjEHVXK+678OWRW6AaAttm/jI/qFeiacZhy2q1KsaI+qX0n2jHfWNZ0Eqx2hhy0OMtBKwrlrIJCVAm6LuMSKn2jhApSGlOvISLRYnUKWuEpUsOKCcYw8onDqOFFh5ctuscEA7KY+jEYZVpdGcBH3kJcbU0pBkhQXIMEg6toI6K7pHgLaG0KccUyhHpKcAA1ASd5iteHK8uVE8Klnb5Zbkul1kPZxPFrUiPqmTGGVZfQjnFlWImR5XNVpwxtyX3LSttxK2y7ZyFJMglNnKSJGzEdB3VA0U02SsrQlRkASkGMMc+etcZ4HK+Vh48nanp/wCacnSYGTiB9bvoifFwB8y3/KT3UNbDB/RidyUgdQFKRtI2wLQU3kkGJxGOIyxx6qsfB+lC7YpTuAHi/FxrcDxCNRwKqq7fZGeL5DaARiISAcCCceYUfQC0t2lolQSkLs95SjdAh6ZJOGV7M0/pm+0DhGj/AKi0fxnf9xVViEYGtbbeClotDjrjKUuIW64UlK0qEFZIyOGBGFRVcBbW2hRW2lKQMVKWEpA2lRIAG+seMVl16DwITOjbPuT/APqo1514SxOkHcsm/wDbQK1vBXSambMtoqbPE2ZbpuqC4UHFkSpKoIu3TGdZjS+i3rc8HGghanGmlEBxAM8Ui/CCu9AO7Doo4+2uXpkG04Vv+CVhQ5o03jdKLSFpnziGRyYO1JVlsqnb8H1uAjiftDvqw0c3xdmaZLjfG+Nld1C0rJT4q4lXkkxMFM6iaeQ4S6wlhdMsmRmL2MZKmT1Z89aJWkBtHWO+stY3fnUJgXbzQMiDgpE/nZWw8UaPmDqFaQYtidqeulRPEWv1Y6hXKiom+N9M+rNDtKnQlXKJwM4DZzVOStyPIPrJ76i2la7i5SDgfO3c1VSJwYKeNTtDb51gyGXCI6YrTN6UFlLKnA67fZQsgvAJJUkE4BqQAf2qp+CWhONeQJgqbcx1CWzjvqdwssZQthsnFDKUGMpSkAxumjnPKl8Lg+ENmDFlWJ1h8g/0VHsOlON+cSq0whbYUlbyVhYXeBACWkFJ5Oc1lfFq2ng7s4u2u8AQG0nETBF+DjkRjWOuKcrQPHOLZU64u0cl0IShDoF0FtDiTCkKGZVU1vwitBISpha4ESpSZOESYAE8wAo/Dax3bCwLsG/jvxXnGeAHVWG8X3GmTVeVjUo0im2rcul9kIZW5dCkXOQnADkFXlQcSdeWFZzSbXzpKTimzMuG8SSTxSCrMk43jV3wJsJU+8kCSqzPJjaSAAOuKp9IWUtLtSFEyhhlEnPFLaSPbVPF8HdiY3YiQPnSMBhgfaDRRoskf+RZ6u6oSVu+iD9Y/DRW3nc7g9Y+9NaCWzo1U8p1zou+9NQ3GCHSL97lJxMA3bowwH/NOXbXNbYH1v7aj2Z2+tZUIyMcxAyw/PPWuPscvTXWfk2R15TloutmzISht24IXZ21nMHzlGpVj4eMoSAbKpRAAvF3lHACThmddN0toxTGiHFYQ8uyrTjJASy0gzhhykmI1GsQXjhzVzvHa3OUk8t0eEjVteZZS2+wVrCJbdSAbxGKgpCpiNW+u2PjFhu8p5KRZFvLUhRSVFGAlRSUpnlYRjA31leCa50jZc//ADI99e0adaTxNpXrUwUno4yP6jWbMO76YDR/D6ztoCTZ3nTJN9x0FRJM5hIGGWAyFD0jw3aeKUIbfYJUAVNuIMzCRN9CsBuANUdksIMGAcKS7MlJSdd5OreCPaKcjHZL4VaPuOrs6nVqCbSy2laolIWwFSQkAHlqGoGBVVorRM8Yla1gpcUiExBu4TiDuq98K2iy2lb8gqdfQpJE4BLN0D1kFXTVa7bVBxS2wgpeCHhKiMVIAIwSdaZ6a1x9G+zV6Dj9I4PV7qR0If1q+mB7qI5ph85tN+ufgprelXtTaPWPw1akW3aPU2m/fWq6UnGI8oZ4ZVZaFQVOKQJE8QiQAVC/aEoVF6UkxlIqu0jbnbipbTyoEgkxiDlkMquOBjSnbQCkFRBsxUBjAFqaUroESa1PVZvs4cJbPYn3mli0uXFqRF9CUyFGVJCEoxP520S3+EqzLbKEt2hE+cVcYI1gpLokHnrK8LWQbdaf4y/6qrUWbDEDprHU9npmhGZbKkLUpDtmDqQW20kfPhoBQQmFApvGDM41SjSrVkW0XlAFTbTsNWVtJurSFlPGJWkjWMst9bXgw2n5LYMCbiETGIBcTgDnEwYrB+FRCW7bdSmEpZaSEjAAC8AIjUKod8LRzwiWIjlIeI34g5zgF58+qq2yJS6G323EcW5aUshPizSCkEYlKheIgEDbiaxC3EkZRW74J2NTujWQiZRbA4Y1ARKp2d9WYpy1h2tHghKwoyp4NiI5JCkxv8mDlV03opwnB5eG5Pw1V6MSVNvoOaXW3RltKFZg6rtTjZlT5Sz0iP6a1QKqwLBgvKn6I+GlQvE1/tdafhrtWE/x1v009YqNbbagoXyh5JjLZUpsQIg1Gt7QuLMYhJ17jTWYsPB+T402NiHOxBHtqfwwYv2qQCbojI6xPvFVng7dm2pH7Dh7OzOjcM0za14bOxpo1nn7h4zwB4nu9u3urR8Dm7qLWIOLIyBJPlzG07qx7rAAOA16t5761Hg3RDlpOUNpEZAyo49Edp21kxc8MU32mkIgqBvKEgESScQeest8ku+h7NlWfDBCg3KjIUtJRjiEhEERqxxrONj89Qqnocs1reBdmU3a5WCkFtQ7Un3HqrNcKTetFuOv5hOWsCSNmYq74CKi1TqudZvNx2mKqeEqodtRIwU+0ndhZ73tM08f8j/5cs9sbugEGAPRVj2UVFpa1SPqq+GpDSkx+FPCBz9VbZV67Yzt58FD3VDYtCApZERKRt7dWo1cusD0QPzuFUFrYF5eMRBz3A1cfavp6fpyzKf0PZ22heVDU84SlRGO7GsUeB1pP6PdmPdNbjSTQ+SGx+6QemEV5+W+bX7Aaxtlpsi10BwXtLVrYcW0QlDqCo7ADnXqmmpUw+kZluBzkkD215VwYaCbcwdRcI+ya9S0qf8Ap7SJ/QntCxWaYwFn4PvpRHFK34VEtnB+0XkqLZupUknVgFAnPdVYUgJA3dwFNaI4xH00/wBYHuqXhq/DDjZmfppIj6DnfWP0XpFKLKyVDybzRwJi6SpOQPmmtf4Y1yyzjm591Y21hdCN3kOonJSVp6glftFb4+lfayRphg5kk7kK7qS9M2fUVeoruqQzolIGf56q6dEoo3+nFVpDSaChQSo4xHJIxka61fgddHjLuziT0EOJFZ7S+jEhlZF6QJGyrjwOrAtbwJ/RH+tHf7a1PVZvtX8IODloXan1oZcUlbqyFBMgi8TNV44IWv8A9dw86e+i8JbYo2x+CoDjMBJEYA5VUqtjnpr9Y99Z1WTXrnB6xrRo1ttSVJUkC8JggpMx1AYbN1Y/wn6KddtilNtrWLiBKUkiZVhhskdlaPggq/olN4kkrVrk4Ozz6qzvhS0i43bYbWtILaSQhakibyxMJMTgKI1fTFngvaoMWd7+Wrur0fwd2FbVhW24hSFBajChBg3cY6K86Vp1+P8AzO/zF99ei+De0KcsTqlqKiHFYqJUYutwJOrvqtEmV55ojC0LGXGIWndOKx08jtqzTaFej9uPYBVYp0JdQucnUgxvXdPYo9VWi03HFpmCCQR7OyDXRlzxo+gfXVXK4bSjWr7J+GlU0pgo7T9quvklCtfJOalbDtrt6Bqn6VCtj11tUnEiBCicxFAP0C+pl11aVEKFmfUk7FXJBG8e6rzhKqbSonXB62WprJ2W3oF++YvNOIGBMFQAGQJ21et8KWFrKnrmQxTxijISlAwLYAEJo5ezPTilSno9oB9oq+4CLTL4UYvhlKdcnjFrjDcg47qqf8R2LURl+rX8GFAsXCphC0K5CQHELVdDhkIvwACyBPLOM1lZjScMrSlTSQCSUruqmcFXU5TkIKThhiazSLQN/wCTT1cKmjeSVNqBWpYvodkFRnINxU9HCPR0CQqdcIURvzaqnhWaLwdf5TxmCLO4QZggpAUCCN4B6KoNK20EKJm+pxBBMxHi7aDjrM7TNT3eFrA4wMpbSFpWiSl29dUInBETr2VnLZaQpxShkQkYiJhCU+7XTPa/WNIxoiQM8tpo50Vhv+krvoFiW8UhSFIKTtB96qmINoOEt9R+KlIw0IfSPrK76r7VYyErSCfKmZk+TGvrq0tSno8pG+AZ/qqjXpWLwJvE5ZjVGRkzTx/o5fxvW9JqNjfbJKgnibsmQkCz2UEDHCVLJ66zZtBH53RTWuFzaQoJKbqrhKVJc81lpqCA0oHFuZmcauGOFujYF/jZgTCDE64HFZVimzXODdqm2WfD9JP2FCvRrdpVtxl264lQcYWpEHFaUlUkbQJEneK8xtfC2yJcQuzkApN6XG3AQRjEJYMjVmPfQmeF7TaWAlYUW2nWlXkPAELWFGCGTqEZVGTEkAYdHYo1HZMOo+m3/UnvqxsvDHR9wcZeCsZDaHCnPDFbQOUdtOd4W6LOIvzqJaVG79FQsV/hBty1uOIKiQi1QBMhITZmwQDvJUYEYk76p9C2UkqCSUkhQ5wU4jp213hHpxt9bi0LvcY/xgFxSYTxQbxK0JEmBgJ6a5oC1AuJgib0xdMx5J5UwM/zq3x9Dl7TmNDGJN71j30c6I2T6x76SLM/JCVNwCYkE6/pUnRaE5uND6p76PRQtK6OuIvY4ftH2TRODtqds7y3G1QVcUkxnBtLV6eebsbDvqLpHjYhS0SvAcmLx2TOHOajWPSQCjfKUwEEFROJS6hyDdCiJugYjXWpfDNi54TmbZaNXzmX1U1TLNaJrT1jddUu0FtJWSpSkKWuTOAi4kDDXuottt2iQn5pd9cjkqvoTGvlBtWPR1VjWsaXgJbUmwpanlQtd3M3UukExzwPZlWb8JL6XbUhxBvJWygpIGYvuaiJHTTNEcKrMw7IW2lsNLbCQtalctYWZPFjWnt6KgM6csqkspeU2eLQhu8HVTdBOISG88ScTiddSUhY5JH41ruCekizYSASm9amkkgeapxkKHSkKFDNs0Uf/sAc4WPfVb8vWcBLbamko45pwkulRF1QUrApkyAMJ9tZmlnXDmmfPnoKpBO+IrSocKuUuJUARrkRE9mVZIWhIWojK9Ig5gKzxOGG2tPZTfabIMReTnsMjLPCuzA8jd1ilXLn7w9dKjSpQk7FerTX7Pf5KgoDWQMR0RQxaE7D10TxwQAcQNX5M0asc+Qm/Sd9SPuV0cHmziFO/wAs/BXDa5jDLAUWz28o8nDt9tXZYjnQCB57v8s/BXU8HkbXfUj2pqWvSyzr7B3UMaQVjjnr/Io1YSODyP3vPdT700ZPBZIz4/oSnuoCbUdZPXHuqR8qK9JXrf8AFXZY4rg2iMnp+iifZThwaRHK4/eAG6MnSmBJIvYRgkzvJiunTSjmQJEYAAx1VasSrIUNpuhDkJwxAk7/ACgKeXD+rV0pHuNARbUpAlwydQukDpz2UlWxvHlKJ3qSPdhVqwRbsjlNn7PYL1VytBNgk/PAHHIZ9IyqQu0onAj1wfuinePBIwI9dJ7BVpxAXo1ra91J7qXyQ1r4/qT3VI8dTOo/WHdRrPamicU9PGD2RVOVGI7ehUHIPdSK47oMauN/0++pztqaB5OP+YJ7Ka7bm5wmNhWkH2Y1asQToIfvups0P5Ib/fYbQjvqb48nmx9Onqt4OZ/1O2rViCnRaBjDw2YIpws1xV5HGEjbc2gxgd1Tmre3vJ/iwPz00dWlEXTkP8xHadedWrBnbeUqULqiJkRdgzB1nfXUW4rMBtR9X4qDZdOqShHKABQk+UACcUmJzHJzpOacSoyboxkEKAM88z20afSBpdnjSAQ4kg6gk6somoaNCiIBc5rifdVydKjyuMx23xq5jzUxzTF4yVBX1gPZGynQqVcHzmL/AKqR7e6mp0AvavoCfiq0+VdhHrCmq0scirqUkGrVimd4Pr2r9VPx0BWgztc9VPxVdG1/tTzrB9pribaNZw3LHvMValONAzqc9UfFT0cGz+8w2pEf1Vd+PpI1+uObbRUaQQkQZz9JOXXUlR8hrIwJkZXkCN/nGrLRLSkIKNYII1Z8k6sMqcdKo17c7/cYoVktiC7F7MEReBnC9t3GnVi0Cl7uv8KVQzploYYfzB30qtKqXZ0Tll37Mq4GU7B2d1OTZFE4wBuk4dlN8UcAMG8ok5gBITuxJCt/srlbZ6jeHmzpkQmZzy2c1dTZkHNv2d1MasJwKxeIChhtOuSJ2ZcwAmiNtuCCCCc8QY6Be9qTWLyv0cn2cLG3qTqnId3NS4lHoatgxPVTWS6lUlIVswGeMXpOIkzhid1FS4ZJKcSTAAwiSYy5OOWGOGWQu1n6PWfYjViR6MdXdRhYkbT1DuoLVoUfNuknCQYGJMknUBngejXCU87dVCuV5stkYYzjETz7NuFHy+cPT+rBbQCVETgDs7qK3ZhzHZA7ar0uu3DACiQZBBF0QPSULxGOCZGVSw9MytIunAAKVIjEm6k3RmJOw4HCtdx1SFWFJ2Y7hXUaORqiANaQNVQk25REABS9UZagcTik54Qd8ZUZrS6QhRU0tJBICrwugjK8kAkTiMcfo1m/kkM4VNRolMXpA3FI20MaMTuHMnfQV28qKgFJbF1ISbyVpOsqJExOAGoYgmcBHt1veauqQgOJvECBeCiEhRmMSMYAwOGMZVn5v41Pxf1ZLst3YedM1GNjESSnEa0xrCdXXVeH3VOkwuZySnEpHlJAUMxMwcgZg01a3Qu6Su7kBEKTySZkQBmTB2CRlNfyqfjWfyRgCQjHIiYz24bK58l7xliBEeyeiq2yh3jbptHJTJSVYpM6lawAJxxyjmey7aAnEpVjMxBukwIi7dxHnSCMd1XyL4/pY/JU6x7PdTDYYOIR1k9ke+ghxd6Mhle1mdQAkHnkZ6sTQLQ7DhBJm9rAmEySqBIAAnWRlnWu/Hc0dLnpYiynIBGvV3jZRmjnyWzjB5IwMA4EpwwNQLGwpeIWgR6SroiQJxG2B088Gt61tG4qL6jeEEC+AAZSSYxAjOcDV34/Y6X6OVoeTOW4Kkb4Byk6hSOjCPN7RRLVbFhOCcYSbolQAJzvXQDgD2Coo0ou7KkRgZMckbDiUzOwE5xM0fJxzT8d3Dl6LUNSugp98U1WjVakrPV31A0pph69gUxGJSYMaoKkEHEQc8cBE1LsWmFcWpUAwboN7GZzcg3UQBJxiNmt7wdK6rRy84XgcsNXTS8UcJiFSM4A7aDb9OOhBuoStScSpPkgesZ6YzyFOsmnpSCpN1ZF06oMynPORjgTV3i+OpAbcAwv/npoZYWcwo9ddslpcUSPOmAmfKJnyIm9ujcJk1KceKUhRWmTgUybw2Eg/wDNPycfWj479AN305X+3uwri7U56R6R+FEGkFqAICrl6AvANmRlenVnOApWm1rRgrUmZkRBKsZnKQfyKvl47mr47m4iqWqDljuJk9edNfQYCgUBQMjWdmKZygmj8e6Uhcck5G8MsDtyxz59ld+UVXJN4wqMMRJBwJTIzEY1rt/R1/iKh8xkn7XuwrlDXpJ0kwYEnDZqpVraMieRqpExSpVtkk2gTdIN44JGrpw21KDB1pPZ30qVYnunHeI3HsoaGCScBEYY45ndlEdtKlW8ZOFn9/urikHf1/jSpUYTkppymJ19YmlSqJitEpUMRnsJHvpHQ4OfLOMFfKic4nKYHVSpVnrKe1RH9FOSTyFEiPJCYzHlBUgwdWG2aC7Z7qIF4qEBOSRAAGJBx2ZZbTjXKVYv4uNdJypN3yRyyuCkoF4lE4AgiUA4DWDOWFEacN9Sw4oqiAAhKYk85k4EzIpUq5X8c10nK4JbNJgoCAS2JgqCQVORiCo5i6SYAIxxwqM7bil28cTdAUSBNwYSQJBxGWHRSpVnpJ6PbYnMspWCu644rEhS1ck44JCb5OInOAIHPTl6LBCStJJEjG7ITqu4wBiZMg45UqVb+LjaxfyXB3NCqKY4wgXr2ETA1TdBg7yY1U22cHG1lEAJuYZXzzAqmBu3dAVKunx8Z5Y70ZrRiUpSElR1LClG6oARgBF0zGI1TTvk0X74ASo5FMpIxBGSsYiBI1nmpUqzPxcbPMN58kJywpQqSReUoQSkEg/sxyUnDyiJMCh21heCiq/MmLqUi9hBAjknPHGMhArtKs/Hx2tdr4SzZyrlKKwSIUgGEiCDESZmM5PdGNkBXHLVjiLwSkTjjgZnLyVdFKlTPx8YO1oRszgJUooQnO6OUm6FXhIugK1Zg444agM2e+tS2yJOuVApGBAAKSMMevqVKmfj4y4O9zUg2VRTywkmZAB5IABxEpkHKenHE09+xC4YSuDdvC+LsiACBBM78xSpVfHxlXe0Bei0kAlJlOUqncBiDAikmxLyUV3JBAUoFIjCOSkGI1dNKlWp+PjVeVQX9HuFRN2cdoPRJM4ZY0qVKrpB2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1518" name="AutoShape 14" descr="data:image/jpeg;base64,/9j/4AAQSkZJRgABAQAAAQABAAD/2wCEAAkGBhQSERUUExQUFRUWGR0aGBcYGB4eHBocHxseHBocGhwgICcgHBkjGhgWHy8gJCcpLCwsFx4xNTAqNSYrLCkBCQoKDgwOGg8PGi8kHyQsLCwsLCwsLC0sLCwsLCwsLCwsKSwsLCwsLCwsLCwsLCwpLCwsLCwsLCwsLCksLCwpLP/AABEIALcBEwMBIgACEQEDEQH/xAAcAAACAgMBAQAAAAAAAAAAAAAGBwQFAAMIAQL/xABREAACAQIDBAUHBwgGCAYDAAABAgMAEQQSIQUGMUEHEyJRYRQycYGRobEjQlJyksHRJDNDU2KistJjgoOTwuEVFhc0VHOj8CV0s9Pj8TVkhP/EABkBAAMBAQEAAAAAAAAAAAAAAAECAwAEBf/EAC8RAAICAQQBAgQFBAMAAAAAAAABAhEDEiExQQQTMlFhkaEFInGxwRSBktEVI1L/2gAMAwEAAhEDEQA/AJe/eCVcDkQAKtgAPZQDunhetnWJIu2FIuxsNBY6gGmRvyfyY+kUK7hLbaHrk+JrpxRtM4fJa1JP5F9hdmyxHM8caDKbFXJN/RkHjzpt4cdkeigbbDgxD0f4TRNg94oMgyyZ9B+bDP8AwA1LK75G8NJRaRW7za4iAd5b+BqphJdkTqGDZgL3Ug28TburbtjbayY3DIEmHabVo2UeY3fY+6rZ4rSR6fPFUwvZkPOSc4WuygiSN54Msbqwe/aQDTIwOoJ76No1kwwGrzQ8wbtJH6DxkXwN2HLNoBRtFaWP0/dRczfJ+r7qHkPcb8Or03SrcVxlOLnxBixDIOvOVlKkMBFHYdoEEeFq0DaO0YY5GWZHEbMCGQqTlFx5jKvAj5pr53dwqyS4sMAR5TIbeOVdfTxqWdmfISMruls+imwNu8cD3VTHFOKtHN5GZwyySk19H2Hu5+02xGDhmfzpEVj4ZgDbgOF7Vc0LbmYkx4SBWUCPKqq30TYABh3HSxHoNtLlNcr5PZjweV7QV0n7QZcHaNirZ9CDbgG7uOtK5cNOwJaaY9nmVHa7tU1rQjqVkcmZY3VHQuYV7SU3EjZMbFmYt2ubKf4RTroyjpGxZPUV1R4zAcTaszDvpf8AS0zmJVQ2NjbQcSVHPwJ9tK7DbKxGV8zsCFGUAr9JQR5v0SaKjauxZ5dLqjpKspR9FmMmGJdcQx0AIL5RxVgdQBp2RTTO0Y/pg+jX4XoSjpdFMc9ask1lLnaWOfFY6RIp3RVIW6DUEIrFbG3Nr1Jh2djLuPLiApAu0bG9wDylA5mmULVkpZ4xbTD2soe3I2hJNhy0rZ2DspPLQkacdNL8TxqdvFtFoMOzr511UHuzMFv6r3pGqdFlK1ZZ1lBqbb2gqLIYoZEcrlyv2u2QFzAhQOIvY1MwW803lMcE8HVmRWZTmUghSobzXbW7rxA40dLFWRMJqyvl3sCTwGtCMHShhGF2LIv0m0HfqToDaxtfnQqx3JLkKp8FG/nojfWUH41ow+xYI1ypEiqTeyqALm1zpz0HsquwG/GDmYIkyFibBQQT7iavq1sCUW7RoTBKOAtW0JWtcbGTYOhPdmFbQaAx5lqt29sMYqLq2sAb9/NSuhUgg68QatKysYVcvQ1Nc5McyryB68kevygX9lZTUvWVjCf3wQthWC3J0Onp1NLjZO+MOGmMl5S4LaCJbanUav401MeDK3URaG3yj/QB4AcjIR7BqeQOvD9G2FXjGD4nUnxJPE06m1wTlijN2wPw3SMJyI4ocRISLBcqC5IsLkHQU7tkpaFARYhVFu42GlVmw93oYfMjVfQBVq21oVOUNnYfNjBcg9xy3C+silcm+Qwxxh7UBHSBjfJ2jnySMI2ucg1sQRcctL3qoj6asE4XOZEZbG7QHiPqymmXJnlGkCgf0rge5Q3xqqxG5yuDmgwh8Mp+P+VBSa4NLHGXKBzZe/mDxc0aQzh5L6J1UoJ01+bYac72o1xG0JYYyZlEiW8+MHMo/aj1Jt3qSf2RUHZG7yYU50wcQJ4mFhm9jKn8VXseMjmulyGtqjAqwH1TY28Rp40ZScuQY8UcaqKFRuNiQ82KZCHDTuRl1NrLY242Po5VfOcsEoYFT27BgRxGlrjWq/ePoJgmkaWKR4nY301F+/8A7NRt2+jTGRTqp2jiUVSC0Wc2dQeKEki3I6XW+vImkMriqOXN4Ucjcr3YwNylDYCMEAgqQQeBH4EVaYaQo3VMb80Y8wOKk/SX3jXWxtrTCiDtKWyHzwSTb9oX4W5+GvLWTi8NnW17Eaq3NWHA/wCXMEjnU2dqVIEd+oQUiBAIMygg+JNLvZckRknVcpyxS/N4WW/Mcjf2UyOkDELHDCzlQRIhtfjbU2HOlLgg0Ty5pECSJMoBkjFmdSoNs31bnjpT4UtLs5c961QSboYlfKIzoAJUudO56bvlwPmKz+IGn2jYH1E0jNwCqYyNGlhcvIllV1bgTfQX+lT9rZOdhvHTUdwB6QnkumdUClJLWJLXtzJAFqVGwMQGw2NueEUZvfh8ulODpNkVY4SzBbllBOmpXTXl3+qlbsrYbRRYhWxEDddGqKRKNCJFe5vY2spGneKpja07iZYtyCfopiUzk3DDrXAPEEdXofRpf104KT/RfGIsSsbSxOzFmGRw3BLemnBU8nJXBajuLfbsIG0JjYHzTqO9AK2rGuW4UC7G9tOAHd4Vs3pX8tcXW7ImhIvz5H6przARkADhZib5SRYgcLAjkavDTpVnn51k9WWm6r73/ostycCrQtq62dgMrsPnE662OpPG9bN98NKuDYrKWGaO4dFOnWLwK5bHxN6kblxZY5BYj5RuIIuMzWNjrqLH11M3qhz4SYdy5vskN91c0vcelD2FBhC5w8QDyi3VnghUWYd6Xtp3184h28uwrZ+sYLIoBAXi0ROqj9nuq3wOKiGEjGZARkBBIvfOAb1q26oGJwZS18zga6cFP3VVyi9qOeMJqm2W+KeXI1o0JsdOsIvpwvkpM7vF2wMsRBsbk2sLZkUW4a8tb6063SUjR0U/UJt+8L0ktmtIgIzkZyM4F7HkdO668OVbBG5bG82SjBN/E3iMeWYNhfMkx84d8bc794HKnLOspU5WjVrG11LC/L5y0mZntPEf6QHT0NTmbZ6nnJ/eyfzU3kr8wn4e16eyrc5/xSzZSRIQ4jXhLl1CC9kLW435GrPYc2JTHYVTLJ1ckhVu0p5XGoFwdDxNVeLwjLPHfMSMoJOvByDc9+lbNmR2xcJuRaXQjiOPDxq7h/13twQUqy1b5ffyH3Js4EEZ5b2/WMPgRQbglxkuFMwn8xL5G6y5IjDG7LIvEm3D20YnByDhM9/2lQj3KvxoW3XwCTYZzILvwJUsv6NRwB4XvXFE9LJ0fUexMayhhiFsQD58/MX/AFleVdbP2RGYozeXVF/TSfRH7VZTWidP4g7sXArHEAut9Sx4sTqWJ5knWpuL2iIyEALyMLrGtr272J0VP2j6Bc6VQwbaIhijhAed0BF/NjW3nv4dy8WItoASA/e7b2IwDExMGLWMjSXJY6AHskd/DgBoLVPk6HKkNbD7LeTWd7j9UlxH6/nP/W0/ZFXmHw6qtlAAHAAWA9ArnuXe/Gtg48R1kYLyMlgh5C97lzTC6JdoSyqXlfMzKb6WGjWFhRcKViLIm6GQxsL0P4Xb0z6pCXFzexQEWZlHnEX8086vsWewfRQvuqHZT1bqtr3BTNxd7fOB76CGm30Tv9Z5Be+GmBBsfzZ1sD82UnmOVS9nYxMZHdo7BWIF7hlYEqbcCrBlYXB5Vo/0fMxftQk5voMNbLa3bNuA76+Nz0KrKrWuJHvbhcySE28NaZpVsThKeqpcFlneHziZI/pW7a/WA85fEajmDqakT4dZFGvirLxB5Mp9foINjcGoW8e3BhIetIvd0QDxdgt/Ve/qoUwPSjg1kdesygZsyFXGVge0VJWwXjcXtz5mlqyraQbYacm6PbOBrbgw+kPA8xyOncT7huzdPo+b9Xl7OHqHfVRgt5MPiz+TSI8idoZWU+lWKk2DDTXwPEVatKGVZBwHH0Hzge62hP1aAU7NGJ3ew8ilZIkkB1OcBr+kte9a4t1sIvm4aAeiJB91ad7NsvhoC6AFr2AP+VAMXSZtBhcYdBcEi9hwF/pnW1NGDlwSyZoY2lJ8jQg2bEhukaKfBQPhUmlVszpDx0mIjjkRI1Yi/mm4zAEaEngaataUHHkOPLHIrizLVlq04jEqmrMFHeSB8a1LtSI+a4f6na/hvSlCVlr2o3lLHzY29LWUfe3ur3q5DxYKO5Rc+06fu1jHmLwEUmskcb25uoNh6xUI7Cwp4YaBvERJb22tULbG1GimSKJBJIQD2z3mwsSbLwJr4O3MYGCnC62vo8fAEDnKOZpkmI5JFxgtmLECI0SIE3IQDj7Le6vcfseKeNo5VLqwsbk+0W4HxFqrthbwvNNJFJH1bx2uLg8QrciRazrzq+oPYZNNbA3/AKiRAWWbFKO7ri38WatmD3OWORXE87ZTfKwisfSREG7uB5UQVla2bSjKBm6PpFLFWwzgsSM8cisASSAWWS1xe18tHNQztiHMVzi4NiO4jiKKbXAsoxkvzAPNuFOxS8eHGVgcyzvfTmQYu1xOhbXvpiVGO0orX6xPtCvvyoHgGPoB+J0rNt8mhCMfahZ7Q3MYzSO0c69pspVQykZ2IPZLNqCOQqqO7brJExWUkShjeGYaaiw7FuJHPlTeWd9fk/Rdh9169Msn0B9v/Kn9WVUSfjQctXZIoH2LteKEzxM63DsLZlvoSCCCb30FFxxrDjFJ6sp+DX91RHxWGk/OKoP9NHl/jUX9VInRWcdRV7P3ijWKME2IRQRbmAO7Ssq3G7+FOow+HN+fVJ+FZTaiXo/MWvR3h1GFVxqzi7MdSSOyPUALAchQx0p/P9A/iWiDoymzYJDra7cfrGhnpMmZp40QqcxKkHKRewIBzaDWxoIfJ7SuwkYbZEH/AJh/4TR/0bYh0VBGgcsrjVsoFn4nQk8e6l3s4zLDkaRVCyHsDq7AkDUAD62opkdHMmsdzmJEgv6wfup5e05oNPLsGW2PKTEx65I9PmR3PtcsD9kVWdGqnqCWbM2oLaXNnfiBYeyiDbEZaNgBqRSUxGJ2zhJiIo5DEpNljNg12LXa2p861RTpnZONj2w8ti1/pfcKpN39pxpLMjtlLytluCATnbTNwzHkL3PK9KZd/dtCyrBOrHicqtc8L9pNOXspp7j7Jn8mPlwjZ5e0yhe+5IcWy3ueQtRbVCxi09yP0sv+SRjvxEI/6i0qsDs9RPiXJ0zyqfQWvejTpdgaGLDojsYmnT5Nu1lsbjIx7QGlspJHdagWbGwiSdesmBcyggqGUG5JIswNgFNha9PjfJHyE3VDB6NoUGOlyAaxLfx4fjTHCWZlPmvcj0/OHr0PralX0caYuRYnzOsam1iNOSm4t2sjC4Jtxprlg6hge5gT77+q4oZORvGv01YKb57FTqlIL3zAC8jkagjgWIPHupfYN5TP1RaIKOsUWUZuyrWve/HKL6d9NPfIfIqf2x99JHB4CVNskups7zENysySBRcC17DhereP7ZEfKgpzjbX0T/cs9gYhpZxnaNrBT8mADq6g6g34Hw1tTsTY0Q4qW+u7N/ETXO/RphLSFjmU6Lrw0kjOmnH8K6WreT7kN4kNEXH+K/YDt98EiJEI0RM72JVVBtY+FJfYW8+KleZGma0cE0i2VPOjUlb9nhccKeW/K9iA/wBL/hakNu5gZBiMReGRQcPigLq2pMb2A04nlSQ4KZPcFPRbvDPicT8s+YI0dhlUecxudAOS29dPeueuiGBkxLZ43S7RWzKRc9YeFwO+uhaWY2LsC97ZWTFo63BEYIOnKTxB76iR7wSls+fzRl1UfOPhb6IqXv8AABlY84nHsdDQNh9ogRTEXAUx6+s+FXwwUo7/ABOHysk4ZKj8H+wc7qSFsdO7EEuoPC3BY14XPdRdi5CsbkakKSPUKXnR3jS87sBmOQj3rxvR7iopGRgGVCQeAzEaeNh7q58qqTR2+PJyxpsFNl7axs2HEqNCeypIY2N8gduCHTtWGtbMVvBjoY0kkjhKMVGZXvbPoCRlXTUXqHucxGEAvyH/AKaC/uqfvA/5CmvOA/vLT6UQWVttBQrOwB7K3HPU+6w95peYPBxnEzjEIs5EsliYS1u3cWCg5dCPTamNhjdF+qPhQzsNcuNxV/1ht6xGfvpIumdGVaogVi8JGmz42UumIEkQbWQZh16q4ubKbpmuNfbTZwR+TT6q/AUG7wqx2a5Fsock+rEXHwow2afkY/qL8BRmLh7NEu34FdkaQBlNiLHQ2vbh3EV9rtqA/pU9Zt8aCZcBh32jilxEaSDNdQy5rXSHhfhxqBtrdfDpgJJYolVlY2cEggLPYWANvN015VtKozzNSaGirXFxqDQedvYuXETxQiK0TkWckaDLa1la5152q+2fi26mO0THsLzUfNHDtUI7GvJtDFi0kRzkkZlv5sPG1wRrcemhHkfK2o2iRhFxMqlvJ8BfM6nNxujlD+j71PqrK2RK0eZRLIO254rzdj9HxrKekR1sHYCbeTYWyBOzJKBon7KcjL7l53OlUe8G586AHBtkbnmAa5PE3YE5jxJ4mrjo02y08TqyIgjIChRbQi+upub31vrejOYKqksQFHEnQD03qVUdWzQmsPuxthzbykqPA2+AFMLcXcaWButxGIlmktYZmOVb8bDv8TV/hMfBfSRD6Dep3+lhwSwA4u4NvUOLe4eJobmWksythdiABzOntqHJiojwu/1EZveoIqRhsErWZiZDxDN9w4L6hVDvptN4yio1rhzz4hGI4eNALdItVxUY1MU390x9wBNS4NsQsQocBjwVrq32WsfdStwu+2LFh1kZ8Sr34eEv3VbbG3rmxGIjgmEbI976E+bbQqxYEG/uq8sE4q2ccPNxTainu/1POmPZGImihaCPreqlVyneBfT30s58bh8xbEbMx0LnNmMUuYdq4bsun7R510KdkZfzLlB9A9qP7JN1/qla+YpFLBJUCOeHNX+o3M/skBtDpbWoptcHU4p8gR0W7IRmONhE4jlTq7TKikZCdRlY3uWIvYcKYBhF2QgFXBNjqNfPHoN728WrUIBASyC0bG7gcFPNx4H53t77y5o8wHgbg/8AfeLj10W75NGKiqRQ7c3UM0XVxTPCLggaOot3K3AeAIFD0XR3IujP1tua9XGT/VMTj96jrHY5IIzJIbKvE2v4cBqaqDv5g/1p+w/8tBX0aWnsol3KUEErjRYg9k4axseF1Aa3souG1x+qn/uzVOekbBXAEjEngAjfhRMDRd9mjp6AzfnaqtFGrLIl3OrrlXzH4sdB66TGztz8WozM6t2XAAxMRFzGwQ/nOOYj0ca6UxeCSVcsiK6nkwBHsNRF3bwo4YaAf2SfhRUqFlDU7sSG52xp4MdG8rrlNlUtMj9ouhHZVyTwPD209/JpD50pH1FUD35j768i2TCpBWKJSOBCKCPQQKl1pSsMIaewf21ugMQysMRPGygi91cEEg6o6so1UagDhUBtwm/4m/pw8P3KKItpbXjgAMjWBvbTuFzfuFaId5sO3CQUNwvT2QN390jhpWkMockWsIlTu1Nr34Du50REVBj25CzWV7nuAb8K3jFE+ajnxIy/xWPuoBVdC/2E4SMqZhHlAFiV1sLX7Q8PdUPau1y2z4/lgx/J7rZOckQPAX5mjkbsR3YgGPMSTlll4nXgGUDjwtaosu4sbG/lGK9GdSP3kJ99VWRVwcr8eWq1IusHOoijuQOwvE25ChnFLKmMkkSCWRHsQyKpHmoDo0iG4KHhfiKLMPhVQAKoAAt/9nnW2p2dLimqYv8Aas0rYaWAw4hQ5Y5vJ5Gtd89rIWGnDjRls3DfIx5s3mjsnS2nAgW99Tqys3ZlFLgXU3VYfaOJutlcg9kczHDfTxymoe3NvxNs/EqHYayW7LAaSHQnLpqD3Vcb0brTy4l5ETMjBfNdQ1wLEWYW5Kb3FUmI3Mm8mmg6iX5XPeT5EsM5JNrTgWBOmlVTjRxZIZPUbS2GJsCS+GhP7C/C1B82J6namJPAMBryuY4v5TRfu9CUw0SsCrBQCDa49NiRf11F2nujhcRKZJYrvYDOGdW04aqwqalTs65w1xoCsbtwdY3aHE9/4VlFZ6PcL/8AsD/+mf8A9ysp/U+RJYKXIuuiThN33X4GiDfPbidW0KEs/wA7KLhOfbbgDw7PHXhbWgno6aV5JokbIhszMp7dtRlU/NvzbiLaa6gy3m2esWEZYwFAGgHp+J7zxpOyq9n9hQ7vvI+0YoHlmaMyZSpkexFjpxq83ZW+0VF3IDPYF2I0DW0JqRunsBDilxD51Kykjktguh1HDXjerPAbLEO1Owt4yWs976lL8eHEkVdKjjWTW6V7Ohz7LPySfVHwoN6QJh18Ck2vn9J7DUQbMwLtGpeZyLDsrZBw71AY/aoG3p2TFHtGBwoDEOC3En5NjqT99cq5O6XtB/Yu2ZZGYM7HKjsLnmqkirjc/HNNioWY3KsQNAOIF+FV+DwGWeRVRgCkiqTcXuhAFyALk6VL3KwBXEIjix1JGvC1rXsPHhXp5FHTKvkeJgnJzhd8v9hyk0rsdvRiSrW6p1LyhhIzDRZWVcpVhawA5HkaPcXssojGKWWMgadrOPsvmFvRak2pz4aMyP2i05JAsCetJOg4f5150eT1vIk4wtBPF0j4pSgeIFWdEzB72LemPUD616YcYKqEuVDL2GFuybXKi4I04jjoCOVIwYcmdG5CeMf9+6nkjuYypCl1AK3uFbmp5kHv7iPEUZKjYJuV/JlFvj1qYYhmWRbrclbMO0Nez2T6LCkHgNhgY5FMkRbrh8n2sx7Xm2K2v67U+N8cc5w+V4WF2UXVlZR2hxvZrf1aScIP+no+OXypCO7UrTY+DZeSFuns1FxSkTRuVDEqqtfgQTcqBpeumMNt/DlRaeHgP0i/jXMm6KFcYxtpll+FdTYUAov1R8K0+g4uWUe8u+McEOaKSF5CwAXODfv0BudAaCsP00O8xgWD5UFhlK28wEtr1luCtRf0iRjyPhwdfvpF7GT/AMaa54zTjjflKKEVsacmpDC2N01SYmUIkS8ibqRpcD9YdbkcqaQaU8kX1lvdYfGuY+jw2xB1H5q/seOum12nEeDq31Tm+F60lRsbbuwT6QIGyJ1jBkKyBlC2HmjXiToubS9K+OHZzs7o8RRUu/ybDKC6gE9n6Vh66am/ePVkRbOCRJYlGUfmzzIAvqPYe6uftgR/I40af7uOY5TRnjeq4pNI5/IwxnO38PiNHopghXHSHDujRsF8zMACFkuDcDWxU04qQ/QbfrWUG134ix/RnhxFPDyMfOZ29LEe4WHuqeT3F8CUYUihxe/0EUjI4YWZhf6rFT6NQeNaj0mYL6fvX72oOxuFy4iZVBAWSTv5yM3+Koe04vkG0Nsnwrph4ylBSvp/Y83L+Iyx5Xj08NL6jdw+MaRFdF7LAEZjbQ+ABoB3x2riYsS+QkH5MAIubslXJ7LA/OXiByFGOwMfGMNEC6AhRcFhcUvOlPaC53eKRSVEFyjAkE9eLGx00rmxq5pHpZm/SbRWYvpAx6RyNfVM5sYmHm3IvZha4A5c6au7jddhYpXJLOtz2jb40i5tqy9WlpHGcNmseOpHwAHqp37ivfAQfUFUzQ01sQ8Wbk3bstGw0QNiqX8QL++vryGP6CfZH4UE7+IPKQWZ0Xq0BK8eMvfyvagzE49hHIVxcoNiYwVQ3sOZy6a0kMTkrQ+Xy4Y5aZfqOg7Mi/VR/YH4UL7y7ZgwkoXyaNuyrXCC5zFhpoOGQnjUzo7xjS4CJ3JZiNSeZ0J+NUHSIv5VHpfNGNNeUh7iD87vpYRTkkyuWbjjco80aJekjCKbGGUEchn+7SsoYxOBRmJ6ofafu9NZXe/Gx/P7Hkr8QnW7j9/9Hz0XbPlw6zT4rLEjBQMx10vx8TfQcTV5vVtl3ibLEyxc3kOUnuypxAvbVsvoq62TsXUSTWeUcLebH4Rry8WPaPo0G7eHBRNEVmdVRtO0Rr6BzPo1rzvme3W1HP8Asvd6cyxuY+yGUnMyDQWvozCiPdbYDwYvDySZFVW7R6yOw7J7m4fjVnJ0TQyOTEk1jzfsL6gQX/dq72L0LRIwZspI1AKlh7zY+ytr+RP0r7GfsWUNChBuMosR6KF99ty5sUySQzmGRCSrAd4t8DRHgdjuFAM8mn0RGvwS/vqQdkH9fP8AbH4UhYV3+p22l83Ho31okPxQ0UbnbrY1Wz42eOS3mCOJEtrcksFBPoolSEcsTJbxEZHvT76+1eZeE0LjuZcp+0rW/do7gpE3aDWjb0UhpJ2TCRkZfOl85VbjIT84fCnZPjmKESRMAdM0fyi/ujN+7S7h6NcSuY4LaUixliQlg6gk3I14angaKlRPJDWqAvC7cZuoukRLTQXYAg9opc6Na/aPEEU+UxOVR1pVSq3D8FZLa8ToRpcX5A94Adu/uJjRMDjMRBNEL8MPGHzcjmy6WOvfR3jUVYu0pYJa1hc6aXA7/R40ZO0DFjcLvtgzvrtBDhWKur2sbKwY2B1sAddKVflMcs0WIMeIMsbq6kQSkdk3Ceb5l+V+dO6GDDy8BGx5gqLj0qRcesV5Nu5hydYYvsL+FCMmuBp41NpvoSGyNhESZoYMYzkFReBlXtXvcmwHHj4U78Fu5hxGt4YwbC9lA158KyPdnDXHyEX92v4VuG7uHH6GL7C/hRcnLk0YKPAMb+7HhSBWS6kONA7W7tVvY+ykps3bSeXRyjDMsjyM2YyHKS181ly6jU8+dPfejchJ4x1KQxyKbo5jGh9Vjb0GgmLorxQK/wD48leBMMl79/5zjzoqVIWcW5Whc7obSi8pURwGMsrAsZS2gXNa1hrdBrXTg2xCfNcN9UFv4QaWWC6KHjdWkfAxAc44Cr24EKzSEDTwNNFcYtuzmb0Kbe3h76zdhjFptsGd9800cYihnlszXCRkEAoy37eUHUjnS+w3RmkayBIdoASpkbNHGdLhtLSaG6jXXnpTp61zwQD6zfhf4151ch4uo9C/eT91ZSaGcE3Yr9wtzXweJXq48QFJJLSxgKvZI4hhfiNKaHUtzkP9UAfEGvThj+sf90f4a88iHNpD/XI+BFBuwxio8C8GzS+JxCsXfLI+t15kEX0A4EDTurXj8MgwOIkyP2EnF9D+bLqTYPrqvdVtLuhihPMymNo3cspaZw9mt2TeN/NtYa8LV8Sbr4oYeSAIpSQSAgTrf5S+exMA4lj6L1eOZqKVnnZPE1ZHNxW7X2CbdcDyWI88v3mgzpDwKPiWQlFZ4oyAzhMxUzganjYsvDvow2Fsdo8PGrs6uBqFckDXh3cO4VJxOyM47TZ7cBIiMP4QffUU6do7nDVDSxIpu1MyBGAuoaxXtAkm4FwOFr601Nx9mo2Ci6yJc4UBsyjMCALgnjpUuTdSE+dhMFJ/YhT8GqdhAsCCNIDGi8BGoKj0Be1+7TTyOfImLBHG212AXSLs4rIwiUktFGQtza6ysNNdDZuVr2oEbZc5QDqZMwvcBWJFyLe3X2UxekcLPlRHAZ4yuobQrJGwzAKWXTNxFLf/AFbkjJPXYY3I4TgHS30gvd766cE0o1ff8HJ5WJyk3XX8jW6NetGz4sojIAtlYspuAL62PstXzvNim8twoaMowBIIYEEdZGLA6G4J5jnX30SIV2esZZWaNipKMGF7D5w0Olqud4t1ximjfrXiaMEAqENwxU2IdWHFFNcl0zuq4URWcX1U3r2tB3Lm5Yxv7iH+SvKbWjn/AKZ/EUnRRiJ5ZHCyZM6XdrXOjG2W/ZB14kGm7gdiRxnNYs54u5LOf6x1t4cPClR0KKS7H9j/ABU52OlIzrjwUG0d88Lh3KSuqdxZgoPfa/G1fKdJmBUZuvit35xb22telR0wi+Q8+sb4H8KH9orbYuE8cRN7gK1IW2dI7tb3w42/U6qL9oEEG1gQO/jVvj2tGx7gaU3QziurwsRyO9w4sgH6w6m5A5d9HW3d4ikMhOHn4H9X/wC5Sy2Gi7QMS4XMsLZyLwqfzhX5zdxHdXuEQ9XrNLft6+UtYdprfP4AWr4gx46nCubgNAhtz1Ld1buuXLoeRIF+Ny1dSukeTka1y3fXYZ7nOTgoCxJYxRkk8SSi3J8b1J2ksKspdhHI2ispsxsL8vOA7jcVq3VH5JD9Rf4RQr0kzWnw41t1OI0HPsLpXM+T1bpWFa7XEf5x0ZfpjQ/1l+9fYBVgZAy3BBHeDekRBiUMhCGdBcLYSuLGxJ0Dd1HXR9iZ/IVlDGXtMGVyLsM5swa3nDQWOhA5ca3QkMik6QT7cVVhdiqkhTa4Bse8UoMd0u4jDTSQqhOVst2mY+wEHLx4CmRvHvEggdXSZCRbtRkjX9pcy++kdvntFoceyKsdjlJJiQm7ce0VvTQoOS72CodLeLbFDD6L8r1RYOfp5bjSm1skYiSFGM66j9WCfWS2p8bCkKdpONstB2erGKK2yLewc27Vs1+Gt709d39vQiBFz3ZRYhVZiDzvlBoy4BC7LF8M6jM+JcAcTaNR7SmntrQiYc+diC/pnNvWAQvuqn3x3iTqMgSa7soDGNgo7QOpNrDTupJ4TaUx20uHMs3UnFBMnWNbKXtbjwtSpWhpSp0dGx4rDR8HhXxBUe+rAmuU91NsYiXFZXnmYBXIDSMRcDuJtXT2D2ehRC13NgbuS3Lx0HqotUGMrYO7/bx9VCBBMBL22AVuIWNjqRyuFvSdwfTXj2DXMfZQtxfW1tPP8abnSQFVYNPnMPbGwpF7A3oxUjYgPM7ZMPM63toyrcHh6aK4Fa3Dno66S8XjcasblbC2gdrG5trct8KdQMv9GPWT9wrnzok23NiMcpmcuUZQtwBYMdeAHcPZXRdCQY9kNpZAeMXouRX11sv0Iz/aH+Slnvaz+WTAOy2e+n/KityOmpqjxM8wH56S/a+ie/8AZ9FUjhclaOXJ5kMcnF9DmOMkHGFj4qyEe9lNC292/wA2EfKIm0TOwZdSC4QZSGy8zfWrTcKUtgISxuSLk95Op+NDPSyApSQqGHUyXU3scskJsba86nFfmo6Zyei0QF6cRbWB+NuA/nNHG5m9K7Qw3XquUFiAPRbj670gmx0OQyHDJYtbKHkHAXuO1xN7eqml0QYXNgTkd4rO1gDdbFibFWuD3X0OnGqZIqK2I4cjk6bGJPhVcWdQ3pHD0dxqOcCy/m5D9WTtj2k5/wB4+ihfffefE4IR2CMGEjZl0vkXMFKnNa+puCeHCgWPptxOUsY1IBtxHE3P0PCpqLe5eWRRdMcC4sx/nIyo+kl2X12GYfZt41rx28EMaK5cFS1rqQRcAsb66aKaoujffF9oxSSOoXKwAHt5+qtfSPs5SsMoUBhIylhoSGhkFieetuNCt6Dq2tFou/eDIv1yfaX8aylSI4/pyf3Y/nrK7P6ePxf0Z5P/ACE//K/yRSdFWOmjbLCiMzJqXYgLY9wFz6NPTTTlwmJkU9biWXTzYVCD7Xaf94UL9H+4wwkhld5XkItqpsB4AXo6xk6hdSR6VYfdXE9z10qQlOkLCrliiMoWzO2aUuSbE37QDEm7DjVZtDqm2bhYfKYgySzMWIlym+XRT1dyRcX0HGp++0sE06hsQkWTOO0rniQRbKvhVDiMJhWjRPLUGQsbiGXXNlvy5ZffTE1dja6GiOoCq4kCZhmUNYkvm0zKDzHKjPe2S0D+igToRssbomZ1DE9ZkKg3I0F+el6ZmP2esqlWFwaSW/BSKpADsyRZcNhwrJ2YEW+YcbHlrwvW1tlydki1gtjzJ1buB43FeYvoUwLuWyMLm9gxrbs/oOwKOGyubG9i5t6xVI5mujmn4kJtt9hfu/s1Hw8TEMrCNFJVmVhZRobEcNdKB9+FdNoxp1jOow05VXtobD51ge7iTTUw8ARQoFgKT/SPjEG0wrukebCyopdsq5m0HaOgpOzol7TTs6LrJ7stuemutiL3F/RRj0arbZ5BBFpGFj9c0pNjbvurk58LIDbzZ424B+RI+kKZPR9A+FwCrK6x5XcOrMtu1I7oQ17BrEc+BtxGhapEMSqb2LjfFwMOx8KRu/2Ed9oFlR2GVNQpI4d4FPHbEAxMZVHU35gg/CgXFdH+0L6Yzs8vklv8PfQjJIvKLfAIYjDN/pxpMjFPK82exy2L8b8LeNP/AHdA6hNPm0s8H0cY0sOsxr25hUUe+1M/ZOC6mJUBJCi2uprOSYIxadlPvy/ySj9tf4hSeg2XMNspN1R6rypH6y3Zy5gS172tbnTX37lsiEmwDqSe4X4mkXHs0jFCXrYMomz/AJ5L2z5uBPG1NHgWfJP3c2NPFjM0kJjTtjMbWuQbc+ZtXTeAPySfVHwrljY+zzHio5DJAQr8BMrE6EaAG5OtdObN2jGIkzSIDlXQsAeA5E1pM0OWDHSctxBpf5S/sVqRuw938THNOXhZQ8E6KbCxZkYKOPEmw9ddE7wYDDYxQjyPobgxFswPeGTUUOL0dJ82XaJ7r4llHvN/dQUqHcdxadEmzJoMcvWxsmZkIuONnF/iK6RoL2NuB1Mgk6yViuoEszygG9727Iv7aLBhifOdj4Dsj3a++s3ZkqF3vNh2bHzBVLXZdNeHVR66eiqzF7PaxBRrgkea3cD99bdslItoYgdnVw2VpApN4lF+0wuLj3VXwSOGkNvObMAJFOmRBpZzzU11Yp0keR5WHVOTp/2/UPejuZvIIgqXsBxNvmiqDpdxDdWgeOwMU5BDX4CM24eA9lXfRSjLs5EfzkOVhcHUKvME1bbybsjFmI9Y0ZjLaqFNwwFwQwI5D2VzXTs9arjRzlgZlbDPcHRjz/Z9FNroXx6rhZAzWGfQm9ufE8B6zRA+4RJv14va1zCl7d1wRpVjuxuz5H1nbDdYQeygQC1+Vzckk3N6ec9SI48LhKyj6T41kw0TAgjNILg34wSfgKQkRUwvYnzlPDwbxp+9Jmz16qF1UBxNa4GpzRSCx7+I40gRvFJrmgw+g1Hk6qCbgagAXIufaaON7GzRuQ3OhCItBMFkZCG5ZTfQcQQfdbjRVvukwhiDdW6meMEgFWFyRe1yDxtxHGgjoO2zfygmOwLcIk0Xsp80XNvRfjTH3iHlWGZIGR5VZHClrao4ax0JW4BGo51N+4rBfkoWbommvId/cPCsogXcmewvh0vb/iP/AI68rrWeJ4b/AA3K3yifu/vNh8RIY4ZA7AXICsNL25jxFXmIlXQMbE8L6X9B4E0iuizZCTYizaqqsdGNibjuOtONN1YLeaftN+NcUj34u0Rtq7mwT6vErHvI1qJhOjbCA36lPZWnemSLBqCqvwLG0knAdwDjXWhzYnSbBO+SNMS7BSxAdxooux1mtoKXTYbGngdixRABEVQO4AVO8nF+fqJ/GlvsHf3DYuYQxjFBipa7uwUWF9SJSfdR4mxkIBvKf7aT+ajVGTTNG19vxYZgr5vNzE5tALhefiahR9IeFvbrCPC6/wDfd7aE94kjgxkzm+VYUJuS1gJRwBNVsW24Hk6xTdVQg/J285kt87wquOClG2cWfPkhKoRtV8aGfsjeyHEuY4nzMBc+abcbXsdL2PsNatvbmw4sgzRxyEcCy8PfQXuKqy7QlZSwVkjsRdD2et5g350xcbCIo3k6yWyKWPavwF/nA0k4pOjowzc4KUuQSbocwBIPk0eh5EiivaWE+Sy5FsLaX7vVS/HTLCpVZGdXKq2XzrBlzDUQ2OhqVs/pVgxDZBJmXixCkkd2irfj4UmmkV1IvG2TFbtQp6bL99VpGC+ja3crf4a+ds74YdYJCDIeyf0Und4qKSm/mGd8YzCVEUpHYM9v0ag6em49RrJJmbY8FbBj5z+oy1Pw2AgkW6vJb/myD4tXNW09knrbdbEpyp2SWvcovLLz4+N66J2Ht1UUxmOVirHVVFtddCWH/wB0WkkBN2ZtLc6CcWZnI7utf+aqL/Y9gr36se0miXaG9ix5B1EoLsFBYKFBPNiGJtbwoZ/2vYYzdSEJlzZMnVm+a9rcbcaGmwt0Xey+i7AxkEYeO/eRf40XYTZscYsqKvoAFLjZPS/h8TKsMSEub8UYDTU3OajyDaMhAIw76/0g/GjVGTsmbQ2lHAAX0Bvb1C5JvwAAqqG/+B/4iH+9j/mqi32xbymOFonTMk1mLqRfqmABHHn7qROytkYdmcLiixEUpYdSwsojYsdW5W4UyoVt2dMYLffCzSCOKVXZjaysrW5a2Y2F+dX1cz9GMcUWOV4ZjMQFBBjKcZUtqW1vqPCujPKZP1X7wrMys+sRsyKQ3eKNz3sgJ94rSd3sN/w8H92v4UI7z9JzYJ3EkFlQovnZiS6lgRbS2hHqqn/27xZQxifKSRe3MAE/O8RWSbM5JDQwuESNcsaKi8cqgAa8dBXxj9oxwgNI2UE2GhOtieXgpPqoe3S32OOiMiQuVvbTKLakahnHG3K9Q+kDGlooUaKVc0trkKR+akFjlYnUE8qHdBva0E6bdhPBwfUfwrdhtpRyEqjgkC5HhXLkOwxl0xOGNwdQzjLqh7XY080j10xehWTqJMSrOJvNsYyWGqjvsfm/CnlFInGbbGztjY8eJj6uUErcMLMVII4EMpBB9dU8nR9hz8/ED+3c/Emp21d54sPEZJFlCggeYeLEKPAakamqcdKuBvYygEGxBZePP51It+Cjrstdh7pQ4V2eNpWLDL23uAL30HfoNfCrPF4KNx8oqtbmRw9B4iqDA9I2DmkCRyZie6zW0J1yknkeVSN5Nsw+R4g9YF+SfU3GuU21I76xlXRMGBj5TSAdwmP3kmvKT8cea7GV1uW0BAAGY2tp3V5Vlh+aPPl56i2tEvoUHRVjeonHybyFkIsmXTtA3OYgWpzLtaW2mGf1yIPgTSj6ILeVZb6hG09Yp4HhUZcnfDgWW/8AjpHzB4hGBG1jnzXN15ZRalj0aG2KlPdhpz+5TN6Tpwocm9hG3D0rSt3T2hBBJKwMzZoJU8xRYFNT551AHDnWRu2XnRLPfaH9lJz8BT3ilxOW+WAG37Z99xSG6MGgXHjqmmLGNwc4UC1r8iddK6CEnY9VCRoKhU7fxEsk2OEuQWgUDLfUGQX41Xbu4FY8+cmxVSbWOgYW79da37d3giw+Ol645QyoNQbNZ81rgG3Aa2qG+92CLu3WAZ1sRdzqLWN+q04VTHOo0cmfHOU7S6YbbitfFMYioJROIuP0t9BaiLf3H4mHAYhwYGtG2hRhoRY65+NqHejIrLMZortGVCZteK5r6lV45hwHKr3paly7MxGvFbe0gffSTdvY6MEXHGk+TnbEf70n/JH/AKBoi6JZMuJbS+jD+GqDEGMTIzMwYxoLBARrHlBvmB53tblVpuDHedhDKwYAnNkAte2ljmHKtLhjLlDV3uj/ACZ7KPNPwpQdJn+8Rf8AJX76Od7FxIhIM7tcWtZfuWg/eqCHEyRt5REmWNVILAm/E8xbU1PH2PLZoqN4j+XRn9jDn/pR10Zu63ZbT5zfGkBtLBwSzJIcVGtkjW3H82ipfQ88t/XzpwbBjE/ysc0uRuAV2C+oAj4U8nSAt2We+b2WLT9IvxpG4fTbyf8Am198g/GmjvZgykkB62Y/KJcNIzA68wTSvXHYf/Say2m6wYhTbs5cwkHPjluO69aPBnyaOj9su0kH1x+6a6q2brGvoFcv7pYnD/6RhMYnDtIR2mTKM1weAvwJroXZmw4sgNidL6kn4mi+DLkgb+vleA+Lj2owrnzdmH8qmXTWHEjiP1T04t/9jpE8cwR8qXzZAWNipF8vPW1LjBxYKOYyJ5WWIcEGI2s6lW0C3vZjb1caKewsk7NXRUuXHL4mP3SKa6mrnLcrd+PypfJ48UxOjdYhC2uPnEACn5FsOGw+TX2VmwxXxFL02w9uY+GHOv8AarStdT5Ip00mbmOaL+FM3pTwMMU+IzK3VlIGZYyFJ7bjQkEDlypfeX4LqipjxWQOGFpY75iCD+jtlsByvVIvYjNfmY5OgmW+DYdx+9qJ9/474ZD9GeI+1sv+KgvoPWKWKbKrZFbshyCRovEqACde6i3f3Y4OFDxo5aOWJ7JmJyrIubsjzuzc2tyqcuSsfac74CE3lW3zT3d4P3UxegWS08y+A09T/gKrcP0dZDnDYntghg2Hl0B42tHxoh6NN2ThsYy/LMki8THLGVK5uLFVAHaA43qkpJohCElIYW/mHz7OxItwjLfZ7X3VzHtiEjHzrY5c0uXu4Na1dLb57IBwGKyvMrdTIQRK/JSdQWsQeFqQ21nweYqZZVnL6rlYp29NO1bzWB4UsOymVtNUrPehg/8AikN78Wv/AHbD4kV0btvBCTDTJr2o3XieakVzr0eRRptOARTl8xAJCFCvaQc7g3v7q6FxOzZMjZZ5Qcpt5h1sbcUpZ8lIcHOG0V+U11OVf4B4VlWEjK2UmWEHIgIMigghADcX0NwdK8q2o43j3GJu/gcBgbmPKhI1OViT67GrqXfXCAfnv3H/AJa9rK5zvFP0jb3YeZmRWdlZbXCnTUHg1u6gfAS4NCSxxJupXRY+BFjxbuJrKysuBaCXcvGYKHEiSFMWWyle2Y8ovoSba+ynZht5IiLZZDbwXn/WrKylkwrYi4zA4efV8MznxWP73r4i3Wwun5H+7F/PWVlLSDYQ4DFRwqFWF1A5AIB7noK6Y94UOAeMK4ZytgQLaMCdQx5CsrKLdGEimPwxKtIJ1cZb5chHZ7r68qI901w2Hfr+sfI4Is69od2igjv51lZRkxVFBtNtrByJbrmIPIoxHwoTxuwMCz3zE37gfgRWVlSKEnZWxdmKbkltfoty9VMDB71YONAqMQBwGQ/hWVlZOjMEt9t7IGKMhZijBgLEXse+l4dp4frOs8lkz5s1+vtre9/M769rKrF7CNWSti4mLyiN48IUZWBDGe9vEjKL+iugNjbyR9WotISFF7Ach9asrKGp2ZKiwO2I2/RyH1L/AD1HeaMG/USeoR/z15WUQlhhMYo1EMn/AE/56ljbI/VyfufzVlZRML/f/YTYuUuqKyMiq6SG3msWBBVr8/dQYOj9SCOphAve3Wy8r/ia8rKDk1sLpQedHGz0wCyBsiK3BULv3aksL8gLUavvFAQe3+634V5WVrYySR5HvJhz8/8Adb8KkDa8Ona9x/CsrKyYaPnGzJLFJGG89GXgeYI7vGktj+h+WVhKUYP2b5ZlIuoAuMyg27PfWVlHUwOKZt3b6MsRhMbDOFNg63u6WAzAk6G/Be6nlnFZWVlJs2lIqJcJh8xuqXvr2P8AKsrKysE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1520" name="Picture 16" descr="http://t0.gstatic.com/images?q=tbn:ANd9GcSCRpuviV1OVDtVl4D6YKUJ4TObNR6RtvSBqNMTY92HbTG8_cZ_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08720"/>
            <a:ext cx="282153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Belirtisiz Ad Tamlaması</a:t>
            </a:r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>
            <a:normAutofit/>
          </a:bodyPr>
          <a:lstStyle/>
          <a:p>
            <a:r>
              <a:rPr lang="tr-T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TAMLAYAN                       TAMLANAN</a:t>
            </a:r>
          </a:p>
          <a:p>
            <a:pPr>
              <a:buNone/>
            </a:pPr>
            <a:endParaRPr lang="tr-T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tr-T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sz="2200" dirty="0" smtClean="0"/>
              <a:t>              ………                           ……… -ı/-i/-u/-ü</a:t>
            </a:r>
          </a:p>
          <a:p>
            <a:r>
              <a:rPr lang="tr-TR" sz="2200" dirty="0" smtClean="0"/>
              <a:t>                                                        -sı/-si/-su/-</a:t>
            </a:r>
            <a:r>
              <a:rPr lang="tr-TR" sz="2200" dirty="0" err="1" smtClean="0"/>
              <a:t>sü</a:t>
            </a:r>
            <a:endParaRPr lang="tr-TR" sz="2200" dirty="0" smtClean="0"/>
          </a:p>
          <a:p>
            <a:endParaRPr lang="tr-TR" sz="2200" dirty="0" smtClean="0"/>
          </a:p>
          <a:p>
            <a:r>
              <a:rPr lang="tr-TR" sz="2200" dirty="0" smtClean="0"/>
              <a:t>Kredi kart</a:t>
            </a:r>
            <a:r>
              <a:rPr lang="tr-TR" sz="2200" dirty="0" smtClean="0">
                <a:solidFill>
                  <a:srgbClr val="FF0000"/>
                </a:solidFill>
              </a:rPr>
              <a:t>ı</a:t>
            </a:r>
          </a:p>
          <a:p>
            <a:endParaRPr lang="tr-TR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tr-TR" sz="2200" u="sng" dirty="0" smtClean="0"/>
              <a:t>Tamlayan</a:t>
            </a:r>
            <a:r>
              <a:rPr lang="tr-TR" sz="2200" dirty="0" smtClean="0"/>
              <a:t>: kredi</a:t>
            </a:r>
          </a:p>
          <a:p>
            <a:r>
              <a:rPr lang="tr-TR" sz="2200" u="sng" dirty="0" smtClean="0"/>
              <a:t>Tamlanan</a:t>
            </a:r>
            <a:r>
              <a:rPr lang="tr-TR" sz="2200" dirty="0" smtClean="0"/>
              <a:t>: kart</a:t>
            </a:r>
          </a:p>
          <a:p>
            <a:endParaRPr lang="tr-TR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 descr="https://encrypted-tbn1.gstatic.com/images?q=tbn:ANd9GcSmLgBl9EVM83kGLg_HVA30mV1ILGXDXNxGbqr2G9B5jTiap-6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12776"/>
            <a:ext cx="2743200" cy="1666875"/>
          </a:xfrm>
          <a:prstGeom prst="rect">
            <a:avLst/>
          </a:prstGeom>
          <a:noFill/>
        </p:spPr>
      </p:pic>
      <p:sp>
        <p:nvSpPr>
          <p:cNvPr id="5" name="2 İçerik Yer Tutucusu"/>
          <p:cNvSpPr txBox="1">
            <a:spLocks/>
          </p:cNvSpPr>
          <p:nvPr/>
        </p:nvSpPr>
        <p:spPr>
          <a:xfrm>
            <a:off x="2627784" y="3429000"/>
            <a:ext cx="3781048" cy="73840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Bilardo salon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915816" y="3573016"/>
            <a:ext cx="2844944" cy="720080"/>
          </a:xfrm>
        </p:spPr>
        <p:txBody>
          <a:bodyPr/>
          <a:lstStyle/>
          <a:p>
            <a:r>
              <a:rPr lang="tr-TR" dirty="0" smtClean="0"/>
              <a:t>Kredi kart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6626" name="AutoShape 2" descr="data:image/jpeg;base64,/9j/4AAQSkZJRgABAQAAAQABAAD/2wCEAAkGBhQSERUUEBQUFBUVFxUXFRcXFhUUFxQYFhgXFRUVFBQYHCceGBkjGhQUHy8gIycpLCwtFx4xNTAqNSYrLCkBCQoKDgwOGg8PGiwkHCQpLCktLCwtKSwsLC8sMiwsMCwsLCwyKSwtLC8sLCwsLCwsLCwvLCwsLCwsLCwsKSwsLP/AABEIALQBGAMBIgACEQEDEQH/xAAcAAABBQEBAQAAAAAAAAAAAAAAAQMEBQYCBwj/xABJEAACAQIDAwgHBAYJBAIDAAABAgMAEQQSIQUxURMVIkFSYXGRBjJygZKx0RQWNKEjQlNik8EHM1Sy0tPh8PFDc3SzosIkRIL/xAAZAQACAwEAAAAAAAAAAAAAAAAAAgEDBAX/xAA0EQACAQIEBAMHBAEFAAAAAAAAAQIDERIhMVEEExRBMjNxUoGRodHh8AUiYbEGFRYjQsH/2gAMAwEAAhEDEQA/APb5JAoJY2A1JPUKzmL9MADaJLjixtfwAp70vnIiVRuZte8AXt52rI1u4ehGSxSMVetKLwxNB98ZOwnm1H3xk7CebVn6K09PT2M3Pqbmg++MnYTzaj74ydhPNqz9Bo6ensHPqbmg++UnYTzNJ98pOwnmaz5NcFqOnp7Bz6m5o/vlJ2E82o++cnYTzas0Za4M9T09PYOoqbmn++cnYTzaj75ydhPNqy/2ik+00dNT2DqJ7mq++cnYTzaj75ydhPM1lftVH2oUdNT2I6ie5qfvm/YTzNL985Ownm1ZYYkUonFHTU9ieonuaf75ydhPNqPvnJ2E82rNcrS56Onp7B1FTc0n3zk7CebUffOTsJ5tWczUZqOnp7B1FTc0f3zk7CebUffOTsJ5tWbzUuajp6ewdRU3NH985Ownm1H3zk/Zp5tWbzUZqOnp7EdRU3NJ985P2aebUffOT9mnmaptnZczFlDZY5Xsb2JVCwvbXqqbtCTD4cquImwsbMocKYZzob2Ok3EHyqmcKUXbCXwdWaupE375Sfs082o++UnYTzNVHPWB/tOE/gYj/No56wP9qwn8DE/5tRhp+w/mPar7SLf75Sfs082o++Un7NPM1Uc9YH+04T+Bif8ANo56wP8AacJ/AxP+bRhp+w/mFqvtIt/vlJ+zTzal++Mn7NPNqp+esD/asJ/AxH+bRz1gf7VhP4GI/wA2jDT9h/MLVfaRcffGTsJ5mpOD9LwTaRMveDcVR4baeDkdUTEYRmYhVAgxGpJsB/XV3tKAKvqoGWSRCUDKGChCDlZmt63GowU5PDhaYN1YLE2mbqKYMLqbikrK+h+0jneIndYj30VhksLaNcXiSZL9MvUj9o/KsrWq9MvUj9pvlWVrp8N5aObxPmMKL0lck1oKBc1cl65Y1yUqRbiPLTLS0/yNcPYUyAjFjXJvXb4kdVMPi/dTinRvXJJqOcdfdc1z+kPqr86awtx8vXJlpE2fM28W/L+dSBsRut6LpdwzZGMxps4wipy7CPW9I2wu8GoxRC0iKmP8afjx1+uu+ZDxpttlEUXiw/cSVxdOCeqx8Iw3f791ccqy76MNycRcZ6XPVZFjL1IWelcSbkrlKM9Rs9IZKiwXLfZb6yf9if8A9bVSf0rMPtcWv/60fX+9JVnsZ+lJ/wBjEf8AravS4cKjKpZVY5V3gHq76xVqnKqqVux0eGWKnb+T5tzjiPMUZxxHmK9t/pALYfCmbDlEKsgI5KJlYMbfrKSDqOuqrFekxTZmHdUjfF4kBY7Rpq2azNktbTQW4sKtjxLkk1HV21+xa6du55NnHEeYozjiPMV6Wu3Z1xy4djG6wR58SVhi6ZjQyyhejoLlYx576Y9H8Zi9omR4cRh4GTVYeSjNwdbm6klerNrr1DSn5ztdpW9fsLgPO844jzFLnHEeYr1v0w22+Ew8USiJsW655GWJCqqgzSPlItYkEDwY9VXPoJiBicFHLMsbOTIGPJot8rsBoBbdaq3xLUMeHK9tfsNy87XPHvRhx9tw2o/r4uv98V6jtr9f/wAib+5FWxGBjBuEQW/dX6Vjtt/rf+RN/ciqiNbm1E7WIqxw02R/RL8Y/sp8qKPRL8Y/gnyorFV8b9S6l4F6F76ZepH7R+VZStX6Z+pH7R+VZSujw3lowcR5jENc0pNNO9aTMdlgN9NvigKjyPTLd9OkLc7lxRqLLPxpGux6I9/+99WGF2WBq+ppskLmysjR29VfefpU2HY5P9Yfzq00A4CmftV9FBb8h50uNvQnCu4kOARdyjxp/Qd1MSOQLu6oO7T8zUN8fGD0VeQ9wPzNLZsa6RYtOo66b+1jqDeVQTtJ+qJV9ptfIU2dpSdbxr4An8zTYCMRaCfuPlXDYu36reVVZx7ft1H/APArjnF+qZD4gCpwEYy2XHqd9x4j+YpwYpeIqsj2hL1qj+B+l665wT/qRsv5iowE4i00I6jTMuBU91RY4kbWJ7Hhf+VdcvJH6wzCotsTciYnZndUMhl36/Or9MWrVxPhAw0plN9xXHYqYp67Y03icGVNx/zXMclP6CX3LTYDfpJP+xiP/W1er4U9BfZX5CvKdhD9JJ/2MR/62rc7SxjoUCMVHJqbD31wP1jiY8MlUkrnZ4CGONkNf0lR5tmzd3JnykT61lP6O9mEr9txX9Xho2SAHcAuZpHA97AHjfgK0nOcv7RvOjnKX9o3nXCj/kVKNNwwP5HRfBybvcx/oZtYQDEbQxKO/KyCLorcjPeWRjfSw6A/Kq/HSYc42ObZYkREIklbKVSLKbuR1hct7g6G9hvtW/5yl7bedImPkG5yPCw+Qq3/AHLRu5cuXxVheila10ZP7DjMUmKx4WIJNHKgWTOZFhXqiAFgbLa53kE9eun/AKJpD9hINxlmkHDeFb/7U/zlL+0bzo5zl/aN51XP/I6Uo4cD+RK4OSd7muvWI23+t/5E39yKp+D2hIZEBdiCwvr31A25+t/5E39yKul+lcZHim5RTVtzNxdN04NMj+iP4x/ZT5UUeiP4x/ZT5UVoq+N+otLwL0Lz0z9SP2j8qyhrV+mfqR+0flWUro8L5aOfxPmM4Y0ywvTrCkyf6VqMxHksouah8g0p03df/NbNdhYew5QSues5JgPcAu6nDs/DqDZJbAXJyyAAd5YCs/WQWlzT0k3sZ7D4ZUFlFdPJbdqeH1PVVocCrPcRzckU7Lhs1+/pAWpfsMSiwSRfFZPmAaTq4fyN0s/4M/iXVdZmvwUbvcOv31Dl2i7eraJOJ1Y+Aq6n2LBqV5QOdzFZXsfBhuqjnxMcR/aPxPUe4Vpo1Y1PDqZqtKVPxCwYQnpAFj25DYe4H+QruQIP6yUnuTQfWqvEbQkk9Y2HCoxsPHzrThfczY12Lf7ZAPVQt7RJrobYA9WNB7qpy5rjlTTYERjZejbbcB5Uo2uD6yA/78Kz/KHjSmU8aOWg5jNBnw7+tGB4C35iujs0EfoZWHc3THkdazq4g1Kw+OIpXBrQlTT1J0kDR/1i2HbQXX3r1U/HjWUXuHU99x7j1U7g9rX0bzpcTskG7w9Fusfqt4ikv2kWJbBlSUXTQ9Y3EUkeJZNH17+P+tV8T3a+qOu8fyPFaslkDix3j879dDVgTuSCQ4qpxeFym6/80+jFGsdx6+FSZLMKhftJeZ16MoXkYILloZwBxJjIA862+ICyZSyYgEKq2ELHd7q80UFHIGl9R/OnlR2vlznwJrFxvA0+KVquhq4bipUVaKzN/wDY04Yn+A30o+xpwxP8BvpXnEuDm7MnmfrUJsLODuk8z9a5y/QOBe3xf1NL/Uqy/wCr/PceqfY04Yn+A30o+xpwxP8AAb6V5pBygOufzPv66vMNjwB0nt4k0kv0Hgl2Xxf1Hj+o1n2f57jX/Y07OJ/gN9KPsadnE/wG+lZGbaiftB8RqMm2EB1lHxGl/wBD4LZfF/Ubr6uzN1BAisGy4nQg/wBS3V7qrttKbZirLnmlZQwKmxWMA2O7caocPtaNzlWUE8A2p8BUlmJ3k1t4TgKXDP8A4tCivxUqitJE30R/GP7KfKij0RH/AOY/sp8qKz1fG/U1UvAvQvPTP1I/aPyrKVq/TP1I/aPyrKV0eG8tGDifMYlqZEv6RR+8p4neKclawpNnx2IY9ZB8BetL0bMy1NydpJxb+HJ/hqPJMskiILkDM5BVlvlKhfWAuAWzeKinI9qp2j8L/wCGklxKyOipqQc5NmGVVsCBcC5bMFtwJ4VwjuDzrUHETqpsSb2vYKzaG4BOUG24+VWTLVZyypI4fQsQ4NmN1IygGwNrFD536zQBGfFL+9/Dk/w15riV/SPbtv8A3jXqLY1O0fhf/DXnE0fTcntP/eNdL9Pecvcc7jldRIqw8dPnTckgG6usVP1Cov8APrrrpbnJb2Am++jKaeSGnwoXfU3ISI6w3306MJ4059rA3LSrtAdYHhS3YyURk4I020JH86tIcSrU+cPcUuO2o2BPQpY5bVfbLx19DVXicJYmjAtYiiSUkEbxZa7ZwFxykejrqe8ddRInJAZd9tPfvHfV8uo1rPwdGR07J08DVcXdWLJKzJsoDoCKagkpcK1sy8CfnTL6Oam3YBMUdQR1fSthBgwsagDSw/Mak1i5XuRXo8cHQX2V+QrFxjsoo2cIrtlPLBVNtCbKcq6k/lWg2u/Jxlqx+AcsS19b1kowxvM1zdkOTw2AJNySKJIKkS6oQd41qQIbqD3VZViovISDuijlw9QpcPWglw9Q5cPVI5n5cPw0PV3VuMBKWiRm3lVJ8ba1mpcPWl2eLRJ7K/Kr+H1ZRxGiLT0R/GP7KfKij0S/GP7KfKisVXxv1NlLwL0Lz0z9SP2j8qylav0z9SP2j8qyhro8N5aOfxPmMYmGY2qVDoR3Efkaiwi7k8BbzqQz2FzuGtaXsZ0+5p4dpr+98Ev+Gu59poGVy3q3BDAoxVrXKBwM1iqmw7+uwOeb0iMUeZ1zHTQG1O4L04zMAIjqL+uNP/jXK6Wrt/R1Opp7/wBmhbbMGXNy0dvaB91hrfutUfD45CWfMLtYBV6bBVvbMEvY3Zj3XA31ncR6dBZml5JjZTFbOATZs172/KlT+kxW/wCg3V/1B/hqekrez/RHVUt/7NK2MX9/+HL/AIa8y2jJZnP7zf3jWmxPp6WUiOLKxGjFs1u+wAuaxuNcnf7/AH1v4OhOm25IxcXWjNLCQ3N/pxPf3V1HESbHq+fCiM214jT86kI17n310mc1HRa2g31Owuy7i7b/AJfU0xsyHMxJ428v9a0Ma6VTOVsi6Eb5lPio0jHSKrfdvJNVZcuSACeG/wCVWG3b3CmwuR5Hr86s9l4IKuo1sKMWFXBq7sUcGCYEaWPV/OrzCoba/wDNTOQFKV4Cq5TuPGFirxcNRMJhekKtJcOT1U/h8KF8anFZBhzHkWwFUCHNO/iBVttDGcmumrHRRxP0FVeAQRgu/G/ie6iCyuEtRcOTykl92Y293+t6bxTdI9wp6AdfEknuub1EmNybdZp1qL2FjW5vwBr1bDKGjT2V+Qry4JYWr0HA4vor7K/IVg47NRN3B5NlN6dOVjAHXVHstTyeluNbTbmEE8RAHS6qzOzoeSBSW9+q+6qeHkrWNNZCKuYW0vbSmoFcJ0yFAv1VLSEXO6m8aqkWY6eNaJRUnmURk1oRo8YjDfTbla6E63tGg+dPrs5jYtp4VmnCMe5em2V8mHq1wosi+ArmTDU5GLAU9DVlFfRE/wBEvxj+ynypaT0S/GP4J8qKw1fG/U20vAvQvPTP1I/aPyrJybq1npn6kftH5Vkpd1dHhfLRz+J8xjeDN7+NLjfV8SvzFGD3e+pmFmiSRWnNo1IYk7rjVb917Vok8OZRFXyKz0vURmOEXL5M8pvopPqIO+1z7qkYTDw4dYjIkssssZksjKqol7C5bed1JtVIpMJNKZ4WlMqvI9nAUNcCJWK63VQALDUU1yuc4cqCb4VgNLm6yG4tx1HnWeNRzgo375/C5fKmoScrdsvjYZh2PGzycqziCOL7SxAAdkcZlW2tm3g+zUF0w8kTSYWOaPk8mdZSrZgxCZlZToQSuh41c7VQq2IiPrc3hCP3gGa3w3qq2TCVwOKcggHk1UkWuWdGFuO6mjUk4uWLS3vuyJU4qSjbW/uyJ+OwuFw78hIuIklCoZJEKZELi9ghIzWFUO1sKUkdG3ozISNxtuI8QQat8dEZcf0AW5QYYiwvo0ai9/G/lXHpFFnxGII6pbDxVEB/MVbRnLFG7vdNldaCwysrWZVbOwRmdVBsWZU8Lm1/Ab/dV3PhMGZjhoVxHKZjGJSVMZcaWKXBC5tLiqTY2KyToW0AdSfC4vVzsnBOdqNZTYYiVibGwsxe5Phb8qeu5YtbKzZXRSw3td3SDY8EUOGWbErI7SSOkccZVT0PXLMe9T5d9WEQDyRiMFVmBKZyAVKtlYMQSNNDcbwap8RiM2HhK3NsVihprbOMy28dalba6EeDVxYmOZiDcHKxQC/WKzqUpPFfNu1vcaHGMVhtkle/vH/STZ0LrHyDGQ5pY2fcpZFDEJxFza/dTeB2vBDCqzLiJZNzlVULHfcLm2f505PNlw+FItYSTAAbgOTWwA4VYNKkKROIhNiJQXjUi6xKpA5R7AneR5jxqMUlDDJvXtqTgTneKWncZfouyHetjwuGAZTY6g2O7uNFVGL2Y7yNJJK3KubudV1sAAF6gAABSLsuT9sfdetEI/tWJ5meb/c8KyNRg+Qe5MWIRF9eRniVEHEm9z4DWqjZu0EnmWOK5zs1jwjBJ5Rr7uiAfeONdQYGYqMMTysZfpRSxk5m68zggr49VcYbEYfDLiolmSKUuYVkcnSO4LsCASWA6usqKyXcHK7byy+pqwqajZJb/QgfZVlxDyXPJ5ysZY6lQctx4m9We1zhFd41jxLNFoCDHkDZQwvci9swqL6QiFDhzFLGyGJRGqBgWKlhyuU/qgKBe516qd2aMRPyhxDMYVR2dpFVchCnKUcKCHvb3A3p5TlKCmnktewsYKM3BrN6dxnZmz+VvmYRxouaaQ7o13kA9bHUCoDFCzNGrLGT+jDm7lepm00vvtw/K1i2oyYCFIVXNJITKzIJLMFDp0Tpe2UC/A+FRtuRMnIvKAJJUdnAGW+UrlfJ+oSG1HGrI1W6memiElTSp5a6sgSvYd5rXYDacdkQQYh2sB0Wjsxt1XINqwmIxVu89Q+tanZe0THg5JkNpWZIU/cL6M9uP0peNi8KY3ByWJo0UO0E5WVTcJEoJ1DMXyl3jFtCwFt1VHpC/LwrJybxqXRekVJblNFKspOu64O69cbKMaRSEqX5JDIqXILsDcsWGt7m5Pee+lxscssXKzhbRFcmS6xjOwBVU3Fhm0fx0F65ivF3OjqhMWuHgJgtMzqBnkXLkjJF7ZSQWsD1dVNYXZItI+JzEJJySxx2zSyHcFJ3CxB1491WGz8OI3M+IjVggXNKXsOgLKeTt0pLADQ2NScNhZGQPl/SPIZShOUgk3QBrEBgoAN9NSKfnTWSZChEYw2FRCAImjDHKA5BIaxYDMCQwIBsR1ipMkFSpHaeVFyhRBd5cpzgSMCEjzW1IBzHhpxF5EmH7qrUr6jNFFLBUJhrV7PDYXOgqjdrknvrbw2rMfE6Il+iX4x/BPlRR6JfjH9lPlRWKr436mul4F6F56Z+pH7R+VZKXdWt9M/Uj9o/KsnJuro8L5aOfxPmMbwm6lxj2Unh9a5wu807Ol1I41q7mbsQttuWitnIXMpZbizHet763F76VC2RtOWI2jmaMZtbZCATwzg5TTcOyHKMOg9zINbqQWWNeU1vdrxnQW36cBULgWvaynQixPrGzAsdN/Sv51Wv3JxcSzRpqRczPIDIxkcyrLm5QnpnSw6rWy6WtaoeM21iJrJPM7ohBVbKq3GqkhVF7Va5BZSdzqFJ/eAA1+dU2KhKtfrXf4cavhTg7XSuiic5q9myVgtu4mLoRzui9QAQ2BN7KWUkDXdUrCjo21N7kkm5JJuSx6ySaqmW+oqRg8Tam5UVnFZkKpJ5SeQzj8DlNxu+V/5VLi9IsQYygxEqqRYgZL23evlze+96suSDr/v3iqTGYExtcC4ocYVMpoLyp5wYmCx0uHP6CRo72GmUg23XDAi44/nSYrGyTOXndpHtbM1tANQAAAF1NcpIGFjSGMjdrTKnDFitmLjlhw3yFOMeyqWJRCSq6WBYWJ3X3d9u6puH9Jp1sI8RKgAsAMmg32BKnSq1jx08aRk66mVKElZohVZxzTJ7bRZmZpHZ2a12a1zYADcANwroYo9V/O3yqvViOqnRie75UKCSsgxtu7LQbbxeXKuImCnTet7e2Rm/OoUeEsOHvJvfUk9ZPfTJx1uNBx3caWNJR8KsNKq5eJ3JxZiys8jMUAVNwyAEsALDib63pzaG05ZhaeeSVeySAvvVQM3vqqbEnh5muQWPX5fWjkxeqJ50loywj2q8TZopGjOl7WINt11YEG3G2lQsVj5JXLu7SOdC7m5t1BQNANTuFEeF4/WniqqKnBBSxWzFxzccN8hiHC9bV3iMYwXk1Y5bqxUWsSvqkm1xa/UaZfFFjZf9+FTsBsgnV7+HHxppJW/cLFteEb2ekuYMruhU3DBiCD3fKtE8krqpxE0kipYqhyqoI3HKoFyOq9NrEqDX3Co82ILHXdw+tZ5RjN3saIylBWuGMxrylQzuUU3SO4Cgjc2gBJ69Sdfdaxwssig5JHQnS4IJt12LAge6ouHw3Wd5qaopHGNrJDKUr3uGGBjXKpYDUnpG5J1LE9ZJ66c+0N2m+I/WuKKiyJuxWcneSfEk0lFFqkgm+iP4x/BPlRR6I/jH8E+VFcar436nXpeBehe+mfqR+0flWTNaz0z9SP2j8qyZro8N5aOfxPmMjMOBtv14X66iZ5zroQRqoZSfWBJXqsAMu/exqZiYcwI3XBHmLVFOxlI0YjQDdfcHBvxvn/K3XV1RN6FUGlqN4YSCW+oRmB3rlA6WYEDrPRt31xtXC2e69eo8f9ac2j6OuhV26OchgAuUHKxcBRfQXsfM9dPYPYnJwLGWdiwzpnN950KDqW9FObTv/wCkTimvsOY+UOZoYkjSOJMysFPKlliSXOz5rG5NrWpdtEP9oVEiC4dTYhTypKxrJd3zWIa5FreG6mMYk8IaOWFUacKjSEsXZVCpZF9UEqqqTfvrudJV5WMwoJZAgkJL8o8YyiyL6tyFAv3nwqlKXb++++uhe3HO/wDXbbTUgnDLHhkzWz4mW0ZOpjhi9dhwLOQl6f2kVZ8RGkUUaQeqyqeUYKUuZHzWa4LdWmljSbdwkjkysAEjCwhVuOSyltLn9ctmJ8KbxkkyxmOaBYzicpMpz55FXLoiHRCcov4mrXilaV823300t8ipYY/ttkrdtdb/ADJuMx4z4hI44kjwxITKDyjBWRTyjliGuC3VppXGKOcoV9W5zagX1W29h+9x37qgY3ESASwmKNZJGUTPdy7ZCvQCHooSVF7X3momJilhlVZlZGX9VhrqRqLHu76mEJYf5y767sic44vj2+COsTsGQ9YB1I1XXdlAA67Xv3gndaq94Jk9YNa/V7/9K049G5IwplVkU5UGZQbeoQEIbQkqbcL26qt8XgWQ2lUrm3XtrUQnfV/MJRtovkYbCPmJDnedL24nh7voKvtqRRu08UcUUccAurKp5U5QhLSPmswN20tppakwfotGiBLu5vvPE9QHUO6pWJ2bJknQLEC5RJpSXL6ZVCBD0VZsgBt38amcnaNr39e4Qis72+HqRdrxqTiUiiijTDg5GVTyjZMt+UYmzZrt1aXFjTMuBVIIgwHKYiTNfS8cERykrwzObeAqVisDiOTaMRxBsRlLS3cvIqlR0EPRW5UXPeaa2js7Fu5eRFURiOCyk2TKOitz+sSxPiwqKblkr5X32+rJmo5tLtt+aIcx8au86LFFFHA+VSisJColWNjIxNmJBY7hY21pNqIr/aAkUUaQOVQorB2CyrF+kcsQ9wWN7CxArvH4HGLC6vh0j5Z1MkuYlnNwwVVOiXYAn31xLDM8Tx5IYzK6vLJd2dyrB7BTogLC51P0SOLJp/Pvld6+o8nHO6+XbOy09CujjVCD0TbXWzDTiDvHdV2zpC0+JlWMoqwhIwgyyTSxK3Jop9UXux4CqtPRtj6z1Zy4AyFOWIKxLljUXAGgBduLkBRfqC6VfWWJqz9fQpovCndehmlxLtuFz1m1hc66DhUjD7EkfVzYVpFgRNwArh8aBuq3mdoopwe0R8LslUG73mnWxIGi02xZt+7heuhh70vqP6EdiSeJ+VPQ4fuqQmHtTwSocgsJGtdigUUowUUUVABRRRQBN9Evxj+CfKlpPRH8Y/gnyorjVfG/U7FLwL0Lz0z9SP2j8qytav0y9SP2j8qytq6PDeWjBxHmMbdaWF7EaXsfO2tq6Irm1aTMdSYPlJGlYj9NOQhLEZ7joWW+qommugsaTaGLRpyyFyFl5O5FkEYVYQENyWHKRXJ09Yca5GHW5bKuY6E2Fzffram5sIpAGVbLuFhp4cKzqk8s9C91VnlqN7UCsziNAL4lmlcsWZ8pYR5QNFW5YX1OgF9aMZFkZmZ+nJirxJmucgBzyAfqoR0eB6NdQQqLAqvRN10Gl95HA01LsxVuUVRf1rAC/fUxo2sr/mX0CVa98vzP6j02MUcqViWy4xXbps7SkSOT0LAAbt1RMds85JJ2Yu2IxCmMXuWtIXMi/urFcXG7NauUwoFrAdE3WwGh7uBruPCgPnQKrneQBZx31MaOG2f5l9CHWxdvzP6nOPwEgklldCIjKbObW1ygEC9yCesaV1tvCAcoztdpMSphS9zkUfpJQL9FCunA9HgKbn2NG5zKiq41IsNe/d+dQ0wHJk5VCk79AL+/rqyNNvDd6fb6COoliy1+/wBSZtzZzco0wgyDlh+naQtn0UALGRZRe1iOB1p3aWPUNLySWIxN5nLFiQB+jyKBYJmJUneNO1pATBxk3yKG45QD50vN4FrAaG40Gh41CoZK70+xLra2Wv3+pZ4LaylhfiPnUkziQTXbpnExr4gTkK3hYBfcONUZwoPV5aVyMDa1rabgQNPDhTVKKm007WFp1XFNNGlxuKRsQShciOVY7kAIsaqsJCNfpfpFBOgGtR8TjWcODoqSkk39dzikUG1/1Y0C1SCKwAKCw3WtYeArpVGnRtY3HRFgeI4VT0umehb1OuReY7CdNpTCgXlf65mzM11UAKtrAXtY36jTbYkVTphkBuFUHjlAPnapAFW06WBWZVUqY3dE1sZTL4kmmglOLHVtkV3ZxYmukip5Y6dVKi4WOEjp1UroClApbjABS0UVABRRRQAUUUUAFFFFAE30S/GP4J8qWk9E/wAY/sp8qWuNV8b9TsUvAvQvPTJehH7R/MVla9A2tgeVjK+XjWAx6mE2kVh3hSQfKtfDVYqOFmTiKUnLEhKSovOicH+B/pRzonB/gf6Vq5sN0ZuXPZkoUtROdE4P8D/SjnROD/A/0o5sN0HKnsyQy10pqLzonB/gf6UnOacH+B/pRzYboOVPZj7w8K55Om+dE4P8D/Sk5zTg/wAD/Sp50N0HKnsx4px/1FLbTXpD86Y5zTg/wP8ASjnNOD/A/wBKOdDdByZ7M7bCA7qb+z2pec04P8D/AEo5zTg/wP8ASp50PaQcmezDkuNJ9mFB2inB/gf6UnOKcH+B/pRz4bojlT2YvIGjku6k5yTg/wAD/Sl5yTg/wP8ASjnQ3QcmezDkhwroQiuOcU4P8D/Sl5xTg/wP9KOdDdByZ7MeWEV2IxUfnNOD/A/0pec04P8AA/0qOdD2kTyp7MkhaW1RedE4P8D/AEo50Tg/wP8ASo5sN0HKnsyValqJzonB/gf6Uc6Jwf4H+lHNhug5c9mS6Kic6Jwf4H+lHOicH+B/pRzYboOXPZkuionOicH+B/pRzonB/gf6Uc2G6Dlz2ZLoqJzonB/gf6Uc6Jwf4H+lHNhug5c9mS6Kic6Jwf4H+lcSY9n6MEbMx6ypVV7zfU+FQ60Er3JVGb7F36Hm+Mkt1ZQfEAfWirr0M9Hjh47vq7akneSdSaK5M5YpNnVjHDFI01MzYRX9ZQaWilGGOaIuwKOaIuwKKKADmiLsCjmiLsCkooAXmiLsDyo5oi7ApKKAF5oi7Ao5oi7A8qKKADmiLsCjmiLsCkooAXmiLsCjmiLsDypKKAF5oi7A8qOaIuwKSigBeaIuwKOaIuwPKiigA5oi7Ao5oi7AoooAOaIuwPKjmiLsCkooAXmiLsDyo5oi7A8qKKADmiLsCjmiLsCkooAXmiLsCjmiLsCkooAOaIuwPKl5oi7A8qKKADmiLsDyo5oi7ApKKAF5oi7AruPZ0a7lAoooAkCiii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6628" name="AutoShape 4" descr="data:image/jpeg;base64,/9j/4AAQSkZJRgABAQAAAQABAAD/2wCEAAkGBhQSERUUEBQUFBUVFxUXFRcXFhUUFxQYFhgXFRUVFBQYHCceGBkjGhQUHy8gIycpLCwtFx4xNTAqNSYrLCkBCQoKDgwOGg8PGiwkHCQpLCktLCwtKSwsLC8sMiwsMCwsLCwyKSwtLC8sLCwsLCwsLCwvLCwsLCwsLCwsKSwsLP/AABEIALQBGAMBIgACEQEDEQH/xAAcAAABBQEBAQAAAAAAAAAAAAAAAQMEBQYCBwj/xABJEAACAQIDAwgHBAYJBAIDAAABAgMAEQQSIQUxURMVIkFSYXGRBjJygZKx0RQWNKEjQlNik8EHM1Sy0tPh8PFDc3SzosIkRIL/xAAZAQACAwEAAAAAAAAAAAAAAAAAAgEDBAX/xAA0EQACAQIEBAMHBAEFAAAAAAAAAQIDERIhMVEEExRBMjNxUoGRodHh8AUiYbEGFRYjQsH/2gAMAwEAAhEDEQA/APb5JAoJY2A1JPUKzmL9MADaJLjixtfwAp70vnIiVRuZte8AXt52rI1u4ehGSxSMVetKLwxNB98ZOwnm1H3xk7CebVn6K09PT2M3Pqbmg++MnYTzaj74ydhPNqz9Bo6ensHPqbmg++UnYTzNJ98pOwnmaz5NcFqOnp7Bz6m5o/vlJ2E82o++cnYTzas0Za4M9T09PYOoqbmn++cnYTzaj75ydhPNqy/2ik+00dNT2DqJ7mq++cnYTzaj75ydhPM1lftVH2oUdNT2I6ie5qfvm/YTzNL985Ownm1ZYYkUonFHTU9ieonuaf75ydhPNqPvnJ2E82rNcrS56Onp7B1FTc0n3zk7CebUffOTsJ5tWczUZqOnp7B1FTc0f3zk7CebUffOTsJ5tWbzUuajp6ewdRU3NH985Ownm1H3zk/Zp5tWbzUZqOnp7EdRU3NJ985P2aebUffOT9mnmaptnZczFlDZY5Xsb2JVCwvbXqqbtCTD4cquImwsbMocKYZzob2Ok3EHyqmcKUXbCXwdWaupE375Sfs082o++UnYTzNVHPWB/tOE/gYj/No56wP9qwn8DE/5tRhp+w/mPar7SLf75Sfs082o++Un7NPM1Uc9YH+04T+Bif8ANo56wP8AacJ/AxP+bRhp+w/mFqvtIt/vlJ+zTzal++Mn7NPNqp+esD/asJ/AxH+bRz1gf7VhP4GI/wA2jDT9h/MLVfaRcffGTsJ5mpOD9LwTaRMveDcVR4baeDkdUTEYRmYhVAgxGpJsB/XV3tKAKvqoGWSRCUDKGChCDlZmt63GowU5PDhaYN1YLE2mbqKYMLqbikrK+h+0jneIndYj30VhksLaNcXiSZL9MvUj9o/KsrWq9MvUj9pvlWVrp8N5aObxPmMKL0lck1oKBc1cl65Y1yUqRbiPLTLS0/yNcPYUyAjFjXJvXb4kdVMPi/dTinRvXJJqOcdfdc1z+kPqr86awtx8vXJlpE2fM28W/L+dSBsRut6LpdwzZGMxps4wipy7CPW9I2wu8GoxRC0iKmP8afjx1+uu+ZDxpttlEUXiw/cSVxdOCeqx8Iw3f791ccqy76MNycRcZ6XPVZFjL1IWelcSbkrlKM9Rs9IZKiwXLfZb6yf9if8A9bVSf0rMPtcWv/60fX+9JVnsZ+lJ/wBjEf8AravS4cKjKpZVY5V3gHq76xVqnKqqVux0eGWKnb+T5tzjiPMUZxxHmK9t/pALYfCmbDlEKsgI5KJlYMbfrKSDqOuqrFekxTZmHdUjfF4kBY7Rpq2azNktbTQW4sKtjxLkk1HV21+xa6du55NnHEeYozjiPMV6Wu3Z1xy4djG6wR58SVhi6ZjQyyhejoLlYx576Y9H8Zi9omR4cRh4GTVYeSjNwdbm6klerNrr1DSn5ztdpW9fsLgPO844jzFLnHEeYr1v0w22+Ew8USiJsW655GWJCqqgzSPlItYkEDwY9VXPoJiBicFHLMsbOTIGPJot8rsBoBbdaq3xLUMeHK9tfsNy87XPHvRhx9tw2o/r4uv98V6jtr9f/wAib+5FWxGBjBuEQW/dX6Vjtt/rf+RN/ciqiNbm1E7WIqxw02R/RL8Y/sp8qKPRL8Y/gnyorFV8b9S6l4F6F76ZepH7R+VZStX6Z+pH7R+VZSujw3lowcR5jENc0pNNO9aTMdlgN9NvigKjyPTLd9OkLc7lxRqLLPxpGux6I9/+99WGF2WBq+ppskLmysjR29VfefpU2HY5P9Yfzq00A4CmftV9FBb8h50uNvQnCu4kOARdyjxp/Qd1MSOQLu6oO7T8zUN8fGD0VeQ9wPzNLZsa6RYtOo66b+1jqDeVQTtJ+qJV9ptfIU2dpSdbxr4An8zTYCMRaCfuPlXDYu36reVVZx7ft1H/APArjnF+qZD4gCpwEYy2XHqd9x4j+YpwYpeIqsj2hL1qj+B+l665wT/qRsv5iowE4i00I6jTMuBU91RY4kbWJ7Hhf+VdcvJH6wzCotsTciYnZndUMhl36/Or9MWrVxPhAw0plN9xXHYqYp67Y03icGVNx/zXMclP6CX3LTYDfpJP+xiP/W1er4U9BfZX5CvKdhD9JJ/2MR/62rc7SxjoUCMVHJqbD31wP1jiY8MlUkrnZ4CGONkNf0lR5tmzd3JnykT61lP6O9mEr9txX9Xho2SAHcAuZpHA97AHjfgK0nOcv7RvOjnKX9o3nXCj/kVKNNwwP5HRfBybvcx/oZtYQDEbQxKO/KyCLorcjPeWRjfSw6A/Kq/HSYc42ObZYkREIklbKVSLKbuR1hct7g6G9hvtW/5yl7bedImPkG5yPCw+Qq3/AHLRu5cuXxVheila10ZP7DjMUmKx4WIJNHKgWTOZFhXqiAFgbLa53kE9eun/AKJpD9hINxlmkHDeFb/7U/zlL+0bzo5zl/aN51XP/I6Uo4cD+RK4OSd7muvWI23+t/5E39yKp+D2hIZEBdiCwvr31A25+t/5E39yKul+lcZHim5RTVtzNxdN04NMj+iP4x/ZT5UUeiP4x/ZT5UVoq+N+otLwL0Lz0z9SP2j8qyhrV+mfqR+0flWUro8L5aOfxPmM4Y0ywvTrCkyf6VqMxHksouah8g0p03df/NbNdhYew5QSues5JgPcAu6nDs/DqDZJbAXJyyAAd5YCs/WQWlzT0k3sZ7D4ZUFlFdPJbdqeH1PVVocCrPcRzckU7Lhs1+/pAWpfsMSiwSRfFZPmAaTq4fyN0s/4M/iXVdZmvwUbvcOv31Dl2i7eraJOJ1Y+Aq6n2LBqV5QOdzFZXsfBhuqjnxMcR/aPxPUe4Vpo1Y1PDqZqtKVPxCwYQnpAFj25DYe4H+QruQIP6yUnuTQfWqvEbQkk9Y2HCoxsPHzrThfczY12Lf7ZAPVQt7RJrobYA9WNB7qpy5rjlTTYERjZejbbcB5Uo2uD6yA/78Kz/KHjSmU8aOWg5jNBnw7+tGB4C35iujs0EfoZWHc3THkdazq4g1Kw+OIpXBrQlTT1J0kDR/1i2HbQXX3r1U/HjWUXuHU99x7j1U7g9rX0bzpcTskG7w9Fusfqt4ikv2kWJbBlSUXTQ9Y3EUkeJZNH17+P+tV8T3a+qOu8fyPFaslkDix3j879dDVgTuSCQ4qpxeFym6/80+jFGsdx6+FSZLMKhftJeZ16MoXkYILloZwBxJjIA862+ICyZSyYgEKq2ELHd7q80UFHIGl9R/OnlR2vlznwJrFxvA0+KVquhq4bipUVaKzN/wDY04Yn+A30o+xpwxP8BvpXnEuDm7MnmfrUJsLODuk8z9a5y/QOBe3xf1NL/Uqy/wCr/PceqfY04Yn+A30o+xpwxP8AAb6V5pBygOufzPv66vMNjwB0nt4k0kv0Hgl2Xxf1Hj+o1n2f57jX/Y07OJ/gN9KPsadnE/wG+lZGbaiftB8RqMm2EB1lHxGl/wBD4LZfF/Ubr6uzN1BAisGy4nQg/wBS3V7qrttKbZirLnmlZQwKmxWMA2O7caocPtaNzlWUE8A2p8BUlmJ3k1t4TgKXDP8A4tCivxUqitJE30R/GP7KfKij0RH/AOY/sp8qKz1fG/U1UvAvQvPTP1I/aPyrKVq/TP1I/aPyrKV0eG8tGDifMYlqZEv6RR+8p4neKclawpNnx2IY9ZB8BetL0bMy1NydpJxb+HJ/hqPJMskiILkDM5BVlvlKhfWAuAWzeKinI9qp2j8L/wCGklxKyOipqQc5NmGVVsCBcC5bMFtwJ4VwjuDzrUHETqpsSb2vYKzaG4BOUG24+VWTLVZyypI4fQsQ4NmN1IygGwNrFD536zQBGfFL+9/Dk/w15riV/SPbtv8A3jXqLY1O0fhf/DXnE0fTcntP/eNdL9Pecvcc7jldRIqw8dPnTckgG6usVP1Cov8APrrrpbnJb2Am++jKaeSGnwoXfU3ISI6w3306MJ4059rA3LSrtAdYHhS3YyURk4I020JH86tIcSrU+cPcUuO2o2BPQpY5bVfbLx19DVXicJYmjAtYiiSUkEbxZa7ZwFxykejrqe8ddRInJAZd9tPfvHfV8uo1rPwdGR07J08DVcXdWLJKzJsoDoCKagkpcK1sy8CfnTL6Oam3YBMUdQR1fSthBgwsagDSw/Mak1i5XuRXo8cHQX2V+QrFxjsoo2cIrtlPLBVNtCbKcq6k/lWg2u/Jxlqx+AcsS19b1kowxvM1zdkOTw2AJNySKJIKkS6oQd41qQIbqD3VZViovISDuijlw9QpcPWglw9Q5cPVI5n5cPw0PV3VuMBKWiRm3lVJ8ba1mpcPWl2eLRJ7K/Kr+H1ZRxGiLT0R/GP7KfKij0S/GP7KfKisVXxv1NlLwL0Lz0z9SP2j8qylav0z9SP2j8qyhro8N5aOfxPmMYmGY2qVDoR3Efkaiwi7k8BbzqQz2FzuGtaXsZ0+5p4dpr+98Ev+Gu59poGVy3q3BDAoxVrXKBwM1iqmw7+uwOeb0iMUeZ1zHTQG1O4L04zMAIjqL+uNP/jXK6Wrt/R1Opp7/wBmhbbMGXNy0dvaB91hrfutUfD45CWfMLtYBV6bBVvbMEvY3Zj3XA31ncR6dBZml5JjZTFbOATZs172/KlT+kxW/wCg3V/1B/hqekrez/RHVUt/7NK2MX9/+HL/AIa8y2jJZnP7zf3jWmxPp6WUiOLKxGjFs1u+wAuaxuNcnf7/AH1v4OhOm25IxcXWjNLCQ3N/pxPf3V1HESbHq+fCiM214jT86kI17n310mc1HRa2g31Owuy7i7b/AJfU0xsyHMxJ428v9a0Ma6VTOVsi6Eb5lPio0jHSKrfdvJNVZcuSACeG/wCVWG3b3CmwuR5Hr86s9l4IKuo1sKMWFXBq7sUcGCYEaWPV/OrzCoba/wDNTOQFKV4Cq5TuPGFirxcNRMJhekKtJcOT1U/h8KF8anFZBhzHkWwFUCHNO/iBVttDGcmumrHRRxP0FVeAQRgu/G/ie6iCyuEtRcOTykl92Y293+t6bxTdI9wp6AdfEknuub1EmNybdZp1qL2FjW5vwBr1bDKGjT2V+Qry4JYWr0HA4vor7K/IVg47NRN3B5NlN6dOVjAHXVHstTyeluNbTbmEE8RAHS6qzOzoeSBSW9+q+6qeHkrWNNZCKuYW0vbSmoFcJ0yFAv1VLSEXO6m8aqkWY6eNaJRUnmURk1oRo8YjDfTbla6E63tGg+dPrs5jYtp4VmnCMe5em2V8mHq1wosi+ArmTDU5GLAU9DVlFfRE/wBEvxj+ynypaT0S/GP4J8qKw1fG/U20vAvQvPTP1I/aPyrJybq1npn6kftH5Vkpd1dHhfLRz+J8xjeDN7+NLjfV8SvzFGD3e+pmFmiSRWnNo1IYk7rjVb917Vok8OZRFXyKz0vURmOEXL5M8pvopPqIO+1z7qkYTDw4dYjIkssssZksjKqol7C5bed1JtVIpMJNKZ4WlMqvI9nAUNcCJWK63VQALDUU1yuc4cqCb4VgNLm6yG4tx1HnWeNRzgo375/C5fKmoScrdsvjYZh2PGzycqziCOL7SxAAdkcZlW2tm3g+zUF0w8kTSYWOaPk8mdZSrZgxCZlZToQSuh41c7VQq2IiPrc3hCP3gGa3w3qq2TCVwOKcggHk1UkWuWdGFuO6mjUk4uWLS3vuyJU4qSjbW/uyJ+OwuFw78hIuIklCoZJEKZELi9ghIzWFUO1sKUkdG3ozISNxtuI8QQat8dEZcf0AW5QYYiwvo0ai9/G/lXHpFFnxGII6pbDxVEB/MVbRnLFG7vdNldaCwysrWZVbOwRmdVBsWZU8Lm1/Ab/dV3PhMGZjhoVxHKZjGJSVMZcaWKXBC5tLiqTY2KyToW0AdSfC4vVzsnBOdqNZTYYiVibGwsxe5Phb8qeu5YtbKzZXRSw3td3SDY8EUOGWbErI7SSOkccZVT0PXLMe9T5d9WEQDyRiMFVmBKZyAVKtlYMQSNNDcbwap8RiM2HhK3NsVihprbOMy28dalba6EeDVxYmOZiDcHKxQC/WKzqUpPFfNu1vcaHGMVhtkle/vH/STZ0LrHyDGQ5pY2fcpZFDEJxFza/dTeB2vBDCqzLiJZNzlVULHfcLm2f505PNlw+FItYSTAAbgOTWwA4VYNKkKROIhNiJQXjUi6xKpA5R7AneR5jxqMUlDDJvXtqTgTneKWncZfouyHetjwuGAZTY6g2O7uNFVGL2Y7yNJJK3KubudV1sAAF6gAABSLsuT9sfdetEI/tWJ5meb/c8KyNRg+Qe5MWIRF9eRniVEHEm9z4DWqjZu0EnmWOK5zs1jwjBJ5Rr7uiAfeONdQYGYqMMTysZfpRSxk5m68zggr49VcYbEYfDLiolmSKUuYVkcnSO4LsCASWA6usqKyXcHK7byy+pqwqajZJb/QgfZVlxDyXPJ5ysZY6lQctx4m9We1zhFd41jxLNFoCDHkDZQwvci9swqL6QiFDhzFLGyGJRGqBgWKlhyuU/qgKBe516qd2aMRPyhxDMYVR2dpFVchCnKUcKCHvb3A3p5TlKCmnktewsYKM3BrN6dxnZmz+VvmYRxouaaQ7o13kA9bHUCoDFCzNGrLGT+jDm7lepm00vvtw/K1i2oyYCFIVXNJITKzIJLMFDp0Tpe2UC/A+FRtuRMnIvKAJJUdnAGW+UrlfJ+oSG1HGrI1W6memiElTSp5a6sgSvYd5rXYDacdkQQYh2sB0Wjsxt1XINqwmIxVu89Q+tanZe0THg5JkNpWZIU/cL6M9uP0peNi8KY3ByWJo0UO0E5WVTcJEoJ1DMXyl3jFtCwFt1VHpC/LwrJybxqXRekVJblNFKspOu64O69cbKMaRSEqX5JDIqXILsDcsWGt7m5Pee+lxscssXKzhbRFcmS6xjOwBVU3Fhm0fx0F65ivF3OjqhMWuHgJgtMzqBnkXLkjJF7ZSQWsD1dVNYXZItI+JzEJJySxx2zSyHcFJ3CxB1491WGz8OI3M+IjVggXNKXsOgLKeTt0pLADQ2NScNhZGQPl/SPIZShOUgk3QBrEBgoAN9NSKfnTWSZChEYw2FRCAImjDHKA5BIaxYDMCQwIBsR1ipMkFSpHaeVFyhRBd5cpzgSMCEjzW1IBzHhpxF5EmH7qrUr6jNFFLBUJhrV7PDYXOgqjdrknvrbw2rMfE6Il+iX4x/BPlRR6JfjH9lPlRWKr436mul4F6F56Z+pH7R+VZKXdWt9M/Uj9o/KsnJuro8L5aOfxPmMbwm6lxj2Unh9a5wu807Ol1I41q7mbsQttuWitnIXMpZbizHet763F76VC2RtOWI2jmaMZtbZCATwzg5TTcOyHKMOg9zINbqQWWNeU1vdrxnQW36cBULgWvaynQixPrGzAsdN/Sv51Wv3JxcSzRpqRczPIDIxkcyrLm5QnpnSw6rWy6WtaoeM21iJrJPM7ohBVbKq3GqkhVF7Va5BZSdzqFJ/eAA1+dU2KhKtfrXf4cavhTg7XSuiic5q9myVgtu4mLoRzui9QAQ2BN7KWUkDXdUrCjo21N7kkm5JJuSx6ySaqmW+oqRg8Tam5UVnFZkKpJ5SeQzj8DlNxu+V/5VLi9IsQYygxEqqRYgZL23evlze+96suSDr/v3iqTGYExtcC4ocYVMpoLyp5wYmCx0uHP6CRo72GmUg23XDAi44/nSYrGyTOXndpHtbM1tANQAAAF1NcpIGFjSGMjdrTKnDFitmLjlhw3yFOMeyqWJRCSq6WBYWJ3X3d9u6puH9Jp1sI8RKgAsAMmg32BKnSq1jx08aRk66mVKElZohVZxzTJ7bRZmZpHZ2a12a1zYADcANwroYo9V/O3yqvViOqnRie75UKCSsgxtu7LQbbxeXKuImCnTet7e2Rm/OoUeEsOHvJvfUk9ZPfTJx1uNBx3caWNJR8KsNKq5eJ3JxZiys8jMUAVNwyAEsALDib63pzaG05ZhaeeSVeySAvvVQM3vqqbEnh5muQWPX5fWjkxeqJ50loywj2q8TZopGjOl7WINt11YEG3G2lQsVj5JXLu7SOdC7m5t1BQNANTuFEeF4/WniqqKnBBSxWzFxzccN8hiHC9bV3iMYwXk1Y5bqxUWsSvqkm1xa/UaZfFFjZf9+FTsBsgnV7+HHxppJW/cLFteEb2ekuYMruhU3DBiCD3fKtE8krqpxE0kipYqhyqoI3HKoFyOq9NrEqDX3Co82ILHXdw+tZ5RjN3saIylBWuGMxrylQzuUU3SO4Cgjc2gBJ69Sdfdaxwssig5JHQnS4IJt12LAge6ouHw3Wd5qaopHGNrJDKUr3uGGBjXKpYDUnpG5J1LE9ZJ66c+0N2m+I/WuKKiyJuxWcneSfEk0lFFqkgm+iP4x/BPlRR6I/jH8E+VFcar436nXpeBehe+mfqR+0flWTNaz0z9SP2j8qyZro8N5aOfxPmMjMOBtv14X66iZ5zroQRqoZSfWBJXqsAMu/exqZiYcwI3XBHmLVFOxlI0YjQDdfcHBvxvn/K3XV1RN6FUGlqN4YSCW+oRmB3rlA6WYEDrPRt31xtXC2e69eo8f9ac2j6OuhV26OchgAuUHKxcBRfQXsfM9dPYPYnJwLGWdiwzpnN950KDqW9FObTv/wCkTimvsOY+UOZoYkjSOJMysFPKlliSXOz5rG5NrWpdtEP9oVEiC4dTYhTypKxrJd3zWIa5FreG6mMYk8IaOWFUacKjSEsXZVCpZF9UEqqqTfvrudJV5WMwoJZAgkJL8o8YyiyL6tyFAv3nwqlKXb++++uhe3HO/wDXbbTUgnDLHhkzWz4mW0ZOpjhi9dhwLOQl6f2kVZ8RGkUUaQeqyqeUYKUuZHzWa4LdWmljSbdwkjkysAEjCwhVuOSyltLn9ctmJ8KbxkkyxmOaBYzicpMpz55FXLoiHRCcov4mrXilaV823300t8ipYY/ttkrdtdb/ADJuMx4z4hI44kjwxITKDyjBWRTyjliGuC3VppXGKOcoV9W5zagX1W29h+9x37qgY3ESASwmKNZJGUTPdy7ZCvQCHooSVF7X3momJilhlVZlZGX9VhrqRqLHu76mEJYf5y767sic44vj2+COsTsGQ9YB1I1XXdlAA67Xv3gndaq94Jk9YNa/V7/9K049G5IwplVkU5UGZQbeoQEIbQkqbcL26qt8XgWQ2lUrm3XtrUQnfV/MJRtovkYbCPmJDnedL24nh7voKvtqRRu08UcUUccAurKp5U5QhLSPmswN20tppakwfotGiBLu5vvPE9QHUO6pWJ2bJknQLEC5RJpSXL6ZVCBD0VZsgBt38amcnaNr39e4Qis72+HqRdrxqTiUiiijTDg5GVTyjZMt+UYmzZrt1aXFjTMuBVIIgwHKYiTNfS8cERykrwzObeAqVisDiOTaMRxBsRlLS3cvIqlR0EPRW5UXPeaa2js7Fu5eRFURiOCyk2TKOitz+sSxPiwqKblkr5X32+rJmo5tLtt+aIcx8au86LFFFHA+VSisJColWNjIxNmJBY7hY21pNqIr/aAkUUaQOVQorB2CyrF+kcsQ9wWN7CxArvH4HGLC6vh0j5Z1MkuYlnNwwVVOiXYAn31xLDM8Tx5IYzK6vLJd2dyrB7BTogLC51P0SOLJp/Pvld6+o8nHO6+XbOy09CujjVCD0TbXWzDTiDvHdV2zpC0+JlWMoqwhIwgyyTSxK3Jop9UXux4CqtPRtj6z1Zy4AyFOWIKxLljUXAGgBduLkBRfqC6VfWWJqz9fQpovCndehmlxLtuFz1m1hc66DhUjD7EkfVzYVpFgRNwArh8aBuq3mdoopwe0R8LslUG73mnWxIGi02xZt+7heuhh70vqP6EdiSeJ+VPQ4fuqQmHtTwSocgsJGtdigUUowUUUVABRRRQBN9Evxj+CfKlpPRH8Y/gnyorjVfG/U7FLwL0Lz0z9SP2j8qytav0y9SP2j8qytq6PDeWjBxHmMbdaWF7EaXsfO2tq6Irm1aTMdSYPlJGlYj9NOQhLEZ7joWW+qommugsaTaGLRpyyFyFl5O5FkEYVYQENyWHKRXJ09Yca5GHW5bKuY6E2Fzffram5sIpAGVbLuFhp4cKzqk8s9C91VnlqN7UCsziNAL4lmlcsWZ8pYR5QNFW5YX1OgF9aMZFkZmZ+nJirxJmucgBzyAfqoR0eB6NdQQqLAqvRN10Gl95HA01LsxVuUVRf1rAC/fUxo2sr/mX0CVa98vzP6j02MUcqViWy4xXbps7SkSOT0LAAbt1RMds85JJ2Yu2IxCmMXuWtIXMi/urFcXG7NauUwoFrAdE3WwGh7uBruPCgPnQKrneQBZx31MaOG2f5l9CHWxdvzP6nOPwEgklldCIjKbObW1ygEC9yCesaV1tvCAcoztdpMSphS9zkUfpJQL9FCunA9HgKbn2NG5zKiq41IsNe/d+dQ0wHJk5VCk79AL+/rqyNNvDd6fb6COoliy1+/wBSZtzZzco0wgyDlh+naQtn0UALGRZRe1iOB1p3aWPUNLySWIxN5nLFiQB+jyKBYJmJUneNO1pATBxk3yKG45QD50vN4FrAaG40Gh41CoZK70+xLra2Wv3+pZ4LaylhfiPnUkziQTXbpnExr4gTkK3hYBfcONUZwoPV5aVyMDa1rabgQNPDhTVKKm007WFp1XFNNGlxuKRsQShciOVY7kAIsaqsJCNfpfpFBOgGtR8TjWcODoqSkk39dzikUG1/1Y0C1SCKwAKCw3WtYeArpVGnRtY3HRFgeI4VT0umehb1OuReY7CdNpTCgXlf65mzM11UAKtrAXtY36jTbYkVTphkBuFUHjlAPnapAFW06WBWZVUqY3dE1sZTL4kmmglOLHVtkV3ZxYmukip5Y6dVKi4WOEjp1UroClApbjABS0UVABRRRQAUUUUAFFFFAE30S/GP4J8qWk9E/wAY/sp8qWuNV8b9TsUvAvQvPTJehH7R/MVla9A2tgeVjK+XjWAx6mE2kVh3hSQfKtfDVYqOFmTiKUnLEhKSovOicH+B/pRzonB/gf6Vq5sN0ZuXPZkoUtROdE4P8D/SjnROD/A/0o5sN0HKnsyQy10pqLzonB/gf6UnOacH+B/pRzYboOVPZj7w8K55Om+dE4P8D/Sk5zTg/wAD/Sp50N0HKnsx4px/1FLbTXpD86Y5zTg/wP8ASjnNOD/A/wBKOdDdByZ7M7bCA7qb+z2pec04P8D/AEo5zTg/wP8ASp50PaQcmezDkuNJ9mFB2inB/gf6UnOKcH+B/pRz4bojlT2YvIGjku6k5yTg/wAD/Sl5yTg/wP8ASjnQ3QcmezDkhwroQiuOcU4P8D/Sl5xTg/wP9KOdDdByZ7MeWEV2IxUfnNOD/A/0pec04P8AA/0qOdD2kTyp7MkhaW1RedE4P8D/AEo50Tg/wP8ASo5sN0HKnsyValqJzonB/gf6Uc6Jwf4H+lHNhug5c9mS6Kic6Jwf4H+lHOicH+B/pRzYboOXPZkuionOicH+B/pRzonB/gf6Uc2G6Dlz2ZLoqJzonB/gf6Uc6Jwf4H+lHNhug5c9mS6Kic6Jwf4H+lcSY9n6MEbMx6ypVV7zfU+FQ60Er3JVGb7F36Hm+Mkt1ZQfEAfWirr0M9Hjh47vq7akneSdSaK5M5YpNnVjHDFI01MzYRX9ZQaWilGGOaIuwKOaIuwKKKADmiLsCjmiLsCkooAXmiLsDyo5oi7ApKKAF5oi7Ao5oi7A8qKKADmiLsCjmiLsCkooAXmiLsCjmiLsDypKKAF5oi7A8qOaIuwKSigBeaIuwKOaIuwPKiigA5oi7Ao5oi7AoooAOaIuwPKjmiLsCkooAXmiLsDyo5oi7A8qKKADmiLsCjmiLsCkooAXmiLsCjmiLsCkooAOaIuwPKl5oi7A8qKKADmiLsDyo5oi7ApKKAF5oi7AruPZ0a7lAoooAkCiii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6630" name="AutoShape 6" descr="data:image/jpeg;base64,/9j/4AAQSkZJRgABAQAAAQABAAD/2wCEAAkGBhQSEBQUEhQWFRQUFBQUFhcVFRQVFhQVFBQVFBUVFhQXHCYeGBkjGRQVHy8gIycpLCwsFR4xNTAqNSYrLCkBCQoKDgwOGg8PGiokHR8pKSksKSwpKSwpLCwpLCksLCwsKSksKSwsLCwpKSksKSkpKSwsLCwpKSwpLCkpLCwsLP/AABEIALsBDQMBIgACEQEDEQH/xAAcAAAABwEBAAAAAAAAAAAAAAAAAQIDBAUGBwj/xABDEAACAQICBQkECAQGAgMAAAABAgMAEQQhBRIxQVEGBxMiMmFxgZFSobHRFDNCYnKSosEjQ1SCFmOD0uHwF1MVRML/xAAaAQACAwEBAAAAAAAAAAAAAAAAAQIDBAUG/8QAMREAAgIBAwIEBgECBwAAAAAAAAECEQMEITESURMiMkEFQmGBkaEUUnEjM1OxweHw/9oADAMBAAIRAxEAPwBs41/bb8x+dEcW/tt+Y/OsWOXBvnEAeGtb3GnV5ajfE3kwrT1xMDxTNacY3tN+Y0g4xvaPqazA5ZR70cehpY5WQn2x/bUlOJB459jQHFt7R9TQOIPE+pqhHKeD2j5qadXlDh//AGDzBqVxIOE17F0sx4+80tZf+3qqXTUJ2SL61ITHxnY6fmFO0R6X2LDpaHS1GVwdjL+YU6IjxB86Nu49+w70gpQemfoxozhjT2Fv2Hw9FemugNH0ZpAPA0dRs6UHNFAP0dMialCWigscvRg01rUNemMeGZrWSaJw8eHaWRMo1BNtrE1lMD1pUXiwrpkWho8Rh2jlBKMcwDa4FVZHVGjArs5n/jPAf0836P8AdR/40wP9NN+j/dW4bmqwFsomv+NjWHwejcGdISYeWBFijDEydK4NlHA5VKLhL2ZbKD+gP8a4H+mm9Y/91D/G2B/pZfWP/dUqbQ2DKvMmG1MKgP8AFldw0hG6Nd/jUbA6JibCPijo+6XtGiySazDczHh4VJdHZi8P+wR5b4L+ll9Y/nQ/xxg/6ST1j+dHye0Fh8ZYJ9GSXaYW6bWA/FcX9Kmae0VgYg6YfDLNNGt5TrsIo+OfHup3C6pi6HVkH/HOD/pJPWP50luX+DH/ANOT80fzq95CclsHjcN0smGVTrEWVntl4mtE3Nfo87YP1NUZTxxdNMaxyZVaESDFYZJ1h1NZ9XVbVOW/MVmdJ2E76gsAxAA3V0PEaOjw0ccUK6qIGYDyrm79aQ/eY/GlB220V59kjouiL9Amsbm1TlWo+DS0ajuFO61ZHyzXDgx+L0fFJ9ZFG/4kBqmxfIPAyfyAvejMnwNT00wD20t3offqmnlxAbsMD3Hqn0NZY5oS4ZtlikvYyeJ5rMOfq5ZU8dVx+oXqpxPNVKPq542HBkZT5kVvZMTq9oEeOVNHHVbZV0nMsVzfY1M+iVx/luD7jaqnE6Enj+sw8q/6bEeoBFdkXGCnBi+BosXQcJZlvY5Hgcj6GgY1O4eldzlhjftojfiRT8RVbPyPwb5mBATvTqH9NS6kR6WceEQ4UesRsLDwYj966ZiebXDN2HljP4lcfqFVeI5rH/l4hD3SIVPqvyo6kLpMUuJkGySQeDsP3qTHpacbJpB/cT8auMTzeY1NiI/4JBf0YCqvEcn8TH28PKP7C3vW9S6hdP0DXlBiRsnbzCn4rTy8qsUP5oPiq/KqmTq5NdTwYFT6GivT6n3IuC7Iu15Z4obSh8U/5o//ACFONqRn1FZ2WWojuafVLuR8KHY1w5w33wL+Y0+nOAN8J8mH71i1NSUWn4kheDDsbSPl4m+Jx5rT68uId6yDyBrEXoXp+LIj4EDo+heXmESZXkZ1C/5bHPyFbuHnm0ekaiOUMd+srpY+Yrz0XrV823JhcZij0qa0UakuNzE7BVeRymqui7FGON8WdgXnowh+3H5yAVnIsbo18S2IYrIzNrapnXUv+GlcpOS2h8JII5oXDlQxEV7C/HrVRtyf0E328QniJD86p/jZ6uM3+jT/ACMHvjX5Zr9N6Ww+N6MSdiOxWNJVCHxAqQ2mCSDFJLEoAUJHIhQAcAVNqw7ciNDt2MbIniCPilBObnBH6vStvEqP2FVvT6r2yP8ACLVqdN74v2ag4GAsX1ZelbbJ0nWI3jIWHlUmRcL0JiGFUAixYMdc95beayS82DfytKqeF5Pk9L/8aaSH1ePjb+9vmarlh1v+p+i5Z9F74v2bTk7puPBRdFDGdW9+u9zn32q0Xl6xP1QzNu0flXNU5EabXZLE3i9/jHTi6N09EQeige33UP7iq/B1l7zJ+Poa2xv8/wDZ1LT+KOqzHdF6FhWA0XFrSp+Kq3HaZ08wZZMIrBgAdVFBy2WtJ+1VuG0/pGBwzYBiV7nz8lBrsQmoqmcHLjc5WuDtKvYUOkrmmjeeRC+pi8M+HJNrglgt/bVgGUeVdCimDKGUgqwBBGwg1SX1Rz8vRq1NF86F64B3SbHjGAte44MNYe/P30C0bDMFO9TdfynP31CD0sPVkck48MhLHF8offBsc0IcfdPW/Ic6iNMQbHI7wcj6U5enmxBtZrOODgNbwO0etaI6r+pFEtP2YyuLNOpjqQcNC3tRnu6y/OibRLfYIcfdzPmu0VqjlhLhmeWKS5RLTGU8uJvVJ0TA8CN1OB2G2rNiFF4s1OCTvqljxdSExlAmWMkStk6qw+8oPxFVeK5H4OTtYdAeK3Q+RU5VMjnp1ZaBVZlsVzU4R+y8sfgwcfqF/fVRieZ0/wAvErbcHjIPqD+1dDEtKElO2Kjk8/NdjEvqiOQfdex9GFV2J5L4qPt4eUW3hdYfpvXbA1KDU+oXScBeEr2gy/iBX401J3V6BkiV8nVW/Eob41XYrkZg5O1hor8VGof02oTFRw6NO6u+czfJnosKjEHWlPStfcPsiqKTmwwlwVEq2INtcsD3dbdXQdD6aWBQvR5AACxtYDIC1SsVBac5r8PipmmeWUO3ArYeAIrFcreQWGwKqzzTlWNhYRk38Mq6YnKyLeGHlesXy9wjY6WMxyKsabnV9vGwFqshn6Xu9iLxOXCKObm5iXDriGxgiRhcdLHZvCwbM+FVOL5IoiKzYpEDnqdJDKjNfYQm21buLAQRR9LrjF4tVtH0zasaHdqIRZQPC9V2itGMkn0zFqMViC2USSJaIcRrkA+AqyOrhv51+iL00/6X+GZLHciDFbXxGGuwyBYhyN3VIuKawPI6aVisDQyMM9VJQGt+E2NafTWjmfEDEYCHERzlrt0nR6g4kEts7qv4tL4+WMLBhlE4FpMQ6rGP9MNmx79lW+NatNFXhU90zATcktIRGxWRTuAmAJ8g1KGjtKx7FxY8C7fuanaQ0M7aShjeOUvrL0jyN0hY7SddeqBlXb4lsAOAApyzdPZgsZwE6W0qm18UN1jHf1utdSglaLCRHENrOsZllYgA5DIZAWrXMMq5VzucoOiwbhT18Q2ovdGu341RPL1exZGHSca0hO2NxjG/WxE2qN+Raw91ehtF4EQQRxDYiAe7OuM80+h+mx4ci6QLrf3HZ8PfXcr1QWHODGN2VI6I7jR9IOFqUHB2GuBZ3qGyrUgPUgNQ1QaLChoNR9NRvDwqNLGRQFDwkpavvGR41BElPJN41H+xIsRpBjk4Dj7wuR4NtFC8Tb2jPf119doqCHpQNWwzTj7lUsMJcomPo9rXUBxxQ63u2j0qKUO6jRyDcGx4g2PrUoaQJ+sCyD7ws3k4z9b1pjqu5nlpezIonIp+PF99LMUT7GMZ4P1l/MuY8xTE2jXAuBrD2kIYe7ZWuOWMuDNLHKPsTFnp1Jqo1xBFSkxdWFZaiXvp0SVVrMKfilubDbQBYrLlfyA4tuFUPK3lH9EKxRLG8pOtIXXWtf7IzrU6Hw2sdc9lck7zvahpDkfhJyWkhBY7WBIY+Yq2DSe5VJN8GBw/OQw7cA/05HX0U3FWmH5xYG7QlT8SJIPVSDVXyq5PYPDTLHaYFtnRurkX2XVx+9HpTm7EUQlOKSNSA38YapsdxsdtaaxspTmabD8rcK2yaK/3teI+jAj31Yw4tX7JDfgZH+Bv7q5geSU2qGRopFbslZAC3grWNRp+T+JiN2glXvCn1utReGD4ZJZJLlHXGYb8vxKw+IpPQq2wA+BB+Fchi0/iIjZZ5UPAux9zXqWnODix2mjkH+ZEpPqtjVc9EpcpMnHUyjw2jqDYMd4ouhI2Mff86wOF5z2Hbw48YpXX9LXFWuF5y8Oe10yH70aSD1SxrJP4ZB/L+DTH4jkXzfnc1SySrsdvJqcXSeIXZI/xqFgNMJPAZoiroDYmzxm+ywDA3NTnFrHMG17bx6Vkn8OS9Mmvua4/EW/VGL+xfaLxcxw7NIxJc6qA5EE5VxHnZ0302OKA3jw69GOF8iTW65d8u5sCIOjEbs6nKTXuuRs4ANvdXH8Lh3xWKVDm00l28zdvKt2KHRBRu6Ofln4k3Kqv2Ovc0ehehwPSMLPOS/8AbsA91bemcJhBFGka5BFCjyFPWqwqOY9KOFK1gd/qKi0oNauDR3rJQvbb/wB8KCzcR5io6S06HB27eNIkO6/A37qSZLnhTbpwz799NdNxz+NRY0OtGDTTQndSw28ZinA4PypWOiOjU4HopIqaOVICSrUetUdHpzWoAdLUuOcqbqSDxGRqPrUYNMKJzY3W+tRZPvdl/wAy/vTZwcTdiQoeEguPJ1/cVG16mRYPWysxa17LbIcTetOLLk4juZ8uPGlb2GpsFIguVuo+0tmX1XZ51K0ZAWIsc2GZ9lN5plFeM9RiDwF1P5Tt99SRplrMsiA62TMAEe3cV+ValqHH1KjN/HUvTIs4uVkKHU1WCrkCBcZZVNi5SwMDZxe2Qa4ueGYrKLoyJzZJtQ8JV/8A2uXqKPEcnZkF7KRxVgR61njqMz7M6H8XStepoql0DjMRjmmIjU3uruyOqjdZQbk1M03HHhpBdZMbjWNg0ilo4z91eyPKknCSrtVvEXPvFLj0lIux2HifnWhfEmtpR4KX8Ki/RNMLQ3JtZpHkxM0b4sC6RMykQkjq6y/sKqsBKfpphx7zMzNqqYpWULwsEPZ+FWeJZJTrSRxu3tFbN+ZbU22Cw5GURjO9onIY+bA1oj8RxP1WvsZJfCs64Sf3LeWfDYVmiLvjnbswFUlZOF3tkO9jWU0aExuN6E4GFBnrajMGjA4suRPhV3Lo3BGIrFG0MpGUl3JvxZlILVM5BaKiwgkLzI8rntAFcvOtENVhabUtzLPSZo+qOwMXzQ4Zvq5JY/MMPfVPieZqS/8ADxKEXz1kIIHje166fHOp2MD4EVF0liyoCJ23yHcN5NOOefcrliS5RVYPCJGqRRj+DBkPvyDaakdIoDSSHqRjWb9h401wRMwMh3k76xHOLypswwkJyTOZhvk9nwFQbthwZrllpo4mYyN2jkB7KjYKvOZ3Q3S4t52GUK2H4mrBzS7Sc67xza6E+jaPjv25LSNxuaYmamjoqFKxHLREKIx046ika1q4Z3mhBWgKc16QzUrHQOmIpQs2ew/GokjZ07BJnVbJIWDY8KXrX8aORdYd9MK2/eKQySh40mSOiOYvRpLfKgQxexpd6XKthTCUAOq1GXpFScJg9Y3IvnkOJ+VTjFydIUpqKtkjA4Ukg2zPZH7nuqj5e6dkw69BErqGsZJSCobdZW8q3+j8DqC5zY7e7uFSJ4FYWYAjgQCPfXZwQWJHKzTeRnEcByvxUQA6TpF9iUBx5E9YetaPA8v4XFpkeI8V/ix+h6wqPpLB4SbGnDxQtckgSQGwB36yHI+NRtMc3U8J6jxyDcusEf8AKcia2NY5bNGZOUXszXYV4plvC6uP8shvVDZh76XH0iHqMRxAy9UP7iuT4jDyQv11eJ9xIZD5N8jVxgeW+JjsHZZlG6UXI8HGYrNPQxe8NjRHVSW0tzpUWlhskjBPtJeJ/PVyPpT6yo/Yk/tlsPLWYFT61kcDy7w8mUoaI/eHSp+YdZRV7FEkgvGwZeKMHHp2h6VmlhzY/qWxy4p8bMmYnBhRd4gBx1WA/MhK1HOCjOwkeDA+5rGkYeSWPONz3gG481Pyp06RRvrYhc/ajOofEr2TVF4ntONM0RnmjvCbf3Gn0Twf8ysPeLimjouTYArfhZSfTbUxMMp+plBPsv8Aw28ieqfWkyTNGbSqyn765HwbMH1oemwy9LLFr9RH1B6H0Ywk1pAyImZvcXq1fEHNz2nyUeym71qtTEdwttsCQD4gG1PxPrtdiAoBZjuVRtrThxxxKkYtRnlml1SGNOacGDwzS/zXukI7zkW8q47LIWLMxuzEsSc7k7auuV/KT6ZiCy/VINWIfdG+3E1RMa1RMbLDk3og4nFwxDMM4Ldyg3NejkQKAo2KAPTKuXcyeh7tPim2AdEl+P2rf93V1HVoZEVQvRAUGWlYHNkw/GiOGqbhjGOpOksZ9sbPNSKZxJVWIVw67iN9cJ7HfTsjdHam5qceSmWNRbslQwwpKinSt6UkXGojodTZUc5Me+pBIAqMhzvQFDituoEWNJG29FIaQD96jkU4GyptiKaBkrC4bWzPZvbvY8BVpiMUMOu7pSMhuQfOqiLGEADJgMwDu7wdoNSfp6vk4v8Aj636x1q145xUKi6l9Sim53NXFdiRhOVMi9sBhx2Ghyg0082HKYUhZGyIc6pt907Kivo9GF1JHnrr6jMeYqNLgHAvbWHFTrD3bKI5M2Ld7o1PDps/p2ZA0HyRxUCNI88eGDZu4AkkttNnOQqvmkieXUwcb4yf/wB8xLBTxC7BV0mIYAi9wdqnNT/acqKXUMXRoDh89bXw/UN/vAba2Q10ZPzqn+jDl+GZI/5bv/cg4/EzYFQMWfpLSj6pgvRL/da/pUHG8nwVWR8K0CPaz4dumXPYWjIuB4VZ6XwmKxUPRvLBKF2EqVl8MzYmndFY7HQYXo4MM7BNry7R3pHvFboTTVxa/JzJ45QdSTKHHc3+KjUOgEyEXumTW70PzqjRpIX+3E4/Ehq70rjpsTMkSTzSSk5g60Soe5BmLd9dJwfJqP6OsU4ExAF2k6xv+I51b1uK8xT0p8HNsBy7nTKULMv3xZ/J1tWjwHK3DzkK2tG5yCyDWBP3XXP1qTpPmtha5hdoz7J6y+/MUjk/yPGEbXlKyTnsAdlRxsarn4UkTh4kWWMujOtbYbX23FvHd50rAaVaJtU2ePY0bdZGG/Lce8UjF4uwKqbk5s2893hT2jMEoXppsolPVG+RtyjurjSSeT/DOpFtQ85M5R6OWCYCO+o6h1X2Qd1YznC5QdBCMIhtJKNaYj7Kbk860WleUVlkxs9tWPqxJxf7Kr4ba4rpHSDzyvLISXkYsx8d3gNldOEfc50mGrcKPpG2Dach4nIVFrS83WhDitIRIRdUPSNvyX/m3pVhA7lyL0OMLgoYrWOrrN+Jsz8avNaiPdsoCoXYg9alUVqO1IDl2IkjI1EMuoPssch6HP0pvVI2H1qOrUGc1wz0A+jtcDVJJNrDO/hVrh4oJOqekhcZEyAFL9+wiq2HGx6oDo6uDlJG2fmh+INQ8fpB5mXX1ujXZrHrN42pJdxNv2LCaBlVnAvGp1dcdkkG1wd9R+n4CpZx8SajM7IbdWJxrxjvAX96ZbFa+tNKGZAbWiXM+AtYeJo6ewKVbMjkE7cqB4CpnRYd11o5ih9iYWI7tdcqjyYd1UMVIU7CQbHwO+o8Ek7CvSKKgBSGHrVIweELngKRh4NY92+reMACwqnJOtkacOHq3fAQw6jKwpiXRinZdfhUuhes6k1wbnji+UUsuAdDdd28ZGji0k4PWFzx7Leoq1eQCozsrZFb1qx55xMeXSwlwEMQknaGff1T+dcj5im5dFjarW4B9n5xlQfCAbPQ7KSjspyJHw9N9aFmhP1Io8PNi9L/AOURpsI6dpT47R5EU7htKyJkGuLWIOY8KkJj7bRt26uXqp6tG0ccnC/d1G9DkfdU4418kiT1SarNEj6EbDQymTotV22sDcd9gdla7DaRjk7LA92+sjJos/Za/c3VPyPlUnR+jdU9JICAOyu9jWiGXMnUtzLmwaVxc4Ov/djTYzFhBxY7BWexmMIJF7ue0eHcKVjsaQdt3I/INwHfTGj8D0hLu1o1zdv2HfU8uVvyR5MWLGl55C9HYEENJKSsS5k73Psr301iMW+KlVV6o2Iv2UXifiaZ0ppIykADViTsr+576ruUmlvoeEsptiMSLLxji2M3cTmPSrsOFQX1KM2Xrf0MzzhcoRNMIIj/AAMPdV+++xn794FZG1PdGKIJWwzDV67PzI6D1MPJiWHWkbUX8K7fea5Bh8KXdUXa7BRvzJtXpzQeihhsNFCot0aKD+LeaTAn0KFqKoCDvRl6Kk0AcpVVbsXy2s1lX3nLzpONwrxEBxa4uMwQRxBFE4tHq6it1tYFiRY7rqO1QR2VQ5kXX1utrAkhdtkW1q4apne3GhJSgacxuNErawULlbIat+8il4XRrSKzAqAu921b9w4mlRKxg5trNdj3n3X3VOGKhU68TTQsBmo64bwI/cVX9CbXGzjY29aTY0xVZOXFtKWnljOohtqovXY8WtVnMq4iLpI5jZFv0cvVI46p2HyqigxDoboxU8R8t9B5nYksxJPcB7hTsj0joalwRljYVFuaucJCAgtv2mqJukacUep7kmCEAWFO6tNT6T6JC0hDIoyVgDc8FtnRYXHIyo0mrAH7IZmct32tlWfw21aNazqLpj9qale1TJcKyoX2oPtAgiq6WZW2HOoKLLvEi1syPI5209h4sr0wUalKDvJtVnsRjyOyUy9KMgppzTSLW0MzVWz6WCGzbO6pmKlsDWSxzlnsK14YW9zm6p0tjY4LSesvUa44NmPQ1L/+Qtnq9bYDckL4KdlUuicCY0zOZzq3wOAaV7DZtJOxRvJq5TknUWYXGL80kO4HAmUk3sq5u52AfOi0jjg4EadWJNg3sfabiadx+MXV6KLKMbTvkO9j3VDSIkgDMkgAcSa24caju+TFly9Wy4J3J3Q/TzC/YTrOe7cPOl8oeahcXO0zYqQFtgKKQqjYo7q2OiNGiCEJ9o5ueJO7wFS71pMjZyabmNe/Uxa+DRN8QaZXmPnvniYgOOqxPpXX6FStiMjyV5scPgnEpJmmHZZrBUPFUGw+NbE0ijoEHQvRA0d6QAvRUerREUAcpElK16SUoatcA9CIeIGnpJ2sqqkdlGWtrPY8Qt9W/eabIo6abQOKYGkmIs0rEezkqDwVRTHRNT1zSlkPCiwqiOUaiKmpQY0RelYEYIacikdeySKc16Bak9xptboPpekmVph1FHVVdgPEjfU6TSIRP4rRMut1FiF2F9lg3W1vGoBakm9SsVFph8NmXd3IcZB+qBwDhchRDECPPFxxhL5GI2J4ahzuaiQ4t133HA0lQHm6SYWCiyKNi9576hG/mLHTpRZaIit1kyQmydIyqx+Zo5sOyjMEDjbL12UxM8f1jgMEBswyK92eRvUbAY2Z1YlisTG4i3ZbGPfUJRVdRfCc+rp5HnFRZKkSPUSZqhE1PYrdKTWWmdEaLt/EfMnYOFTfooY3Oyp+GwzOwVRcnIVrg3VI5WaVytisJhGlcKguTx2AcT3VMx+NVE6GE9Udtv8A2N8qVjMQIVMMRuTlK43n2V7qqwK2YsfSt+Tn5cnVsuBYNankhou/8dxkLiP8XteVUOidGmeVY135seCjaa6EECgKosqjVUdw31rijHJ0OXoU3rUNarCoctRUjWpWtTAMGjvSRR0AAmiBo70LUAChQoE0Ac7x2iJYj11NuIzHuqFYV0pt/wD33VXY7k/DJnq6rcVy9Rsrnz0j+VnShrFxJfgwurR6tXeM5KyLcodccNjelU8kRU2YFTwII+NY5Y5R5RthkjPhiNWgVo6K9QLAgBQK0YAoqBACCiKZ0o0k0JAGFowKANHegLE2oUd6KnQWJkjuM/8Aj0p1JjvNILUmhqxxm4u0OtJTJFzR3pSJcgDO9JQ7EpZpNbhxwkkKouSbADias8TMMOpiQ3lYfxG9kewv7mtDyd0H0K67gdIf0D51ZT6Niftxq3eVF/WujiwUrfJys2oV0jmoFLUE5bSdgG+ty/JfDk9gjwYj3VIwehoojdEAPE5n31f0GXxUxPJ3RXQQ5/WSZt91dy+PGrKkXowatSKm7FWFC1JvR61SEArRhaLWow1AAFETRikmgAXow1FaioAWTQpF6F6aQDZNHeg9FUQFAUziMMsgs6hh309upNJpPkabXBQY3kipzibVPBsx67RVDi9CyxdpcuK5it7SGOVZp6aEuDXj1M47Pc5yBQvWr5RaPjC6wQBuIy9wrJGsOSHQ6OhiydasFAmlbqTuFVloZNFQo2oAI0AaURspFABmkmjtnRuKYgAXrXcm9A9GBLIOueyD9kcfGqbktCGxK6wva5z41uzt9a2abGn5mYdVlcfKgUV6BoVvOaChQojQAL0YNEKOnQB0KIUdAAtRGgaFAAoUKFAAvRik0dMA6BoqFN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6632" name="Picture 8" descr="https://encrypted-tbn3.gstatic.com/images?q=tbn:ANd9GcTAqijfn_hEqc74x5uJ1OHqwLpD6EmXbz6j7iGiYNoDCUBvbR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08720"/>
            <a:ext cx="3168352" cy="2379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59832" y="3717032"/>
            <a:ext cx="3132976" cy="738408"/>
          </a:xfrm>
        </p:spPr>
        <p:txBody>
          <a:bodyPr/>
          <a:lstStyle/>
          <a:p>
            <a:r>
              <a:rPr lang="tr-TR" dirty="0" smtClean="0"/>
              <a:t>Yatak oda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8674" name="AutoShape 2" descr="data:image/jpeg;base64,/9j/4AAQSkZJRgABAQAAAQABAAD/2wCEAAkGBhQSERUUExQVFRUWGBwXFBcVFBcVFRgYFRgYFxcXFxcXHCceFxojHBQUHy8gIycpLCwsFx4xNTAqNSYsLCkBCQoKDgwOGg8PGikkHxwsLCwsKSwpLCksKSksKSwpLCwpLCwsLCwpLCksKSwsLCwsLCwsLCwsLCksLCwsKSwsLP/AABEIAKoBKQMBIgACEQEDEQH/xAAcAAABBQEBAQAAAAAAAAAAAAAHAgMEBQYBAAj/xABIEAACAAMEBgUIBgcIAwEAAAABAgADEQQSITEFBiJBUXEHE2GBsSMkMnORobLBFEJSYnLRM1ODksLh8BUWNEN0gqKzJZPSF//EABkBAAMBAQEAAAAAAAAAAAAAAAABAgMEBf/EADERAAICAAQEBAQFBQAAAAAAAAABAhEDEiExBEFRgRMyYfAiI7HBBTRxoeEUM4KR0f/aAAwDAQACEQMRAD8AMUDXXFfPZv8At+BYJcDbXAeeTf8Ab8CxMti4blQgh1BCFh5BGZoLUQ9LXxHjDaCHl3d0AzYUjLaeHl25L4CNbSMzp1PLnkvhFmSMtrOxWyTSCQQKgjMQPrPpmf8Arpv77D5wRdbU8znfhgZ2dcRDRRe2XTVor+nnf+1/zi5lJbm2ktBAbEA21VPerTKqewxn7KmMdtaDrDgM+HKGVRq5I0sPRnTTytUtv4zEuVadNDJp7d8p/wA4xiIOA9gi71OQfT7NgPTG4fZMOxNGgXSumh9Wd3yJbfwwr+82mFzluedlX5LBO0dTdiK4+2niIe0a4MtMa7AgszzegJ3130sv+TXnZG+UMf8A6lpVDjZkPOyzh4NG56Sp92TLCsVJmfVJH+W+8QPNBW6YUsdZkw1E8t5RsboFK440jRRte+tHbg8P4kM/vn/wmHpr0kPSscr/ANU9f4jE7R/TTa3BMyySwAKnGauAzxYUEC46Wn4eXnZfrpn/ANRa6J0nOKuDOmkXTg0x2GAqKhiQcQIjQ55QSDXrwbyyG4hveFMD2SfKz/8AUyvgUfIwRNdGrKs7HtJ70ED1lpOnf6mR71EduH5F76nr8F/aXvmenS9ud+FPg/nBg1fkD6NIwx6tfeogTTE253Jf+tfzgt6AbzaR6tfhEZ4+y7mX4l5Y++Q9NswBWg3w41lXgMoU7A0PbCmmCmccp4xTiRtjnEiZZVo2A7IQTtjn84fecKHEY5QAQLLJF/LfD5lDGG5LUfHjDjOIAK6Yuy3fEKmwInzjge+K+uxEPcpEOYI6gjr5x5IAJEuJCRHQxIVoAPNHYQzR2/DEaOBtrkfPJv8As+AQSYEfSjbGl2hyuZMsdxQQSKjuNJNh5Joig1gsr2ed1azXYXQ1SqDMkbh2RWfS5n61/wDj+UHhs0WpuEmiJElqkc4H30h/1kz94jwiTo/SExZiATHALqCC1a7QG/nD8JlZWG8CM9pqV5Y8h4RoyMYqdJyfKnkPCEYmQ1ss/mU78EC6yy8YMmtkjzGf6swJbJLxh0VEnWdMYbtv6RucTJCRDtn6RucBoel5Re6m/wCPs3rB4GKBGwi+1M/x9m9YPAwCewdbDLHDf845oRPIysP8tY5o0m7jnX+Ix7V5ibPJrl1S49tIRzmY6TVpLk/jY+yWfzgeasSCUstNwtJPIKsEXpHlM4kjdVveoHzjK6uWIS5MkfctB9qCOvDjcU/e57fC6cO3+v3BXdwHKLTQw2Zn4G+ExWNkItND+jM/A3wmMWcGIHjWqUGs8mvADleCCB5bpJE6ad30mzjvuk/KCJrWaWSUfvS/eVjC2/8ASuONss3/AFvHThv4EehwL+WvfMZmLtT/AOspaCC3oFfNpHq0+EQK58jG0kZLMYd10flBS1eetlkdspPhETj7Ij8S8sffInFBhHHlCkKJyjjOKRynjFaZe0BD0yzChw/qsNuduHpkwUzzy9sAEOVKF+nbHJksD2w4jUfHjCJpygAgWhcD3xXMcItJuNe+K0phEPcpESjGtAtAaYk/IRyj1pRf3j+UPy2C3q8Yg6TZ021cXd69mWHbWLSsqMczomor8F/eP/zDqOakGlew1GNezsiu0fpFnZccCcVIowrFky7R5DxMJqhNNOmJZocrHDLhdyIEaWA/0uL5Vz96V8IgwQIul0eUfnK+ERbCJC0/ZBPnlrxFD1QAUtVlJJFcq0Me0Xqf10wS1vFiSNplUYCprSpyh2U9XXttc4+xTGn1KNbVXgZnuVR+cdzglGz1P6aMcHP6WVWl+j8WWWHe41TdpV23E5mnCKTRLr9KVBLlgZ4JjWvEwS+kN/N0/H/C0DewylFrkEA3nUsxqCMDhQUwz4xzN2jzoyb3CwsQrbLrM7hE+WIj2tdvuEZIhmf1tleY2j1ZgPWZMYNWti+Y2j1bfKA1IGMUyoE+VFbbG8o3OLBWintszyjc4TNWOBo0GpD+f2b1g8DGX6yL3Uu1BbdZ2Y0VXvMeChWJOHYIQnsfQtiPsr84Tq2fNJHq18IhaB0pJny70iYHS9dvAEYjEjEA/WHthnQOnbPKssjrLRJQiWoIaagIoMcCc4SOcZ16GzL5nxWMfoz9Ch4S53vX+UXOt2tlkmtKSVaJUxiSAEa9iStBs4bjFLo0+bV4S5vvU/lHoYXkPb4b8u/fUELtgItdFHYmfgb4TEN9GH6P119aYbNGvekiHGlM3UxI0Y3k3/AfhMcZ583YfdcGpY5X4pXxoPnGEtzeXpxt0j3SpkbTXl6WWR6yT/2Sow9qbzkf6+V7pL/nHTDyI9LgV8pd/qW1iFRbO2ZM9ysPlBB1VNbFZvUy/gEDrRT+StJ+/M8Gggant5jZfUp8IhY+yM/xFad19C4IhLJgY6THHfAxynjEBk2oXMkD8oTMfaMOTJgw/reIAIySQWoeMcmSKQ6jbXfHppgAr3lYHviGJezFixwPfEJRsxL3KRCRc8N/yEQ9I6LM67doOJNeeA+tE4mhPP5CFWeSoOR/eb84rSqZUZOLtFeGT6QiD0gdoAZEYi8eTYcot+q2jyHzhVmsigk1JJNcz3Z5xIKbXcPnBJ2EmmyOZMK6uHykduRJJZQJelsbT85fwiCzWBT0tDGZ+z8BDYIqrI+1L/1E4/8AExqej+ZWaT2zfGkY6wTsZVf1s4/8RGm6OZvlB+08T+Uei/J2Pdn+X/x+xoukZ/N09Z/A0DbQltL22UpC7AIUgUah3E78oIPSU9LPL9Z/A0DLVlv/ACCcj4Rx8jw4hwlwzavT7hDqGGLUdvuEZxEyq1t/wNo9U0BmRnBk1tbzG0erMBRJtIplQJ3WYmKO2zPKNzixWbjFNbW8o3OJNRxphoacMONY3VpDvbJCYlmnWhVBwxaRJAFTltN7zA+E2LLQ1rYz1a8xIWYwJYkg9U5qK76gY9kNEMMXRLM/8fh+vcA8gvzEYDR+qVqm1dLE0wOSys2wuLEg1vrWoja9C8sHRsqv66Z/DGr1IleaSagXgoA30FxSvuNe+JRF0Cg6oWuRaJMydJSSoYNRXBwXA4XmJOI3xorA/mp9W/wvGh6RJu3IH3ST++sZmxGllPqn+F478JVD9T2uHXyG+v8AINX0qv0USQrFjiWJAUbct8Bmf0fZnHdHP5N/wnwMU5bAcostHtsN+E+BjiPLkH7X9vNrP62T/wBkuMTdv2xVqBXSCmpywkMY2HSNMpZ7N6yV8aH5RkvoAa0qyTEelsMyYvoMl2UQVuv6ZFa7NcI6Y+RHpcK6wF3LHR8orZZrNh1hmuvErtgE8P5RdyNd5ej9G2Bpkt3E2WFFy7UXVBxvERQ2Oz+bTArK5ImGgJFNk7JvU2qnIcYZ1o0PNtOjdFyZSgzKMaMQookokipwG6DG1SI45qUe/wBjRJ01WI0vJPX/AGKfB4kJ0vaObAzXX8Ul/kDAEt+jZ8okTJU1CK+mhUYZ4nDduMVotZ4jv8I5qPJaPpGVr/YHOFpl4/aDr8SxYrrDZWAu2iSeHlF+Zj5il6RYbhx7ot5elCqgnAkKaGuTCoI5jEQ6Cj6Lk2uWxoJiGp3Op8DEiaeGPLGPmz+8lfqn2xFn6wncWXkaeBgoVH0kpN055nxiKrbP9cI+dJess9Ts2iev7WYPnGh1d1rtLTpSGfNZWcAguSCO2sQ0UkF6Y2MOSTFFZrW7MATFpLmERIFtLMSEMV8m0YViXLm1hiHjHYYabHOvgCi1BgWdLP8Am/s/AQUhAw6WBszuSeAi2CMXZ7TXqx96afaBGt6OZvlgPWe+/A70bpMraFUiovsMfv4ExstQLYRPQBSQ0ua1/wCqCqvgTxNcORjrUk4Hs+LGXDuuSr9jYdI21JUFgLoLjiSNmg7KEwM9V5n/AJBCeDeEbvWcE2SuQVXGZ/WEfKkD3VlvPl/C3hHO9jx4Bwl2zypTZ3b9r0a4iO2ptvuHzillW0SusmsGKoCxCbTG5KZjQYVald8WD2m/dcAgMisAwowDCoBG445RNUxIga3v5jaPVmAkWgy64zfMLR6swFDMhMqI+syKm2P5RucTusxiptkzbbnCKY5fi31Sdfpkq/S5U3q5XbjXq9lKxQCZE3Q00CcK5XXrmP8ALfhiIaBsM+hdMybHYZ30U3gjzZktaNdGyGK3twwah5Qx0ba5ObQ8h1HVIge8ql3ZrqS1rjRQFXHDOBE27qTTiPpANeQIU+MRplocGhZhhleORx3HHOFRO4cukXTCNPlKrqfJgAVxr1mVM64RRyp5Eim7q25+g5gTWW0FJquMwa4xudDaZ62+KUuyHwzGCEHxjqw8RVlZ6/C4ieC49DEFsBFhYG2W/CfAxVqcBE+wHBh2HwjmR5bDv0nzPIWf1krxH5RgRax1yscxbHalK5Wf8zGs140vLtcuzizFp1xkLdWrHBa1zAjMWTQdp60P1YWk5poLzFBFUCjBTWopHQn8KPSwcSMMBXuW+jWL2NxizEzBTMkkUC078olztMObNZbPKlktKl3WepCCoCzSGXC6oBqQR+bmrNh6qV5cXpl4lroKy8fs1FWFN5zizV1RbqSyFClQBuU44Dvim00vQnHxo4mxlls7C0BZaqklxhsM0zAZM+SlhQ1Y1ANIiWnQ6zLzKsq7Spa4tBiQFU0LVpjjGyM5brUlzDU1Iuhcbt2u1QHDGGJGiJIlhAlEDX7ppzAxwzxxhKK3bMfhdWYqz6MSQLrypDzmqVARaIhGbmmJO4Uyhm2yg5612s7IgEvGUZl0YUWgYVoBmMq4GNI2rgZprPMBDLWl4Br5ObNvoMt2fGJc/V5EUiUKrdG+9W+fKGuZYgDOuFaUhyVqkhtJaJGBterUmYoeWbqnhfILb7iPWoyipnar0znLjn5NjTnTKCRpCwPJVFlVcK9WMxqtcoCMaY3Sxw7Bwjs3Q0sMiGWrIq3mLAMWZsQuOONc9wBiVh29SHgp68jI2Do0addY2it7Iha1GdRt1pESXotbLpGVJSaJt1lDEChV8byGhIqKbic+MbXXTSf0KxOUYJPmURLhpdrnc+yAoMDHVRvO5H4xGWJS0RhNRTpBfsM7bEXKTeMU1iG2IuUWMEZslLMGyO/2fziYk4RS2WXVmFcFJApgwDG9SvClP6ETkSlKQxE4NCr0RaYw/AIvBAz6VxsTvwp4CCUIG/Sv+infhTwEaADTV2yLOtSp1RIvEu5OFATWnPLvjQybatkmsiVUqCyqFF24Q1VBLYnFhlvjJvMyJOXdgMBD9mQ4lRu9I4nuHzMXqbNSXPQ1eldZC8maD6LNSWDgQpmksAu84V35xSaEsDPaUABUNVWOZukUYcBgaccRDDyqIp3nMnE51/oCNzojWSXLsKyC8sjEmkpmcFmvEGuFd1eUOrMG8qFWe2zEYWezy2NwA0RXa7LusgzBFTiK1zEQNLa7T5U7qphuTKCizJV0kH0aGhBMR9G62TZFomNKwDYMVl3bwBJW9V91Tku8xT6z6xddOZm8pMPHG6BlU7uQiZKmEG5EzTeuM55LS3Zbri62wAadhBz7oxjRIWXfarTFUn6zBiByCiOaURVKhb1KekcL33gPqg7hEs1SoiloqrSdtucWV6Kyf6R5xImxEStGtSZXPZfPL9G0RYn6ClhrQgb0TUNgTgVauAxMBJEnTQaUQKd9CxB7iTSHbPILYKCTwAqYINn6LFmKHDMAQGUYreB3bQJU8+MXWiNUHlTJl1FRFBCLU0mVyvEY1wxJ3mKUbZpGFvUHVj1SnPtM0uWoNNt8a0rS6oJrzpGx0PqxLs4ctPViytLamwBeFDQtjkRmIvDou09ShEuWs28WuigRCwoGuejUb86bsYafRbOl0IC4LLWYoW+ZZF67skUNSy14c4tJJpnUvltqL05kGwarWCUt55TOBk056qcN10hT2cYtrNMkS7rS0VFP1RITLiGAr74p7fOdTJpUzDTYXZTO7ggWoxBqOwGkSLDc+lUWY5ZAxZDmagml58CRhXZwr3RSy0muYRjFqzRyNJoSbqEUwOzQDHLnDq2lm9FAaV2q0SvAgGvuMZSy6YeoQTSz+kwoSoAqPSCi8Mc8sBQboQmlGZyJjJhkFLhi3C8Nk4GohpXZGXWjYzZxAxX2KW9wBhgGcxwKXDwDh6d9BWM0NOOzVBmgJmtHLsOJ3Yb8PGJFh0m7liHu3cSpuKanIklm8IKHkdWacq1ALwBOABOfvxhj+zgWDMQHp9rGnccREZJk0IDiTSuajljXnjlhD2ikD1JaYSSdmYtGFMwOK4jjARTFzbNdBLMKDGtMhyFaxCkyJc41lzKjM3JrA4UwKbhhwEWdotyypktHUhZhoJhIuBjkG4V45cotk0Soat0BiDiFGQpgWzzNac4Vhqlb5lGLGQBi1Burh3jf31hejbT1lTcowNGDJRlK7qqaGnYd8aL+zRUdh9tRShjvUqMMOO6vCp8KwZmLOzNzdXpUyqzEV64kMoOdKnHMYgVjM6Q6OZUqatosxKmUwaZLreFN9N6kA1pkRwghvPUPcqL129TeFJpXlUe6BRprpQmS505ZMuWoLkM1LxYpsAmppWgAiZa7ieu5o9G20FxF3Ot6S1vTGCrUCpwFTgBAYTWGrVZmGNcMBjwApSJdu1j6yS8vrXIYeixalQQRnwIBjnSMmFqwaaDYO6k3isugADL9WlMzjzi2TOAnobSXVzJDIym51ppWoBe6ASOQHsjXSOkBlIBRXqQMCy0qadvGGxBGAhykQZdvBwoeESL8BJfiBb0yWoqjAZNcVuRG7twgoiBV01DY75fzjQECwW0VrT8hyiQmlaYUirUwquMFs2tlsdK1FKZQ8umMKUinWF3oWZipFhadKMy0TZrgSPSx4R6z6LKrfnAypeIVtks7/ZVa1Y457ogdWWWigkkgADEnOHOsWR6JDTd7jFU7EO9vvezjDESRSV6YBmbk3L2v2/d9vCIVsn3sSanMkw3Z5iV8pfI+4yhu3FgRGq1WtnWzZlFARZYVVIDGgb6xpRmOZNIBuzI1iM3V1xvk7wKKK88SfZBNtWgLO/pSlB4rsH/jSIkvVCzrVhJZqYm9eme4Z+yETTYPUmAmiSwT23nPsy90WFm1dtUzKUwB3sBLHvpGubScmVsoMeCS7vyEXehxLn1uuxIpeF2lCdxbEV7K1gTTLeDNK2tCpsFi0jgHt7SxQCiVYgDAAUCgYdsN6f0/abI8pVtc2cGUs3WXRiGpQBRlTjWNJpKzNLSsqV1rY5twG8H0uQgaaxaRmzXQzVCkKQoCXKCtct8NyrQpQllzWaizdKLriyOTTK+hQ8wUDDuMXejuk+zuo6yiNvBDhQexrpFOcCZmhNYMzFmYd7FpyzzyGXq3IxW66OR7MR7InmZIVixCq70vEri13KuGOcfPyKImyNNT5X6OfNUcBMansJpFKZWYMA0JZ2IMu6KOH2GxJX6p33cfRGER7Xq4uyQBeXAMFoSmODEY1oSKwNpGv9qWl4pNHB5Y8VpFjJ6RVagm2YYfq3Ip2gE/OG3GW4Nxluy/s+rM3rpk12WuNzEkPWuZrVcKD5YRMsGi5vUTnmy5UsstKqgcAEj0gKndTMk13UitsuvtlJALzkBzqCQDxzIIyGEbDVzT1mno8jrknFqkAsLzDNloKHIEjDjF6PY0UqWh3RlilyaUo60O0xBl3mu1IG70ThxJ3iLORLX6T1c1cVHWSWUlvTFWp9gZ9mG7CK9tEJKE2Ul/0gUM7bUlwG8mKC9m145jHDGHdJz0s9hCz5suSSnVi7UvVtkkAm+VG+m5YmKyp2716UNL13NFPssp16uYqFWyVqEm7jlxGcSSAoGQpgKmm7IE8vdAt0h0qSZYlCTJ66bKF0TZh6uXUqFZlUbRqMMbvdGG1i1ytdsqJ003N0tNiWOGyMz2mpiHJGMqDVpbWyy2RnadalxpSUCHZSBQ3VWpocDj2xhNNdM8oOXs1nZnu3L843Vu1rgiknE45iBYRDZH9CJzEuTLjTmutqtTlpky6CKFZYuLdrWhpiw5kxU2W5jfLjhcCn2hiPGGI6IRndlxZp6AXVmyyOE6zVzz2lvH3x2fZ79Ln0b9nMuE81mMPcBEGzvKpR0mV+0jrTs2WX5x60LLw6tnPEOgUj2MQfdDAtLBYnlttqVBGBwINCK0IJBiyk+mn4l+IRQ6JajHlF1KtAvLU02l+IRLKDDK9Pvi0ipkzQWwIz4xbRBBoBAu6aV8kecvxMFAGBl00DyJ5y/GNRIDQjwOMeBjwEBsOjOO748ojpGMIB9JzLLYKfSoDxI4V4Q5Z9CFV6y0VSVjQhlLM1KhVXEk476UhimyeYhpZX84dioYCxe6Atj2ZmPVgl1AXrLwFK1rmK+EQrPcBq8u+OBZl964xqdTNIkz5pKi71YVVpVVVXFFAO4ce/fCNItRdyVoizNPWhlBVroJoOrVFJPAUqe3OFjWG2JiZjYYbRVq9zZ5RtZ1qs/pTZckdrKgHDMjhEC06Ws0o3pNmlzD9uX1AGXZVvdE16nXHHhLRRX7FZoe1Wi1EdZLlTJZO07y1oAMwCuJYg4YUFYvrbapVml4m4uN0KKkkDcKYmlM+EUH9/3JNZUvDIXph7qgUh1de1IuvZia4EK4YcqMoPthqSXMUsKcneXT0KC2azznJuzZgXdgqn/hGf0w02Y4JczCBTEmoxqV2zjnBI0XoaxWi91SOpSlaM4pexopqVPaIctWqlkkrV5ry1JOLTQK9g2anugSe4sRwl8NNdgQTFZfSUjmCI4rwSfpWj5RBSXMnmp2my7zMIDdmERrT/Zk07VneXX60sqKdyMfCC11MHgT5JmGltHZjRpX1Yskw0kWsocSFnymphidoAcOERbVqHa1F5FWcpxDSXDAjiBgTDMpRlHdGcJjqmHLVYnlmkxHQ8HUr4w0CICLHRCpNpaW6zEYq6EMrA0IIyIhAYRwt/VYAC9aOk6VOsKdYp+k0KlFHk72BEypwCEgbOeJHbA7tlrea5mTGLMxqSfAcBjkITY7E7qKLhQYnARa2bQf2jU8B+cJs0zJIoZjQ5J0XMfdQcWw/nGvsuhKZKF7d/ti3seq7vkppxbZHvz7qwGbkYiTq8PrEsewUH5xPlaEAGQURs9IaqvLUXZshCc+tNzHddrnvittGqM52zlzOIW0S2p2qppjvoREt0bYeDn1ckjPSNWZE+oDyww4zFQ9pAJxHuiPbeje0DFaEbqg+K1EaYah2lWF2SV2sWabLy4AAi7mY1+q+gGs0jq3IJDEi6SQAe4U5Y0io29ysXBw4K4ysCc/VO0p/l3vwkH3Z+6IE6yTE9OW6/iUjxg3ae1olyXMvqusYYEmlwEivaTmK5RRf3gLZ2eTx2DMqQMcgwFO2BySCPC4so5kgZWF9rui9segZs30Vop+s2A9+J7o08u2S2dbtiUzN10gt/tFyu8ZmNPJsLXFaYhlsc5bMGYDcTdwHLMQrT2IxMGeH5vqjtms1KU4DwixoftGOJIiX1UIws1awNOmceQPOX8UElTA36ZR5uecv4xGpK3AyojoEeUQ4qwjY6sdjqiPQgHQuye6JVisRapcMktRi900ruArmSeFYjA0U8xHpukHYBS7EDEAsSoJwqATQGGhNnajHcBnDlk1kWz3igDMy3RWoAxrU7zywivmNXCPWbSzq7FbmJrQoCO4HdBRLegxpDS0ye16Y14+4DgBkBEMrF//AG0GoXs8huOyy1/dMOLpOy1JNglnsFomgCCiLM/KXHDxi3kzWQEXj94517BXOH7ZarNMAEuxiS29uvmTO8KaU4d8RWkg5YUwpjAVF6hG6Lp5azzak0E0XQTUCq1PefkInay6mPaKzJc2r19GYxKhTmqnG6AcaRB6MEpInesHwRrX7MIT10NYYsoStGCbUW0gNelX8DcuzUamGRDkY9oiP/cyfgeonYjEAyhnuqzVB7aYQRktrDtip0tJtEw+TtJlj7NwKKcL6bW/fEZUdcOMk3Tpf7M3o7o9nsR1oEuWfSAc9YBwwBDE4Gp5Ru7NZFlIqKKKoAAoBlyw7e+BzadXLRLNVUzK5kO7HvowPuMQ5GkLSmykyapx2VZjSm8qakD8oFLLyNpYUsbVSTNNrtItbqxVfIrulmrH7zLStRwGA9sYUaNRjR1VcM2qhJplU0Fa0rWNZovWW2AqATNLOAC6Vl3a0O2BUAkjHdQ55QSHkg+kAeIO0PfnB5naM5y8JKE4pgEGrysKq4XcautAf9xBOcR21amk0l0m0IFUqak5AQXdNaw2KzMyGUrzK7SpKU0PBmIoDyqcIo21/mK/kpEiWm69eDU4EoB7AIM1cxeD4iuMGu5Ds9h+jy0WfVGpQqQak8K5cN8O2XTUoTLplPdrTZIvVrTIjDxidK6SjWkyUjrmbjsvumLQx6RrJYLQ4V7IyMxGK3ak7i1yle8GJb6MIcPl88G+/wBjT6BtFnmlxKXalmjXhU8KhqkEYHL2Q9rDZbQ8q7INCTtG8ValDgD2mld+ENapyLOEd7KxYFqPeFHUg1usABka0NO8iLq2Wh0QssozSPqoyqT3tQRpy1OZ1HE+FbdQP26wTJDss+UbwyLVNRWlVNDUQtlBu0IpgFIdQA28ABQRyNI1ek9dbWj3TZlkjes5ZjE9tRQU7oivrleO3Z7NN3EdSymnAM9T7QIxpdT2IzxWk8q7P39SklNOk1brGS7jQTQWJ4XQThnif5Rs9S9NzZ82akw3lAvKDUOlSMCWAYjGmNcRwiToWypOIZ9GypKbnfq6nkly80aPrkUXUQADsAA5ARcVXM4eJ4iLWVx17faxi2aCkzgeslo1RQkih/eGNYzzak2ZHBVpjAV2Nm6QfqliK0zxz7Y0b3mzP5R4SIp0zhjjzgqi2VdnsSywRKRZQOYQUJ5tmfbC0ssWQs8OJZoDJybdshrZof8Ao0TVkw51UBI8DA86Yv8ADnnL+MQQoHvTB/hm/Z/9gjQaA0kOqIbAh1Yk1R1RHQI9HRDGcmnYPMQ1YpQckXgtASSQSMOWXfD01qIeYhq0aUdkuG4FBrsy0UnDJmUVYdhgRLILtiffCEGJ5w/ZVBc1yEJm+m/OAlnAYWIQIWIZItTE2RkecQ1ifIXDvMIAgdG48jO9YPgjVMsZno3TyE08Zg9yiNbciQIjy4bEiLEWUmHFstM4YWQZciOz7IHUq6hgcwwqPfE8y4TchAm1qip0doeTZ3LypYViKVvPgOAFaCLUWoHBgRyPzGIjhWG2SDYtzlJ22Y/TuolVvWaYZjg1KOwDtU53jm2/Glcd8UaaAnoWvyZ4FCoYKZgUEUNVGJO+o4QSWQHdWPKrD0WI9498RlV2dsONmo09QXSdGEE1E1WQ5dQ7MQQaG6QMM84fsWhXdlSRKmMAKnrFeWXPAECiim6orXE8CitrmDg3/E/lDsrSlTdKup+8DdPflC8NGj4+T5FbqXoFrNIo4Ku5BZb6uAQKVBVRSv2STSmcS9ZZ09ZBFnBLk4spFUXeaEjPKoOEWBePCL5UcTxW553qD3ROp1onMWn1RTnfIaaacBj7SY2WhdBS7MNgXm+24Ut3UAu90WQEKAiVFIrG4rExdHouiOGpxMKCR6kOokUcpxUhwS4UIdVYQCFlQ4sqFqIcVYYCBLhd3+qCHFWHaQAQAYH3S/8A4Vv2f/YIICwPemA+bd6fHFoAPCHlhsLCwIDRMWBCgI8FjpEA7EslVI5RK0Rq6Z0wLvOJ4KBmTy8Y5ZFjX6mDZmnfVRXfShNIaJkyPrHqeOrDWZaFBRkA9JR9btYb+PdGAtVmKTGBzr4gGD1o8f17IF3SjIVbY11QtVFaACuG+kDJRkwh4QoCI8ljx/rGJEpzhiYQCou9E2NprBEFWZiFHiTwAGJMV9NmN30WoD1xIFQiAGmIBZ649t0ewQMDZauaEEiUJa441ZsrzHM9g3AcAIu5dkAzh6UMBDjRIhlkhllh9oRABHIjlIdmQgZQwGykNskPQh4TGhoJDiyIUkOQDECXSHAsKWPLnCEeUQsw2Y8ucAhwQ6IaEcEAD16FpDUuFwgJCmHVMMJDkuAB9YdBhgQ4kMB5IdhgQ7W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8676" name="AutoShape 4" descr="data:image/jpeg;base64,/9j/4AAQSkZJRgABAQAAAQABAAD/2wCEAAkGBhQSERUUExQVFRUWGBwXFBcVFBcVFRgYFRgYFxcXFxcXHCceFxojHBQUHy8gIycpLCwsFx4xNTAqNSYsLCkBCQoKDgwOGg8PGikkHxwsLCwsKSwpLCksKSksKSwpLCwpLCwsLCwpLCksKSwsLCwsLCwsLCwsLCksLCwsKSwsLP/AABEIAKoBKQMBIgACEQEDEQH/xAAcAAABBQEBAQAAAAAAAAAAAAAHAgMEBQYBAAj/xABIEAACAAMEBgUIBgcIAwEAAAABAgADEQQSITEFBiJBUXEHE2GBsSMkMnORobLBFEJSYnLRM1ODksLh8BUWNEN0gqKzJZPSF//EABkBAAMBAQEAAAAAAAAAAAAAAAABAgMEBf/EADERAAICAAQEBAQFBQAAAAAAAAABAhEDEiExBEFRgRMyYfAiI7HBBTRxoeEUM4KR0f/aAAwDAQACEQMRAD8AMUDXXFfPZv8At+BYJcDbXAeeTf8Ab8CxMti4blQgh1BCFh5BGZoLUQ9LXxHjDaCHl3d0AzYUjLaeHl25L4CNbSMzp1PLnkvhFmSMtrOxWyTSCQQKgjMQPrPpmf8Arpv77D5wRdbU8znfhgZ2dcRDRRe2XTVor+nnf+1/zi5lJbm2ktBAbEA21VPerTKqewxn7KmMdtaDrDgM+HKGVRq5I0sPRnTTytUtv4zEuVadNDJp7d8p/wA4xiIOA9gi71OQfT7NgPTG4fZMOxNGgXSumh9Wd3yJbfwwr+82mFzluedlX5LBO0dTdiK4+2niIe0a4MtMa7AgszzegJ3130sv+TXnZG+UMf8A6lpVDjZkPOyzh4NG56Sp92TLCsVJmfVJH+W+8QPNBW6YUsdZkw1E8t5RsboFK440jRRte+tHbg8P4kM/vn/wmHpr0kPSscr/ANU9f4jE7R/TTa3BMyySwAKnGauAzxYUEC46Wn4eXnZfrpn/ANRa6J0nOKuDOmkXTg0x2GAqKhiQcQIjQ55QSDXrwbyyG4hveFMD2SfKz/8AUyvgUfIwRNdGrKs7HtJ70ED1lpOnf6mR71EduH5F76nr8F/aXvmenS9ud+FPg/nBg1fkD6NIwx6tfeogTTE253Jf+tfzgt6AbzaR6tfhEZ4+y7mX4l5Y++Q9NswBWg3w41lXgMoU7A0PbCmmCmccp4xTiRtjnEiZZVo2A7IQTtjn84fecKHEY5QAQLLJF/LfD5lDGG5LUfHjDjOIAK6Yuy3fEKmwInzjge+K+uxEPcpEOYI6gjr5x5IAJEuJCRHQxIVoAPNHYQzR2/DEaOBtrkfPJv8As+AQSYEfSjbGl2hyuZMsdxQQSKjuNJNh5Joig1gsr2ed1azXYXQ1SqDMkbh2RWfS5n61/wDj+UHhs0WpuEmiJElqkc4H30h/1kz94jwiTo/SExZiATHALqCC1a7QG/nD8JlZWG8CM9pqV5Y8h4RoyMYqdJyfKnkPCEYmQ1ss/mU78EC6yy8YMmtkjzGf6swJbJLxh0VEnWdMYbtv6RucTJCRDtn6RucBoel5Re6m/wCPs3rB4GKBGwi+1M/x9m9YPAwCewdbDLHDf845oRPIysP8tY5o0m7jnX+Ix7V5ibPJrl1S49tIRzmY6TVpLk/jY+yWfzgeasSCUstNwtJPIKsEXpHlM4kjdVveoHzjK6uWIS5MkfctB9qCOvDjcU/e57fC6cO3+v3BXdwHKLTQw2Zn4G+ExWNkItND+jM/A3wmMWcGIHjWqUGs8mvADleCCB5bpJE6ad30mzjvuk/KCJrWaWSUfvS/eVjC2/8ASuONss3/AFvHThv4EehwL+WvfMZmLtT/AOspaCC3oFfNpHq0+EQK58jG0kZLMYd10flBS1eetlkdspPhETj7Ij8S8sffInFBhHHlCkKJyjjOKRynjFaZe0BD0yzChw/qsNuduHpkwUzzy9sAEOVKF+nbHJksD2w4jUfHjCJpygAgWhcD3xXMcItJuNe+K0phEPcpESjGtAtAaYk/IRyj1pRf3j+UPy2C3q8Yg6TZ021cXd69mWHbWLSsqMczomor8F/eP/zDqOakGlew1GNezsiu0fpFnZccCcVIowrFky7R5DxMJqhNNOmJZocrHDLhdyIEaWA/0uL5Vz96V8IgwQIul0eUfnK+ERbCJC0/ZBPnlrxFD1QAUtVlJJFcq0Me0Xqf10wS1vFiSNplUYCprSpyh2U9XXttc4+xTGn1KNbVXgZnuVR+cdzglGz1P6aMcHP6WVWl+j8WWWHe41TdpV23E5mnCKTRLr9KVBLlgZ4JjWvEwS+kN/N0/H/C0DewylFrkEA3nUsxqCMDhQUwz4xzN2jzoyb3CwsQrbLrM7hE+WIj2tdvuEZIhmf1tleY2j1ZgPWZMYNWti+Y2j1bfKA1IGMUyoE+VFbbG8o3OLBWintszyjc4TNWOBo0GpD+f2b1g8DGX6yL3Uu1BbdZ2Y0VXvMeChWJOHYIQnsfQtiPsr84Tq2fNJHq18IhaB0pJny70iYHS9dvAEYjEjEA/WHthnQOnbPKssjrLRJQiWoIaagIoMcCc4SOcZ16GzL5nxWMfoz9Ch4S53vX+UXOt2tlkmtKSVaJUxiSAEa9iStBs4bjFLo0+bV4S5vvU/lHoYXkPb4b8u/fUELtgItdFHYmfgb4TEN9GH6P119aYbNGvekiHGlM3UxI0Y3k3/AfhMcZ583YfdcGpY5X4pXxoPnGEtzeXpxt0j3SpkbTXl6WWR6yT/2Sow9qbzkf6+V7pL/nHTDyI9LgV8pd/qW1iFRbO2ZM9ysPlBB1VNbFZvUy/gEDrRT+StJ+/M8Gggant5jZfUp8IhY+yM/xFad19C4IhLJgY6THHfAxynjEBk2oXMkD8oTMfaMOTJgw/reIAIySQWoeMcmSKQ6jbXfHppgAr3lYHviGJezFixwPfEJRsxL3KRCRc8N/yEQ9I6LM67doOJNeeA+tE4mhPP5CFWeSoOR/eb84rSqZUZOLtFeGT6QiD0gdoAZEYi8eTYcot+q2jyHzhVmsigk1JJNcz3Z5xIKbXcPnBJ2EmmyOZMK6uHykduRJJZQJelsbT85fwiCzWBT0tDGZ+z8BDYIqrI+1L/1E4/8AExqej+ZWaT2zfGkY6wTsZVf1s4/8RGm6OZvlB+08T+Uei/J2Pdn+X/x+xoukZ/N09Z/A0DbQltL22UpC7AIUgUah3E78oIPSU9LPL9Z/A0DLVlv/ACCcj4Rx8jw4hwlwzavT7hDqGGLUdvuEZxEyq1t/wNo9U0BmRnBk1tbzG0erMBRJtIplQJ3WYmKO2zPKNzixWbjFNbW8o3OJNRxphoacMONY3VpDvbJCYlmnWhVBwxaRJAFTltN7zA+E2LLQ1rYz1a8xIWYwJYkg9U5qK76gY9kNEMMXRLM/8fh+vcA8gvzEYDR+qVqm1dLE0wOSys2wuLEg1vrWoja9C8sHRsqv66Z/DGr1IleaSagXgoA30FxSvuNe+JRF0Cg6oWuRaJMydJSSoYNRXBwXA4XmJOI3xorA/mp9W/wvGh6RJu3IH3ST++sZmxGllPqn+F478JVD9T2uHXyG+v8AINX0qv0USQrFjiWJAUbct8Bmf0fZnHdHP5N/wnwMU5bAcostHtsN+E+BjiPLkH7X9vNrP62T/wBkuMTdv2xVqBXSCmpywkMY2HSNMpZ7N6yV8aH5RkvoAa0qyTEelsMyYvoMl2UQVuv6ZFa7NcI6Y+RHpcK6wF3LHR8orZZrNh1hmuvErtgE8P5RdyNd5ej9G2Bpkt3E2WFFy7UXVBxvERQ2Oz+bTArK5ImGgJFNk7JvU2qnIcYZ1o0PNtOjdFyZSgzKMaMQookokipwG6DG1SI45qUe/wBjRJ01WI0vJPX/AGKfB4kJ0vaObAzXX8Ul/kDAEt+jZ8okTJU1CK+mhUYZ4nDduMVotZ4jv8I5qPJaPpGVr/YHOFpl4/aDr8SxYrrDZWAu2iSeHlF+Zj5il6RYbhx7ot5elCqgnAkKaGuTCoI5jEQ6Cj6Lk2uWxoJiGp3Op8DEiaeGPLGPmz+8lfqn2xFn6wncWXkaeBgoVH0kpN055nxiKrbP9cI+dJess9Ts2iev7WYPnGh1d1rtLTpSGfNZWcAguSCO2sQ0UkF6Y2MOSTFFZrW7MATFpLmERIFtLMSEMV8m0YViXLm1hiHjHYYabHOvgCi1BgWdLP8Am/s/AQUhAw6WBszuSeAi2CMXZ7TXqx96afaBGt6OZvlgPWe+/A70bpMraFUiovsMfv4ExstQLYRPQBSQ0ua1/wCqCqvgTxNcORjrUk4Hs+LGXDuuSr9jYdI21JUFgLoLjiSNmg7KEwM9V5n/AJBCeDeEbvWcE2SuQVXGZ/WEfKkD3VlvPl/C3hHO9jx4Bwl2zypTZ3b9r0a4iO2ptvuHzillW0SusmsGKoCxCbTG5KZjQYVald8WD2m/dcAgMisAwowDCoBG445RNUxIga3v5jaPVmAkWgy64zfMLR6swFDMhMqI+syKm2P5RucTusxiptkzbbnCKY5fi31Sdfpkq/S5U3q5XbjXq9lKxQCZE3Q00CcK5XXrmP8ALfhiIaBsM+hdMybHYZ30U3gjzZktaNdGyGK3twwah5Qx0ba5ObQ8h1HVIge8ql3ZrqS1rjRQFXHDOBE27qTTiPpANeQIU+MRplocGhZhhleORx3HHOFRO4cukXTCNPlKrqfJgAVxr1mVM64RRyp5Eim7q25+g5gTWW0FJquMwa4xudDaZ62+KUuyHwzGCEHxjqw8RVlZ6/C4ieC49DEFsBFhYG2W/CfAxVqcBE+wHBh2HwjmR5bDv0nzPIWf1krxH5RgRax1yscxbHalK5Wf8zGs140vLtcuzizFp1xkLdWrHBa1zAjMWTQdp60P1YWk5poLzFBFUCjBTWopHQn8KPSwcSMMBXuW+jWL2NxizEzBTMkkUC078olztMObNZbPKlktKl3WepCCoCzSGXC6oBqQR+bmrNh6qV5cXpl4lroKy8fs1FWFN5zizV1RbqSyFClQBuU44Dvim00vQnHxo4mxlls7C0BZaqklxhsM0zAZM+SlhQ1Y1ANIiWnQ6zLzKsq7Spa4tBiQFU0LVpjjGyM5brUlzDU1Iuhcbt2u1QHDGGJGiJIlhAlEDX7ppzAxwzxxhKK3bMfhdWYqz6MSQLrypDzmqVARaIhGbmmJO4Uyhm2yg5612s7IgEvGUZl0YUWgYVoBmMq4GNI2rgZprPMBDLWl4Br5ObNvoMt2fGJc/V5EUiUKrdG+9W+fKGuZYgDOuFaUhyVqkhtJaJGBterUmYoeWbqnhfILb7iPWoyipnar0znLjn5NjTnTKCRpCwPJVFlVcK9WMxqtcoCMaY3Sxw7Bwjs3Q0sMiGWrIq3mLAMWZsQuOONc9wBiVh29SHgp68jI2Do0addY2it7Iha1GdRt1pESXotbLpGVJSaJt1lDEChV8byGhIqKbic+MbXXTSf0KxOUYJPmURLhpdrnc+yAoMDHVRvO5H4xGWJS0RhNRTpBfsM7bEXKTeMU1iG2IuUWMEZslLMGyO/2fziYk4RS2WXVmFcFJApgwDG9SvClP6ETkSlKQxE4NCr0RaYw/AIvBAz6VxsTvwp4CCUIG/Sv+infhTwEaADTV2yLOtSp1RIvEu5OFATWnPLvjQybatkmsiVUqCyqFF24Q1VBLYnFhlvjJvMyJOXdgMBD9mQ4lRu9I4nuHzMXqbNSXPQ1eldZC8maD6LNSWDgQpmksAu84V35xSaEsDPaUABUNVWOZukUYcBgaccRDDyqIp3nMnE51/oCNzojWSXLsKyC8sjEmkpmcFmvEGuFd1eUOrMG8qFWe2zEYWezy2NwA0RXa7LusgzBFTiK1zEQNLa7T5U7qphuTKCizJV0kH0aGhBMR9G62TZFomNKwDYMVl3bwBJW9V91Tku8xT6z6xddOZm8pMPHG6BlU7uQiZKmEG5EzTeuM55LS3Zbri62wAadhBz7oxjRIWXfarTFUn6zBiByCiOaURVKhb1KekcL33gPqg7hEs1SoiloqrSdtucWV6Kyf6R5xImxEStGtSZXPZfPL9G0RYn6ClhrQgb0TUNgTgVauAxMBJEnTQaUQKd9CxB7iTSHbPILYKCTwAqYINn6LFmKHDMAQGUYreB3bQJU8+MXWiNUHlTJl1FRFBCLU0mVyvEY1wxJ3mKUbZpGFvUHVj1SnPtM0uWoNNt8a0rS6oJrzpGx0PqxLs4ctPViytLamwBeFDQtjkRmIvDou09ShEuWs28WuigRCwoGuejUb86bsYafRbOl0IC4LLWYoW+ZZF67skUNSy14c4tJJpnUvltqL05kGwarWCUt55TOBk056qcN10hT2cYtrNMkS7rS0VFP1RITLiGAr74p7fOdTJpUzDTYXZTO7ggWoxBqOwGkSLDc+lUWY5ZAxZDmagml58CRhXZwr3RSy0muYRjFqzRyNJoSbqEUwOzQDHLnDq2lm9FAaV2q0SvAgGvuMZSy6YeoQTSz+kwoSoAqPSCi8Mc8sBQboQmlGZyJjJhkFLhi3C8Nk4GohpXZGXWjYzZxAxX2KW9wBhgGcxwKXDwDh6d9BWM0NOOzVBmgJmtHLsOJ3Yb8PGJFh0m7liHu3cSpuKanIklm8IKHkdWacq1ALwBOABOfvxhj+zgWDMQHp9rGnccREZJk0IDiTSuajljXnjlhD2ikD1JaYSSdmYtGFMwOK4jjARTFzbNdBLMKDGtMhyFaxCkyJc41lzKjM3JrA4UwKbhhwEWdotyypktHUhZhoJhIuBjkG4V45cotk0Soat0BiDiFGQpgWzzNac4Vhqlb5lGLGQBi1Burh3jf31hejbT1lTcowNGDJRlK7qqaGnYd8aL+zRUdh9tRShjvUqMMOO6vCp8KwZmLOzNzdXpUyqzEV64kMoOdKnHMYgVjM6Q6OZUqatosxKmUwaZLreFN9N6kA1pkRwghvPUPcqL129TeFJpXlUe6BRprpQmS505ZMuWoLkM1LxYpsAmppWgAiZa7ieu5o9G20FxF3Ot6S1vTGCrUCpwFTgBAYTWGrVZmGNcMBjwApSJdu1j6yS8vrXIYeixalQQRnwIBjnSMmFqwaaDYO6k3isugADL9WlMzjzi2TOAnobSXVzJDIym51ppWoBe6ASOQHsjXSOkBlIBRXqQMCy0qadvGGxBGAhykQZdvBwoeESL8BJfiBb0yWoqjAZNcVuRG7twgoiBV01DY75fzjQECwW0VrT8hyiQmlaYUirUwquMFs2tlsdK1FKZQ8umMKUinWF3oWZipFhadKMy0TZrgSPSx4R6z6LKrfnAypeIVtks7/ZVa1Y457ogdWWWigkkgADEnOHOsWR6JDTd7jFU7EO9vvezjDESRSV6YBmbk3L2v2/d9vCIVsn3sSanMkw3Z5iV8pfI+4yhu3FgRGq1WtnWzZlFARZYVVIDGgb6xpRmOZNIBuzI1iM3V1xvk7wKKK88SfZBNtWgLO/pSlB4rsH/jSIkvVCzrVhJZqYm9eme4Z+yETTYPUmAmiSwT23nPsy90WFm1dtUzKUwB3sBLHvpGubScmVsoMeCS7vyEXehxLn1uuxIpeF2lCdxbEV7K1gTTLeDNK2tCpsFi0jgHt7SxQCiVYgDAAUCgYdsN6f0/abI8pVtc2cGUs3WXRiGpQBRlTjWNJpKzNLSsqV1rY5twG8H0uQgaaxaRmzXQzVCkKQoCXKCtct8NyrQpQllzWaizdKLriyOTTK+hQ8wUDDuMXejuk+zuo6yiNvBDhQexrpFOcCZmhNYMzFmYd7FpyzzyGXq3IxW66OR7MR7InmZIVixCq70vEri13KuGOcfPyKImyNNT5X6OfNUcBMansJpFKZWYMA0JZ2IMu6KOH2GxJX6p33cfRGER7Xq4uyQBeXAMFoSmODEY1oSKwNpGv9qWl4pNHB5Y8VpFjJ6RVagm2YYfq3Ip2gE/OG3GW4Nxluy/s+rM3rpk12WuNzEkPWuZrVcKD5YRMsGi5vUTnmy5UsstKqgcAEj0gKndTMk13UitsuvtlJALzkBzqCQDxzIIyGEbDVzT1mno8jrknFqkAsLzDNloKHIEjDjF6PY0UqWh3RlilyaUo60O0xBl3mu1IG70ThxJ3iLORLX6T1c1cVHWSWUlvTFWp9gZ9mG7CK9tEJKE2Ul/0gUM7bUlwG8mKC9m145jHDGHdJz0s9hCz5suSSnVi7UvVtkkAm+VG+m5YmKyp2716UNL13NFPssp16uYqFWyVqEm7jlxGcSSAoGQpgKmm7IE8vdAt0h0qSZYlCTJ66bKF0TZh6uXUqFZlUbRqMMbvdGG1i1ytdsqJ003N0tNiWOGyMz2mpiHJGMqDVpbWyy2RnadalxpSUCHZSBQ3VWpocDj2xhNNdM8oOXs1nZnu3L843Vu1rgiknE45iBYRDZH9CJzEuTLjTmutqtTlpky6CKFZYuLdrWhpiw5kxU2W5jfLjhcCn2hiPGGI6IRndlxZp6AXVmyyOE6zVzz2lvH3x2fZ79Ln0b9nMuE81mMPcBEGzvKpR0mV+0jrTs2WX5x60LLw6tnPEOgUj2MQfdDAtLBYnlttqVBGBwINCK0IJBiyk+mn4l+IRQ6JajHlF1KtAvLU02l+IRLKDDK9Pvi0ipkzQWwIz4xbRBBoBAu6aV8kecvxMFAGBl00DyJ5y/GNRIDQjwOMeBjwEBsOjOO748ojpGMIB9JzLLYKfSoDxI4V4Q5Z9CFV6y0VSVjQhlLM1KhVXEk476UhimyeYhpZX84dioYCxe6Atj2ZmPVgl1AXrLwFK1rmK+EQrPcBq8u+OBZl964xqdTNIkz5pKi71YVVpVVVXFFAO4ce/fCNItRdyVoizNPWhlBVroJoOrVFJPAUqe3OFjWG2JiZjYYbRVq9zZ5RtZ1qs/pTZckdrKgHDMjhEC06Ws0o3pNmlzD9uX1AGXZVvdE16nXHHhLRRX7FZoe1Wi1EdZLlTJZO07y1oAMwCuJYg4YUFYvrbapVml4m4uN0KKkkDcKYmlM+EUH9/3JNZUvDIXph7qgUh1de1IuvZia4EK4YcqMoPthqSXMUsKcneXT0KC2azznJuzZgXdgqn/hGf0w02Y4JczCBTEmoxqV2zjnBI0XoaxWi91SOpSlaM4pexopqVPaIctWqlkkrV5ry1JOLTQK9g2anugSe4sRwl8NNdgQTFZfSUjmCI4rwSfpWj5RBSXMnmp2my7zMIDdmERrT/Zk07VneXX60sqKdyMfCC11MHgT5JmGltHZjRpX1Yskw0kWsocSFnymphidoAcOERbVqHa1F5FWcpxDSXDAjiBgTDMpRlHdGcJjqmHLVYnlmkxHQ8HUr4w0CICLHRCpNpaW6zEYq6EMrA0IIyIhAYRwt/VYAC9aOk6VOsKdYp+k0KlFHk72BEypwCEgbOeJHbA7tlrea5mTGLMxqSfAcBjkITY7E7qKLhQYnARa2bQf2jU8B+cJs0zJIoZjQ5J0XMfdQcWw/nGvsuhKZKF7d/ti3seq7vkppxbZHvz7qwGbkYiTq8PrEsewUH5xPlaEAGQURs9IaqvLUXZshCc+tNzHddrnvittGqM52zlzOIW0S2p2qppjvoREt0bYeDn1ckjPSNWZE+oDyww4zFQ9pAJxHuiPbeje0DFaEbqg+K1EaYah2lWF2SV2sWabLy4AAi7mY1+q+gGs0jq3IJDEi6SQAe4U5Y0io29ysXBw4K4ysCc/VO0p/l3vwkH3Z+6IE6yTE9OW6/iUjxg3ae1olyXMvqusYYEmlwEivaTmK5RRf3gLZ2eTx2DMqQMcgwFO2BySCPC4so5kgZWF9rui9segZs30Vop+s2A9+J7o08u2S2dbtiUzN10gt/tFyu8ZmNPJsLXFaYhlsc5bMGYDcTdwHLMQrT2IxMGeH5vqjtms1KU4DwixoftGOJIiX1UIws1awNOmceQPOX8UElTA36ZR5uecv4xGpK3AyojoEeUQ4qwjY6sdjqiPQgHQuye6JVisRapcMktRi900ruArmSeFYjA0U8xHpukHYBS7EDEAsSoJwqATQGGhNnajHcBnDlk1kWz3igDMy3RWoAxrU7zywivmNXCPWbSzq7FbmJrQoCO4HdBRLegxpDS0ye16Y14+4DgBkBEMrF//AG0GoXs8huOyy1/dMOLpOy1JNglnsFomgCCiLM/KXHDxi3kzWQEXj94517BXOH7ZarNMAEuxiS29uvmTO8KaU4d8RWkg5YUwpjAVF6hG6Lp5azzak0E0XQTUCq1PefkInay6mPaKzJc2r19GYxKhTmqnG6AcaRB6MEpInesHwRrX7MIT10NYYsoStGCbUW0gNelX8DcuzUamGRDkY9oiP/cyfgeonYjEAyhnuqzVB7aYQRktrDtip0tJtEw+TtJlj7NwKKcL6bW/fEZUdcOMk3Tpf7M3o7o9nsR1oEuWfSAc9YBwwBDE4Gp5Ru7NZFlIqKKKoAAoBlyw7e+BzadXLRLNVUzK5kO7HvowPuMQ5GkLSmykyapx2VZjSm8qakD8oFLLyNpYUsbVSTNNrtItbqxVfIrulmrH7zLStRwGA9sYUaNRjR1VcM2qhJplU0Fa0rWNZovWW2AqATNLOAC6Vl3a0O2BUAkjHdQ55QSHkg+kAeIO0PfnB5naM5y8JKE4pgEGrysKq4XcautAf9xBOcR21amk0l0m0IFUqak5AQXdNaw2KzMyGUrzK7SpKU0PBmIoDyqcIo21/mK/kpEiWm69eDU4EoB7AIM1cxeD4iuMGu5Ds9h+jy0WfVGpQqQak8K5cN8O2XTUoTLplPdrTZIvVrTIjDxidK6SjWkyUjrmbjsvumLQx6RrJYLQ4V7IyMxGK3ak7i1yle8GJb6MIcPl88G+/wBjT6BtFnmlxKXalmjXhU8KhqkEYHL2Q9rDZbQ8q7INCTtG8ValDgD2mld+ENapyLOEd7KxYFqPeFHUg1usABka0NO8iLq2Wh0QssozSPqoyqT3tQRpy1OZ1HE+FbdQP26wTJDss+UbwyLVNRWlVNDUQtlBu0IpgFIdQA28ABQRyNI1ek9dbWj3TZlkjes5ZjE9tRQU7oivrleO3Z7NN3EdSymnAM9T7QIxpdT2IzxWk8q7P39SklNOk1brGS7jQTQWJ4XQThnif5Rs9S9NzZ82akw3lAvKDUOlSMCWAYjGmNcRwiToWypOIZ9GypKbnfq6nkly80aPrkUXUQADsAA5ARcVXM4eJ4iLWVx17faxi2aCkzgeslo1RQkih/eGNYzzak2ZHBVpjAV2Nm6QfqliK0zxz7Y0b3mzP5R4SIp0zhjjzgqi2VdnsSywRKRZQOYQUJ5tmfbC0ssWQs8OJZoDJybdshrZof8Ao0TVkw51UBI8DA86Yv8ADnnL+MQQoHvTB/hm/Z/9gjQaA0kOqIbAh1Yk1R1RHQI9HRDGcmnYPMQ1YpQckXgtASSQSMOWXfD01qIeYhq0aUdkuG4FBrsy0UnDJmUVYdhgRLILtiffCEGJ5w/ZVBc1yEJm+m/OAlnAYWIQIWIZItTE2RkecQ1ifIXDvMIAgdG48jO9YPgjVMsZno3TyE08Zg9yiNbciQIjy4bEiLEWUmHFstM4YWQZciOz7IHUq6hgcwwqPfE8y4TchAm1qip0doeTZ3LypYViKVvPgOAFaCLUWoHBgRyPzGIjhWG2SDYtzlJ22Y/TuolVvWaYZjg1KOwDtU53jm2/Glcd8UaaAnoWvyZ4FCoYKZgUEUNVGJO+o4QSWQHdWPKrD0WI9498RlV2dsONmo09QXSdGEE1E1WQ5dQ7MQQaG6QMM84fsWhXdlSRKmMAKnrFeWXPAECiim6orXE8CitrmDg3/E/lDsrSlTdKup+8DdPflC8NGj4+T5FbqXoFrNIo4Ku5BZb6uAQKVBVRSv2STSmcS9ZZ09ZBFnBLk4spFUXeaEjPKoOEWBePCL5UcTxW553qD3ROp1onMWn1RTnfIaaacBj7SY2WhdBS7MNgXm+24Ut3UAu90WQEKAiVFIrG4rExdHouiOGpxMKCR6kOokUcpxUhwS4UIdVYQCFlQ4sqFqIcVYYCBLhd3+qCHFWHaQAQAYH3S/8A4Vv2f/YIICwPemA+bd6fHFoAPCHlhsLCwIDRMWBCgI8FjpEA7EslVI5RK0Rq6Z0wLvOJ4KBmTy8Y5ZFjX6mDZmnfVRXfShNIaJkyPrHqeOrDWZaFBRkA9JR9btYb+PdGAtVmKTGBzr4gGD1o8f17IF3SjIVbY11QtVFaACuG+kDJRkwh4QoCI8ljx/rGJEpzhiYQCou9E2NprBEFWZiFHiTwAGJMV9NmN30WoD1xIFQiAGmIBZ649t0ewQMDZauaEEiUJa441ZsrzHM9g3AcAIu5dkAzh6UMBDjRIhlkhllh9oRABHIjlIdmQgZQwGykNskPQh4TGhoJDiyIUkOQDECXSHAsKWPLnCEeUQsw2Y8ucAhwQ6IaEcEAD16FpDUuFwgJCmHVMMJDkuAB9YdBhgQ4kMB5IdhgQ7W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8678" name="AutoShape 6" descr="data:image/jpeg;base64,/9j/4AAQSkZJRgABAQAAAQABAAD/2wCEAAkGBhQSEBQUEhQVFBQUFBUUFBQYGBUVFhQUFRUVFRQUFBQXGyYeFxojGRQVHy8gIycpLCwsFR4xNTAqNSYrLCkBCQoKDgwOFw8PGikcHBwpKSksKSkpKSwpLCkpKSkpLCwpKSkpKSkpKSkpKSkpLCksKSkpKSkpKSkpKS4pKSw1Kf/AABEIALEBHAMBIgACEQEDEQH/xAAcAAAABwEBAAAAAAAAAAAAAAABAgMEBQYHAAj/xABNEAABAwICBQcHCAcHAwUBAAABAAIDBBESIQUGMUFREzJhcYGRsQciM3KhssEUI0JigsLR8DRSc4OSorMkQ0RTdOHxFaPSFiU1Y8MX/8QAGQEAAwEBAQAAAAAAAAAAAAAAAAECAwQF/8QAJxEBAQACAgEEAQMFAAAAAAAAAAECERIxAxMhQVFhBCIyQoGRsdH/2gAMAwEAAhEDEQA/AMpXLrLrLRQVy6yFAcuXWRg1MAQobIQ1AGjeQbgkHcQSD3hOmaYnbslf3k+KatauIQekkzWioH079YHwsnDNcphtDT/EPioSyCye6WosrNd3b2dzvxCcxa7t3h47j8VUbLgE+VTxi9Ra5xn6RHWHfgnsOtMR2SN7wPFZzZdZPlS4RqkOmmnY4HqIPgnLNJLI8CXiqHt2PcOpxHxT5Fwa22v6Us2sWUxaZnbsld2+d43TqPWqob9IHraPhZHKFwrUW1aUbUrNI9dphtaw9WIfEpVvlDcOdF3Ov4hPlC41pQnSjZVRtF638sCWtIsbG9uF9xUvFpN54BPZLM16OHplHiwg8QD3hEZJI92GONz3cLho7zuzSCQMqIakLoNWq1/0YYh9Zxef5U9h1EkPpKl1uEbWs9trqeUPVMHVPR27PFNzpJpNsbb8AcR7grG3UCmAOIOkNtr3Od8QlNMaGiipzybGtzbsAG/ja6JnOj4qYdNA8xk0nqsNu91kow1T+ZTW6ZHj3Wj4q76LpAIWXaL2B2BPcKVzHFQ2aArX7ZI4x9RmI97ksNRXO9LPK++7FhHc1XTCiv3dfwKnnT1FVpNQqZjj5gJvtN3br70lpCiayVzWgADDYAWHNbwVuDcz1/BVrTI+ff8AZ9xqvC20WPO/JoeST8U6OKZLS0eIUYQKSbTJRtMjiNosU6UbTKTFOlGwKuI2ihSI7aNSohRxEnxCHlpbNJ/O1NCFOaRZaJ3Z4hQTioymqqOsusi4kOJSA2XAIMSEOQQQENlwKMEAACNhRmhHwpgSy4tSmFBZME3BNpGp/wAiXA2BNhcppI1KwJvVBvmv9f7oVxpgqlqgPMf6/wB0K4UwV4sMu13oNFukiZYfQbmchsG9O9AUNqh9/oe0jCFKaJPzEX7NnuhI6F/SJus+LVFy3KrSZjbYI6LewzyTaXSsLedLGOt7fC6xWdu2KK1kH9md1t8UE2tdM3+9B6g53gFF6V1mhmjMceIkkG5FhYG+839ivHG7hWxN03o2eq3wCMVVX69sY0NbG5xaADnvGW4JB2uU7vR057nH4KuFLlFwKK7d1/AqnHSukH82It+yB4oPkekH852H7QHgjh+RtcTldVnS5vM+1vo+41Mm6q1Liccw73FHk0eYTgxYrWztba0H4rTCSX2pW1j4jRwxGATjRsYdU07HC7X1ELHDi10jWuHRkdyayAajBq1ep1O0ey2NjWX2XlkF7bbef0hJjU3Rzth7pnfEqk8mXWQgLUT5PqE7HPHVK0+IKKfJrSbpJR9uM/cRs9syCELST5MKfdNL/wBs/dSbvJXHuqH9rGnwIRsbZhpZ1oXdnvBRWg9H/KZeTJLRhLrjM5EC3tVg100d8nM8OLFybmtxWtfNp2XNtqitR/0r9273mLLLuLnS8aG8nNLteJJD0vIHcyymZPJpRH+6I6nyj75UhonZ2Kcsq0jdUt3koozs5UdUn/k0pAeSCnc5wbJMMJA50Z2tDv8AK6VfmBGpG+fJ6zf6bEaLdUH/APiDDzaiQdbGO+81IT+RJzebU3OEusYgMgQDmJTxWtwhBUjzj+xk8WKL7HtkTfIxNYFs8ZB4te3wuoDWbUeaiawyOY4SOLW4Md/NAJJxNGWYW5QQvLRZ1huyzVQ8o1Hd1CxziRLU8m47w12AHDwOaY2ySLRzjtyCeQ6NaN1+v8FpFXqfQxScm51Titiys4WN94Z0JOt1LhbNSsY+TDUOeCThu0NiMgsMIzNhtWlnGS2diZS9KNNFaN3qu8CqpIMlss2p1IS6P5RKDi5I/N3AccrYsNt/FZrrboAUk/JNeXjAHYiA05lwtYE8PalnLPg5ZSmpw8x/r/dCuNO1VDU0ea/1/uhXKnaliyy7X+mrw2CINzdybOoeaNqZUlLLI97WvLHE4nOFxwuLDpKf6Kha2KM7SWNPVkNi7Rh/tD+m/wB1T1vSuzX/AND4vSTuPZ/5OKcRaiU42ukPaB4BTzR1fnsSgCz51WoiWapUo/ur9bnH4pPTOi4o6dxZGxpu3MAA7eO1ThaVHawt/s7utviES22DQlDTtETLNaPNG7oCcHr9iQon/NM9UeCVLkUwEIrh+c0a6KQfyCkBCBdQelR887qb7jVOYDfYe5Q+k2fOu6m+41aePsqxEJ3of9Lpf9VT/wBViZhPND/pVN/qaf8ArMWhtR1wbcw/b+4o6jhUvrOy5i+391NaWJFYnMMaXDVzGpSymgmQl9H+kHU7wSRC6GfA4E8D4INlXlLP9pqv2jfuKv6kfpX7t3vMTzyg1xfXVI3coPdamepH6X+7d4tSt/c3nTYdE7OxT4Cr+idnYrIyNUzBG1KUjfPk9Zv9NiUjiR6Vvnyes3+mxBHsLV0o8792/wAWIWIX877DvFqyyVHQQHCMx3KmeUmMiXRuf+MZ0fSYr1Tc0Kh+VSqax1A9zgGtq2uJ3ANLC4nqAKUv7gdax1gjlNj5+AXF3jjbMC3/AAktMVYFRo12/HIbddK/aoXWLT9LUSYmV0EYwhtr3JsTvvlt3JtW6epeVoP7TEWxSkSOB5o+TvZiPAE2HatOWWXtfhnjLu+wukNNPk0iItrOXAwjlAGnE2xddtjn026lWPKc3+1j9iz3nq4SVdEZzK2tgA5QSYczsIObr7clSvKHpCOapDoXtkbybRiabi4c+49o71V8mWc1l1Oj8cst3DPU3mv9f7oV1p1SNT3ZP9f7oV2pk8eiy7Xmkl+Zj9RvuhN6eWUT/NRNkJvcOkEYGTbG+F1+5ONHR3ij9UDuaDf2pxottqg9QPeGlTb2oqJq7dT0zfWqJD7sCEf9QO6jb2zv+DVPLlhtaGEFcdstKOqGY+MwSGk6eYQuMsrHjzbBsRjscQzuZHZdCsCjdP8AoHdbfEJ49wVHUer0pjbesmtYZNZTNt/2iljquTtq6s/bib7sQUtRejb6o8Eui27JA/8ApFh509W7rqJR7pCEanU+/lnetUVB/wD0U6gKW6aDGpVJ/k39Z8rveeUxrqRschawYWtDQBnkA0WGatSr2lfSu7PdC08duyrAbp7ob9Kpv9TB/WYmV080N+lU3+og/qsWpte06y5j+191I08af6Qpi/DYXtfhvtx6kSOkcN3tCVYga1CQleQP5IQGIpapkSE1rtg6/gV2kNJtitiBN+GHo4kdPcq1pPyiUfNxuJaTchhIyuLAjb2ZJyXa8cMsuptm2un6dUeuPdah1I/S/wB27xakdbKhr6ydzSHNc4EEG4Iwt2FLak/pf7t3i1Tf5NPhsGiVaAVVtFHwVra3Z1KqzKROuhph58nrN9xqBgXUx8+T1m+41BHzVzud9h3i1EEg4osk4BBJHNd4tUWGdQHzQsy8uDPmKYDbyr/cV9/6hlkbeKzryx1I5CDeeUd7iJj77DKrBtt7iQAOkmwCeaP1YrDOHPjIZn9KM24ZXKhGSEzx3/zGe+FsVG9XJssroypNSqjkwfnM/oiXALbRYMmaM7ncFGawah1JAcyMmzTixSNNgMxm+VxO/LoWu0L/AJpnqN8Ag0i75mT1He6VOvdr6ntrX+/+sD1Tdk/1vuhXijOSouqnNd6w90K70CrFhl20GgN4Y9vo2g+wpfRzr1JPHPwTbR3oWeo37qX0X+kHs8Gqb8qiyLkF0N1gsBUfpz0Dvs+IUgUw036B3W3xCc7BzQ+jb1DwS6QofRt6h4JP5Z865pIAAG2wzz6epF7BPSEwFudlw4kZZ3y4qMqtOPYG2bcuIGw7egcVIVTwbloyzBdxdhIHcD7U2qWgYLgHC4OFxexGwjhkVWMBWnmva9zst13333plpJ95SerwCfRSWaT291vwKZV8RLzZuWXhn7VePYrz/dKU9QWPY9tsTHte2+YxMcHC43i4SSK5y0NaneUus4xD93+LkhJ5S639eMfu2/FVkyBIyORstRN1vlXrG5cq0ngI4sv5UlSeUurluHTluQGTYm3J4EAOve2xUyu55y6unLarjq9qnR1UQdFK8vHpI34cTexozG3PYejYpx8lxyl1sbmPvow0hp2snlOB7yA0kvIFrXNjicMxYbu7JNKvV+TCx4kDnPJxWbhDPNBBwsGd7Hdw4rQqPUuNrcJc4i1rCwyIsRnfKwV30ZoyCCnDWsDTYDFYYzb623rW/l4ZS2b5X/E/s0vkxk3j3XnmWAtGd+sgt8VL6k/pf7t3i1XXXjW9sIdFCbzHJztoiB8X9G5UrUo/2v7DvFq5dasTytm61/RZVxjbkOpU3RZVzj2DqC0rMoGpBnOk62+41Glqmt2nsUW+sxOf1ty+yEEezVgGzM+xMJZC54ub+a7xaig32JzFSgOBdwdl2tTDoaYu6Bx/BUbyzsDaWnsP753b82VoT5VnPlklvTwftnf0ylTnbHoT89H+0Z7wWxUTljcXpmftGe8Fr1C5GHynNo1Afmmeo3wCPX+iky+g73SiaO9DH6jfdCPpC/JP2cx3gUjYDqpzXesPdCl9ZpHNpmljnNdyjQC0uBNw7Lzdu5RGqXNd6w90Kc0860UR4VMJ9pR8D+pVjpKtZkZKpvW6YeKPBrPWNNxVVDTx5WQHxWn6w64fJqqCHk8fLOa3Hjw4cTy3ZhN+O0I1Hr1HJU1EBidemY97nYmkOEZAIA3E4t6NHtnsWvdcP8ZP2yE+KeQ+UHSA/wAXL24T4tV1p9eaJ9G6qfA4RtkERBiic7EWh17BxFs+KcVmndGMjhklija2obijvTtJIz5wa022FGoe1MZ5R9Ij/Eu/hjP3UeXyjV7m4XT3B/8Ari3fZV6qodFNnbTvjgbM/DhZybgTisG2LW2zuN+9DHobRL5zAGwGYEgxB7g+4BJGHFwB7k9QbU2Dyn6QaAOVaQMs44/gFOas6+VVRJIyRzATG5wlwNtGW5lzxcYm7BxCl4dT9FyvLGCNzxe7GTkubbbdoeSNo71RdfdGR0dXFFACGvY8uu4uOQbsJ3ZlGoNtF0Rp2dzWCSSncHPaMTDcSAgABmeIPFgcxn0KbqKuRn0WEkgWcdmVgVlGi614hYwOIbiD7fWAsDfatorA5oZhbivICeokqM5xVDWlJI84brC2zM8e0pKpccWTgBltyOzpUvHAAXZCxN7dn/Kr+mHWmIHBvgEsbuk8+GRIyTZtA5znBrRcC5cbDb0lNJq79Xv/AACToHXniJ28rH77VXI0/JqnXC/zG42Ic14vY2Pm3G221WalgbgY12iHOeGtD3kOaxzwBicAASATc2sr1SFPSQVpPZly2zefQ73izdEQg7i65HtLVAM8nleJjNExlO692ta6wb0NuTl0ErZDbgO5Bl+QiyXsbQOhKWoEY+UBmMbS07esHYeo9yc6fp55YhHA8R3yc76QH1TsHXt4KWB612FGiZjN5Ln2zlAJ3kE9O4Jho7V00lZGDI2QSRSkFoItgcxpBv0n2LXnU9xuCoWsotpGnB3RTj+eJTZO1zKrJosqwSaQNrNy6fwVd0WdilgEyo+JFpW4nuHSPdCF7CMiuabSu+z7gQR1AbPIG5KPl84dR8WprEdpO1JzTWcLncfFqAcyzrPfK1Jenh/an+m5XGSsb+sO8Ko+UHR8lRDG2FuMiTEbFosMDhfMjeUXoTtkcR+eZ67PeC1qgcs9Op9Sx7XPY1rWuaSTJELAEEnnKzP0+1tgzaDZx2i/Qf8AbepwmlZTbZtGehj9RvuhKV4+afn9B3ulZBDr5NkOUeALWANshkAAE8qNa5JGEGWUDK9pCMuu5FjsVaGlV1OjLg8AE+cNnqhWXS+jZXxRhjCS2aJ5FwPNaSScyk6HTcLMriNo4Abem3Vt6FL0unI38x2PoaCXfwgXU9Hx99nemtYHxPAZTSztIvijw+abnLC62eQPak9H60QvMnKUk0REb3PMkLBjaLYmYgTiJ/V32SU2sTGse5rJHuYOYGPBvuBu2ze1K6OhZIGmRvzjvOdHixYCc8IAtew32zsUbHEWDTmipKNziyNtLyoa9picxvK4bi7GDbh3p7XwaKlipuWdEIw0mmvI+IYbkHDdwuL32p0KSPDbA2xzIwggnZc5ZnpRJtGRSANfHG8N5oc1pDfVBGXYmOJ3W6u0ctbHUPfaoZgwtErRzSC28ZzOwdaUpNRomV5rWvlMjiSWeaWXLXNys245x3qFrNDQyVAnfG3lYy3DJd2IYCC3IGxAsNoUHp7VBr5X1DJXtkldd1s2F2ZyAsR3oHGrlq/qG2krJakSueZcV2FgAGLDscDnzeCpPlZH/uMB4xvH8rEpqRXy01XaomeWYHNwl8jhiJaWnA48L59KY+VOsD66BzTdvJvsdgvZvFBfI2jXeYzqXoBuxefNFn5tnUvQbdiny/CgDaVWdOemd1N8ArMNp6h8VWtOemPU3wCzw7Dy+nGj/TRftI/fam104oPTR/tI/fCcNv1IUsZupNaYoBIOPHxW7CHYkJ4fntQ3PQmfLAb13ynr9qZnwvxQg/WTITngfYu5Y8PagHxsRm49hVE1qjDdIU1iSORqMyST6SPaSraZXdHtVK1plPy6lxEX5KcZbOew5X6FOXR49rPoo7FZoow0dKquiH7FZ+UyQdElF3dybMdaV32fdSslQOI7wo/lxyjj6ufZu4oI8rH2a63A+CqtRUWaTvVnpg2SQtOyx6OCZV+p4w+ZKftNB9rcPgnKcqnv0g/9YpI6acN571I1eqVQ3YGP9V1j3Pt4qAr6CWPnxvaOJabfxDL2pWqH0hVtnYWyG4Nj0gjYQdt1BHQFuZUEDg5oPtBCcuflln1ZpsXKaY0egpP86N3WCPApydDSkW5WMdjnG/WbJrypG9SGjJ+UaduJpII4jcR2FEoFg1bF7vlD+i1h3Xz7U5foJhGUrm8LdGzanIisbfm9h+JSwYq0SOn0Q54tLIJwDcCQOuDvs4H4JL/rs8EuMt85uVruwlp2Xw7RkcrbRxIvMNPRmovSMeKVpNrNHn8POsWDvz+0lYcS9BphtUHtLQyUNxRlpviacyWPsDbIjoO1TOiYncphe55yu12N53B2F7HEtDrEG4ABCzUaUEdT5jtjmvDibBrnWx59JAu3ffoBGlUWkGukilbzZ42kdQjyHYbqTSM+gg92J0sg23wuLL4tty3M/wCyZS6pUueIyEnjLIb97k7qHSWu0ZHMG7Rl3qIqeU2lzQOsn4KtFcoaaS1SMbg+nMjvqEYrj6rjmO26ntA6M5SVrZKcF4a5zZHMY+w3sANy03schnaxIsEWiq3AZPduyvlsGwFS1NpI7yQeIT0zuXuT05q5yhZyMbWlt8bsmA32DCN4Idnbery2V9hk7ssfEKB0U8uksTcEE9fap9p6Spzi5RPlhBzuNm1vXwKhtJyYpCegeHSpbSTrRmx3jxUE519u1TjDeaLpeg9NH+0Z74TW6caPPz0f7RnvBTDbzSuQA/FEpTkiC/FbsCxcgxJMs6Sg5Pr7ygbHLkXlxxQcmOC6yYG+Ujp7io2s0MyokZI4ZsxhtxmLkXtfZsT5zkSlnAcbnfxsiidl6PRODY4qTMH5sEhDOOPtTrlApWRNL0lImhF9/enZlCIHtuhI2jqUNkv0H4KRqNiZRvAORSstUCEjJPKbSPSjpgm73JpR9douKTnxsceJaL/xbVC1GpcDtmNh+q647n3VkekSgbqmVOojh6OUHoc0t9rSfBLaF8n9S0ucXRAOtbznnIDPIMVrKmKDmN6ktKmVVuHUR5507R6sZPtLh4J/DqLH9KWV3Vgb90n2qwNSgTG0TBqfTDaxzvWe8+wEBPIdXqZo82CIfYac+NyCnwXEpGzfXDU90ZMkABAz5PIDqF96i9CTOFJS4mljo3StLTcWDXusM/qkLTdJR422KgZ6KNu4ZZ58eNka2OWjSGuxRjoJHZtHiojSFTkU9r60Deq5X1oINrlOs+1hopHYRstYcQdgUhFKeB9hUHo6rGBvUPAKWhqhx+HinAsurU3z1s+a7I36Faw5VHVh15x6rvgrcClV4kdJRl0RAsDcewqDNFKNzT2kfBWVueSbTtzULeSmgnYCerNPKOhmxtcInnC5ruaRexBtc9S09mjGjYAEtFRi460+CfUTGjnlzQbEXANjtF9x6UcPA3Hf+c0MLLbF2AK2YOV6Pb+F0UzHoHefwSgYOCGw4IBs+Y8T2D/lIPkcf1u+3hZSCZ1Gk4Wc+WNvW9g8Sjej0bGEn6I7Tfxuk+RcHjZa2Vk0rNeaOM25XGfqNc/22t7VD1flLg+hHK49OFvtufBTc8ftUwy+lyganrSswm8qcn93AxvAuc5/sAaoyp8ota/ZI1nqMaPa4EqL5cV+lk2K+aK6UNN3EN6zbxWF1GslU/n1Ex6MbgO4EBRz3X2knrz8VPq/hXo/lutRrbSRnzqmIEbg8OPc26c0mnIpxeGVknHC4EjrG0dq8/o0byDdpIO4gkHvCXq0/S/L0C6ZJOk6VkWjte6qGwx8o0bpBi/myd7VY6DynRnKeJzTxjIcP4XWI7yrnkxrO+LKLz8ocOB9iAVo3gj88QozR+sdLP6OZpJ+i44HdWF1iexSXIhab30zssKNlB2FTFG8Bjf9lAmjac9/HYe8ZqQp7hoFz3lMRMCYIflQ/NlHNSjbJGeGs/OZSb6lx2JMOQlyAb1GI7SoyfR+LaSpGqnATXlrplUa/QTSkX6vjoU3iQF4QSFbq1wNkqzV542PspdsqUbMjRj6uUT4pMT3NPmkZXvnxurO2ZQFDN53YpJsqKqJSCXNJVEnnJvTy5olQ/zlOvdW1EMJCYVWmYIs3yxjPYHBx/hbcrLZpnPPnOc7rJPiUmGLG+f6jafpvutMn8pNM3miWTqaAO95HgmMnlQZ9GB563tHgCqIGrg1Z+tkueDFaKrylVJ5kcTOvE8+IHsUTUa4Vz9s5aPqBrPa0X9qj2MRzF+c1NzyvyueLH6Nqmomk9JI9/rPc73im/yU8FJYUOFTtXBGci7h4IvJO4FTDWfnehEe9HI+CFMTv1T3IDC7ge5TohRhTo5D00ByTuB7kUsdwKsQpwh+TdCOQ9JW8J4H2rrHp9qs4pMkLab/AIRyHpKuLoFbRRjfsRhRC2weNulHIejVRUlo3WSogI5KVwA+gTiZ1YHXt2WU8ykbfYPz19aM2gHAHu/P/KOej9DZxo/ypSDKeFrvrMJaf4XXHtCtuitf6SUAcqI3fqyDB/MfNPeqb/01v6re0BcdDRn+7HcPyFpPNYzv6TfTVWTggEEEHYQbg9RCPyyzCiojF6F74j9U5deHYe7ip6j1inj9K1szeI+bfv35j2LSefH5ZZfpM517rkJ1zp1HUGsdFJ6R00B+u0Ob/GwH22Vjo9AwTtxQz8o3i0td322LaZ43qsMvHnj3FbqKi5Ro37FY3ajg/wB47+EIw1J4SH+H/dPcZ6qv4kUuVjOpR/zf5f8AdFOpL/8AMb/CfxRyh6qvhyHGp8alSfrs7nIj9Spdz2fzfgjnj9jVRtDL5ylGyIafVCZp5zD2u/8AFSLdAPH6vefwRzx+zkptTvzRKiTzlIR6GeP1e9IzaElJyA7wlyx+z08vja713eK78R8UC5cD0Z0VHO7B4pQbD1fArlyDg0e0IHfArlyDKH4nwauj+AXLkhB49v54oXb+1AuSVCred2/dQN2jt8Vy5JUH39/ilY/iPBq5cmZaL8fAJE88df3moVyBC8fOPWPAI0e/s8Fy5CjiLaOs+CB2/wDO4LlyDhUc4/nil2/FcuSWNJs70s74/ErlyZQSs2t6/vBL6g//ACTfteAQrk8O2fl/jW6sSgQLl0vGGQrlyRhXLlyDCFy5ckbkC5c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8680" name="AutoShape 8" descr="data:image/jpeg;base64,/9j/4AAQSkZJRgABAQAAAQABAAD/2wCEAAkGBhQSEBUUExQWFRUUFBQVFBcUFBQUFRQUFBQVFRUUFRQXHCYeFxkkHBQUHy8gIycpLCwsFR4xNTAqNSYrLCkBCQoKDgwOGg8PGiokHRwtLCwsLCopKSosKSwpLCkpKSwsLCksLCwpLCwpKSwsLCksLCkpLCwpLCksKSwsLCwsLP/AABEIAMIBAwMBIgACEQEDEQH/xAAcAAAABwEBAAAAAAAAAAAAAAAAAQIDBAUGBwj/xABQEAACAQIDAwgGBQgHBQgDAAABAgADEQQhMQUSQQYyUWFxgZGhEyJyscHRB0JSkvAUIzNigqKy4RUkQ1NUc8IlRJOz0jRjlKPD4vHyCBYX/8QAGQEAAwEBAQAAAAAAAAAAAAAAAAIDAQQF/8QALREAAgIBAwEGBQUBAAAAAAAAAAECEQMSITFBBBMyUWHwFCJSgbFicaHB4ZH/2gAMAwEAAhEDEQA/AIfok+yvgvyiTh6f2E+6vymYP0S1f8RS8GiH+iyoP94pfvTy/gv1/wAf6dnxH6TUnC0/sJ91flEnB0v7tPuL8pM2LyQRKFNXCFlUgnd1sdc+wSUvJikGOSZkHQa5/OJ8LL6vf/Te/X0lR+QUf7tPur8oTbNo/wB2v3RLmvybp55Jzr6Dip+chDYNIZFF5oGg4EQ+Gl9b9/czvl9JU7T2fSWhUZUUEIxBA0IzmSFWW3LvArTqUioADK4Nhbm7nzlAjTswY3CO7shkmpPZUPs8j1Ghlo1UaXJDJPrSdReVzHOS6LTQLBWiwZHRo6DMAdBh3jYMUDABV4LxN5puSfIz8tpu/pRT3H3Lbm/f1Q177wtrADNwXm/b6KCP95Go/sTxIH951wv/AOTt/iV/4J/64G0YC8F5bcqOT5wdZaZcPvJv3ClbZkWsSeiU94GCrwXiLw7wAMmETCJibzADvBeFeETNAMmJJhXggALwiYdokiAAvBCtBACs9EOgeAjiIOgZDoEFo7SGfdADuCn82h+0L/eAaNPVG5u2Fw5beyuQQo3dL2FideJjWy629g6DdNOl/BaKqMN3jvb178N2wsO24Mkxwl537Sn3CG9C5c3A3U3szYtmBur0nO/YDEOcz1WPgYe03BqEgWBGkwDE/SKuVE/rVB4rTPwmPBm0+kIXo0z0VPej/wDTMQDKx4FYpmjTGKJjbmMYMuc5JpNIdQyRRMAJ6NHlMioY8hmASAYd42DFAzAFXnTvooP9Wrf5/wD6STl950j6MsYUw1X83Ve9bWmEYD82mVi4N+wcYGo3tQ5DtX+IRV5XPtdcr064zGuGrniOKKRA23aI1cr7dKtT/jQQNOdfSk/9eXqoJ5s8yF5pPpExqVcbvU2V1FKmLqbi92JHbnM0IChwXibwXgAZMIwXhEwAF4RMImJvAAyZruRWzKNSjXqVaQqlXpKgLMtt4OWzU+z4THEzofIBP6m5+1if4KSfOAEz+hcOf9yXuxFX5Rs7Cw3+DPdiKk01OmN3uhtSEwYyv9BYX/CP/wCIf5w5pvQiCAHA4pDmIl4qlbeF9L521tGFOv8AJh97Z1HpC28KhA8o9VaQOQGK/wBnnIGxrrmNCSH3h0EXuJNrGSlyOhTqbFu7vzI9xisWhJvbIDP8ePhGb6dh+EkYyuwVB1WPXvDeH8RmAZDl2L4UHoqUz5OPjMGDN9yyF8G3UUPhUUfGc+BlI8CsUTGnMUTGnMcwaqGPUWkaoY7SaBpPptH1MioY8jRQJIMWDGg+UMNMAdvOofRT/wBlq/55/wCVSnLN6dI+jLa1Gnh6iVK1NHNYkK9REJHo6YuAxFxcHwmgb2pw7RHAxjIcMAVIYXGaneHiI5eBpyP6Sql9ot1U6Q8jMveaL6RG/wBo1PZpj9yZu8DBV4LwrwrwAO8STCJhEwABMSWhExJMADvOnciktgKX61Su3g25/pnL7zq/JenbBYYdNNm+/VZvjADRIcoZMSDATMNBChb0EAPP+9ADN0n0S1R+kxVCn98/xbscX6OMMvP2jTJ6EFMn/mk+UYUtfozqK+ExKtqHunRdqaix8PKXGKxYdaY3VXcUi6jNrm9265D5PbLoYQMtKpVq+kKklqVTdG6DowQKNeJk10pgDI95t8RJS5HREB0/HCOYh7on7A8FK/ARxKlKx0BGYub3N7WyJ4EnukKvi1OQsAOi5426IppTcqxfB1eoHyqIfhOcBp0nlDnhaw/UqfwlvhOZK0rDgViyY05hlo2xjmDdQxykYyxi6RmvgCxwjeuvtL7xNx+Q0n1pqf2Vv4rYzBYdvWHtD3zfKVvw8LeYnm9sbTVHX2dJpjT8nKJ0BXsY+55Hqck/suR7S381M2/JbDo1Jt5Fb17XYbxA3VyB1HGWj8nqDaKUP6jH3NeJBZqtSNk8d00cpqcnKo0KN+0VPgw+Mi1dkVhrSYjqAYfu3nVa3JT7FXudfiCfdIj8mKw0CP7DAHwJB8o3e548xv36Gd3ifDOVbu4dCh7Ch8cjLHDcpcVT5mKrgdHpXYeDEibjE7OqJz6bgdYuPEiVlTZVFtUT7u6fETV2z6kY+z+TMljNoVKzmpVcu7WuxCgmwsMlAGg6IzvzUVeTNE6Bh7Lg+TXkKtyWA0qEe0nxFpVdqxsR4JlLvQiZYvycq/VKN2NY+YkWrsmsutNu4b38N5VZYPhom8cl0I5MKE4IyIIPWCPfE70oKGTEkwExJM0wMGdf2Qm7Qw69GHojxQEzjp0PYZ2umlmC/ZVF+6gEDSeDCJibwiZgB3gjd4IAc936wJtVRMz+jwmGQ66bxUmOgYhsvynFkdC1Sg8KaiWtXElSfz1JBc6IC1uuynOMNj1OuIqt7CkfETz3OfWX4R2KMfL8kKjsJ/SI5WqxV1N6lSqbZ5n12txl/Uo2Xh5X1lUyK2YpV3zB9Y2Fwewy1qj1W9UDrvn0x4X1bEnRHL+qcuI94kRz63j7wY6H9VtdOP46pGqnM9/uEsiTD2iN6jUHSjjxpETlqNlOmYnG01B3nRbgc5lGWh1M5gpyloCMWTGmaKJjZMqjBMUhiYYjGIlUmzHaJvE/FjbyMy2x+SWKxNP0lGmGUXFzUprcjUAMwN+6aEPukhhaxzuOPWRPM7Z0+519n6m35Ivam4z5/H2VmkR5kOSGIG6wFj617XF+aM7TXoI+HwITL4mOXigY3DDSxIeWoRoTGa1FG56I3ai38dYoNEkzGk+TU6INbYOHb6hX2GPua8o9ubIWggZHc3NrEedwbeU1BMoOVr+ontdNuBnPlxQ0t0WxzlqSszX5UOJv7SxYccPJreRjZfr+8PjE7gOgHcbTzqOwouWlcj0QufrG3evRrxlGjSw5Y5PTGfNvn1sflKymZ6/ZlWNHBm8Y5eETCJhEzoIj+Dpb1RF+06L95gPjOz716rn9ZvhORcmqe9jMOOmvS8nB+E6XiKlW16QYnf8AXKoHCozZlgVawytfK173FpjdG0XV4RMSDCJgALw4i8KAGZrE7xIGHXTNt0tmOsn3RtsbbXEgdVOn7rASsG0VGlFB1sWf4iBdr1NF3R7FNb+4mebrXn+f8O7Q/ftk591xb+s1fIed49UrVbG1EIOmo4HDWxtKXE7Sqf2lVgP1qgQeBIlbU2lSvnUUnq3nPio+MaOromK0urQ5h9p1HuPSVh7SqlwQdN0CZCtjaj853b2mJ4W4zY4XAY2sfzGCruODGmwUjp3mWw8Y/gvoU2jVN2SlRuf7Sqp8qe8Z24YyTbkjnyOLpIwAirzrmC//AB9f+1xajqp02fzYr7pe4P6B8EvPqV6neiDw3T75eyexwUmGKZPAz0vgvos2dS0wwbrqPUfy3t3yl9g9iUKP6KjSp+xTRT4gXhuGx5g2XyTxdZl3MNWdbi5Wm5W18/WAt5zpOyvo9rgg/kdNLEEMzUwRY3BsSxnYiv41hFZLJj18t/Y2M9PCMjhuS9e5LuouALLvsRa+hNunyi8Dybw6MWZBUcm5aoA1j0BDkvv65qo1iMIr5kZ9IyP84vcxRveMpquyMK2ZpUcswdxAR2EAESNXxNCmR+da5IVUB395ibBV37m5OWoEe2pyVarpUFutSfjbykPC/R8odXNVt5TcWsAPD5w0+hmosTgyW0Xd4EMQR0Arb3GLbZtlOefC+g+ckNs5kHq5jtJ9+cocfthkJuKnZ6JyMhbKw6oVRhJekV1/dN/kYmVOG5SbzgFHC/aZGFu6aAYYsLoyMOhgV8HF/d3zDSE7WzOVtZkeUe0/SkKoyU3BORJ0vbgJtXwbXsVZOvJly6wT52mR2/svVl4EnLo6MpLInpdFIVqRnmy4kdvz4xIv1HsjbVz230/+DY+cSKwvmPDL5DzM8ymdxnOVdS9ZB0KP4nMgoZZbZSnUrDeq+jIVQQwL36wVAsM+uJTYZb9HVo1OoOUbwqBR5z1cUlGCs4skW5OiCTE3juLwj0ju1FZD0MLX7OnujBM6FuRL7kQl8fR6i7fdpOfhOl4ajcDqIPbxznO/o/W+Mv8AZo1W8gv+qdIwukxgiReEWhExBMwA7w43eCAHL1oYhvrqnsU1v4kX84ttiu3Pq1X6i5A8J0ejyUQa5yfR2FTX6o8JzJT9EdTnj8rOc7M5L4Y2DKwc6BiAG9ls79ms6Rya27ToAIaNNAMr0qaU2HaFA3u2R9q7ORlClQQb5eFj29cpalJ6XTUT/wA1O/648+2Tl3uN6k7NThNU9jrNDELUUMrBgeIN45acx2Vtpqfr0nuDrbMHqZenzm02Vyop1bB/Ub909h4d86cXaI5P3OeeJxLq0G7FCHOkkJ3YN2KhQATaJtFwQARuwt2RsTtiinOqKOq9z4CVWK5a0V5oZ+7dHiflFckuTaZfWiTMZieXbnmIq+LnyylVjeUdc8+qVHWwpjyzkZdoxx6jrFJ9DodfFKmbMF9oge+VOL5S4cfW3j+qCfPSc3qbTVjkzVD/AN2jP+8cpExG1d3gq/5tS5/4dO5kX2lvwxKLDXLN5ieWFP6tIftke4SuxHKqpb1bJ7KhfNpgsTt4gZO3ZSRaQ+8bt5RnY+2XKlgSM2yY7+htmTnwkZ5MtXsVjjhdHTdj7VvTZqjkuzWzYmygZWv0knyicQgqjdGZJsM7ZzE/0grG7qyn7VNiL92hllsjGrSf0iuXsrCzta17XPba/iZkO0UkpBLDvaIvKvZJptvJmBrfo6ZQ0sVbUEeYl5t3lTTa43lv+rdz5ZeczD7a3mCpTJJyudes2Xv4zckdbuKGxtxVSKHa7f1hv2f4REo0RtRvz79vuAHwhI074L5F+xyS8TLjD7UqCi4LsVUD1b5Z5HXjDfZ6VRvUDZhrTY5/sE69h8ZAH6B+tlHmDGA5Ght2Sahu3Hbf+kM5bJM2H0eU/wA9XJHNo7vRYtUTL90zoOH0mE+jlPVxDddFfOoT7hN3S0lGIOXiCYCYkmYALwRN4IAbd6KjMqvgJR7Q2ul7Kq9unhaVeN249TInLoGUr9+Y2FFviQTI+7eW3oQyg9IB8RIlbC2iDFHitletv0zuP0gZN1Ov1vf1yPSxdm3Kg9Gx04o/sk8eo59svCIxi8IrrZgCDqDI5MKlutmVhka2fBM2VymqUSFPrL9luHst8JrsFt2lUW4cLbUMQpHjOXVMNUo6A1af2Tm6+yx5w6jn1xB2lT3b+lUDobnA9G7rEjnni+WaGeKM94nTsRypw6f2m97ALeekqsVy8UcymT1uwUeAvMD/AEkp5q1KnYu4v3jI1Xa5H91T7Sar+Cx32mb8MRe5iuWbKvy0xD5JZfYW58TeVGN2vUP6Wrb26n+mZyrjmYXLVWB6WTDoezp7pEbEbvN9GD+qjOe0vUHuk5TyPl0OoxXCL3+k0PN36n+WhA+80i19rW4U09tzUb7iaSkq1XfnMx7Tl4aeUa3ZLbrbH3XoWdbbl8jUqN1IFor4i7SEcfn6tNAelgajeL3HlI9x5SVh9nVX5tNj1nIeJsPOav0oH6saq4t2FmO91FmsP2VIEjCmB+LDwmgoclKh57BeoesfgPOWeG5KUhqpY/rGw8Ft5yuib5J64rgwtYXyAuegC58I5sU2XdIzDNvDiLsTmp0nSqGxQBZVCjoAA90h43kJRqm5Xdbgykqw/aEp3dx0i95vZmEoj6pt2ad6nKNY+n+abs+UtMVyRxVHOmwrqPq1PVfuqDI94lLjsUQpSoj03OiuuRsQTuuMjp5TmeGcXfKKrJFlEV8oKDEOlum3aDe8l4bAVKh9RGPWBlp0nKTf/wBXqIPSOVATOwzv1X0986uglqyPiK6KGBRG42ZRnfr1kXF4fDnENTW9EJYXBNTefibOwyvlYR/aFAsENxqBYjQbwsQdcuj8Gi2gpavVIBNmc/sg2v7p1RXy0jmb+ayyxmzmRNxSKhZ1I3Q2Yt0EDPKVroVNiCCNQQQR3GPriitFCDnvHryz4GRd7PtN/GJjTV2NOuh0P6PEthqh+1XA+7TB/wBc2anKZTkHStgl/Wq1T4bqf6ZrfRG018ioQxiSYGESYGghxJMEDCGHhmpIrVwLXYKLhd5jYbx0XrPULnjpJGz8ei1mQizqzBS31t02JXo0OWvXJWPXU1+B/RoDkd1bg8Da0celeQsNjQZOSreOIQ62GkJ6dpdMkjVcPMoCrKXlbtDZ6hXcKN8IxDbovcKbZmXNSjaR8Qt0YdKkeIhyNZzWo7vzmJ7SSPDSEtKS8Psms+iEdZ9X35+Us8NySY89+5RfzOXlOFQnI6nOKKOwH8s4qmpY2VST1AnyE2OE5LUx9W/tZ+WnlLihsoAWAAHULCUWDzEeXyMJh+T9Z9QFHWfgLyzw/I4fXYserIeOZm0pbNtJNPBiVWKKJPI2ZvA8n0TmooPSRc+JzlmmzZbiiIoJKqJNsr02eOiPLhgJKMaesBGoyxIpQmEBLEZKT3Rn0FVtFt1sQP5woBTuBIOKKMLMqkdBAI85WbZ2v6B9x771rgKCbjQEHo1lFW25VfJF3es+sfAZecxtLkaMZS4NDW3BoAB3C0z+3tq0zSdFa5Nhln9YHXukOphWbOq5PUTl90ZeMgbUZBTIXXLPsN+zhIyyJ7IvHC1uytZ7sig2BYdotnl06QbMwW+rHUGpUIGv1ra6cNYrDUwyU3Y57oJyFjvCxPVrLPY+DcUgvW5+87EeVpXLOo7C4oPVuUOIwCvWWlzQPSHK2VgPiZHxHJ5wfUO/5H5GXGCVfyx985KlTvPpFXLwMtWxY0Rfx2SPeSjSRbu4yuy25KUTTwlBGFmtUJB1uarnTstL8NbTymJOFZs3NvMj4CTqW22piwYuB9o7372s1Zr5FeHyNT+UnjY+/wARCZlPV+OkSmw3KBW56lOvnL8/KTqOIVxdWDDqIPj0SykmRlBx5JfoOseIgjIgjCUYPbW0TUQHXcdGUAWVRvWIUDTInt43MsKhL3LWFyTe+hve4MyOHx9YhgNzdZSp3lByNswfqnLUS4w1QG2+b2AAAyFlAA6bnLW85JRpcnbF78Gp2TtwhvRuwLfVYaP/AO6azB4+85wHDCwTv4jrB/nLvYm2CCKdQjf+qb5OPg0eE72ZDLirdcG/pVrxzdlThMTlLKjUliAbURGXwYPCSxFTQK3+jR0RxMCJOgmUFjK4YCOCnAagiGxAE0wdtATIdTGCRKm0IAWb17SPVxgmfxvKFE1bPoGZ8BKqvygduYth0uc/uj4zHJLkZQcuEafE7SsCeIBljs7aAq07qq7w4ZKL8M7EgddjOc+ldmBdybEZc1degfEy22dtE0n3hpxHAiIsisd4mlubupUIHSe3XqzgD2FzYEjquONriQaO00ZQ+QWxvvGxBysOvj5SLV5S0L29Mn3hLEhzbGyKddRvc4c1raX6RxHVOf7UNSi5psAtuI0I4MvVNnX5Z4SkCTWUnoU72nQNOMxvKH6QsPWG76ItbmsbKwPUdbdUlOCluVx5HHboVbbzHiZE2zh2WiWOX/1Y/CXBxajJR45Sl5S4otSIv09nNI+MhFttKjrklTZZbPw6JSp3zPo08d0eEcq462mXZmZEpIxAGgAA6NBHDRVc2P47OMVrfcZOlsU+zs69Q5n1R5ux17pblLSm2NUIarujX0YvraysfjLMYcucyT2SkuSceB43tmbD8cIj0oGgueuO/kg+sdOA+cZ9MoNt4dw+MRUUDKk6mO0qZGa+qftXsfGJ9OBp46xHpWY5fj5TNw2LJdrVALb5PaFPvEEgjBniR5wQ1epmleRQ4fDAakk9UtKFE8BbtkqlhAOgdmUfSw0EHM1Roap4cnUk9kkfkgI+PEdYPCPU6THhbtj3olXnN+O+Tcx6J+x9qkHcqH1vqtwcf9U01DFTD1cShFgt+v5E5yfs7ariy1Lg/VbQN29cvjyXszky4q3RtadaPemmaTaHXFHaJnRZzUaJsVGKmNmbxO3VXnMB1anwlZiOUxPMU9rZDwg5JGqLfBrKm0ZV4zlAiauOwZnwEy1XF1amrG3QuQ8YqhSC8Bfq1PfJyypFo4G+Szr8oHb9Gne+XlrINV3fn1CepfVHlnFC/Z2/KGtKQllbOiOGKGQirpYfjiY02J6PlJT4cHWBaaroM+nXziakV0kZKbtwsOvL+cl0nIyJv19Mj18YF1Nvf4SuxG0LhXWpTXdd7q9TdYhaLPmLZBrbq55sAI0NUnshMiVbjXK/EsNxQxAscrm3hMszS75Q4wVfRstzdejPXS3TKV6Z4i3tEL/FadUeDlaGyTEWzHaPMxarf6y8BqTqbcBJFLBDeF2vYg2A1sY90ZpNM0qdu5KON9RfLUcOnO15OpsW49wGcrNvV0G56wJVvWUG51U8Mhpp1yEN5JF5tKLLdNoEC1S9P9cAsh79Viq1Cylrhhukg3upsOmUNbb1arcUx6NTqRziD0ufhaO0AUpmzEG1msTZh0EHWZocffv+zFKyw5O013KjN/eWt2IvHvk6ttMDJR4ZD+coNn1iFtumxdiTcWHA5a8BJt+A/nCULds2MtthdbEFtdOiNXvpJNLBX1/HfJACpMcktkbTZHoYQ6k9w+MmHEhBbK/VItXFdwkOpX6ItOXI1pE07Qfq8L+cEqzfr8D84I+hC6jU+hRec1z+OGsMY1Rkq5+H8zG1wirzjf8AdHzjgxKrzR4Zees5qT9Swf5xv1R4fzilwqjNm+H8zGzWZtMvLziGAHOPhBI0lflarzR8PPWNVXZxY5Dw776xgV7c0fEw91jqbfjoEbTRljn9IVEG7kx4Nfh1jpjL4mo+rG3QuQ8Y6lEdscCDjH1k+6jzRHpYYfjPzMkU6A4C/WYtCOAjgvJuTKJIIUuk/COBegW/HTCtE1K6rqe7jEuxhwLAZDqbQJ5o8flEDDu3ONu34LN0+Zlj9XHKOvs08ZDbEVH5osOrId7SUKCLrn1tp4RqtjegX8h4RlXQzchPgR9Y36h8TKjaaJwANuq/nLHE176n5SBWpFtBLRT5ZOVFOKxFKsNL+j4/rGVc0TioqFVCEbxb1kBNyhQ5nUWbQ8QDKZtnsNZ2Y5I48kW3sN4ZCTkR6oLZkC4XM2vqeqWVDEbpIyuCdDfj08ZXfkp4yTh0t/P5TZ00bjTXI9Vq1muu8Qtz0DI8CRmYdHZoGevbp4SbQwjNn5n4CWeHwyjrPXOd5NKpFlj6kDD4Mnh8B3Q69Fgpy77x/aW1PRfUDXGWds89RxGkpcQ9atnUO6vBdB3Lx7TMjqlu9kbJ1suReG2sqUwApd7sbHJRdiRfpk/Z21HJLVb52AAsAB1L8TINDBAaDvOv8pLGHtGlpYkU1yWTbSvpl5yO9eRuyAJE0pFNTF5scvx3yQmHA1zkdKhXj3QPVL5DT8amFN8GWSjiVGV4JD/J+v3QoaEGovgc49hRBBOd8HQLxTEcZDTXvgglIeEWXJYOLAWy7IFGcEEmxhZhHWCCKjBxdO+P8IIJNjkfGMQhtlnwlYsEEvj4EkWezx6hPG5z4x7pggknyMiqvcm+fbGK5yggl0K+BikM5IYQoI0iaGKwkCqsEEImsr7Zx/BIN7SCCWlwTRaLwkgCHBOVlhNVRbTgZVge+CCPjEkHbJuq0NPgPdBBKCvgVw74XAwQQAjN8TJY0/HXDgjsQUIUEEmO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8682" name="Picture 10" descr="https://encrypted-tbn1.gstatic.com/images?q=tbn:ANd9GcR3EPPXF28IjEyernNXjvhi8NC3MYh5D_QM2szZBuuhyb7KCaRW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2776"/>
            <a:ext cx="29125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43808" y="3789040"/>
            <a:ext cx="3132976" cy="666400"/>
          </a:xfrm>
        </p:spPr>
        <p:txBody>
          <a:bodyPr/>
          <a:lstStyle/>
          <a:p>
            <a:r>
              <a:rPr lang="tr-TR" dirty="0" smtClean="0"/>
              <a:t>Çocuk park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9698" name="AutoShape 2" descr="data:image/jpeg;base64,/9j/4AAQSkZJRgABAQAAAQABAAD/2wCEAAkGBhMSERQUExQWFRUWGRoaFxcYGBkcHRgYGBYXGxoZHRcYHCYfGhwjGRcXHy8gIycpLCwsFh4xNTAqNSYrLSkBCQoKDgwOGg8PGiwkHyQsLC0sLiwsLCwsLCwsLC8sLCopLCksLCkpLCwsLCksLCksLCwsLCwsLCwsLCwsLCwpLP/AABEIAMIBAwMBIgACEQEDEQH/xAAbAAACAwEBAQAAAAAAAAAAAAAEBQIDBgABB//EAEYQAAECBAMFBgQDBQYDCQAAAAECEQADITEEEkEFIlFhcQYTgZGhsTLB0fAUQlIHI2Lh8RUzcoKSoiRT0hYXRXSDsrPCw//EABsBAAIDAQEBAAAAAAAAAAAAAAIDAAEEBQYH/8QAMREAAgEDAwIFAwMEAwEAAAAAAAECAwQREiExBUETIlFhcRQysSOBoXKR0fBi4fEz/9oADAMBAAIRAxEAPwCoKV8WYilweDG3FhBGUqUoFSwDR0qUG533bDziiRiXSQN0g0etqg15wQjELJSkhknoKN8XKoaOPFNj2TlpKFZQTQDK5cu1S5ueN7xUtCsgQVKBN1BSgX4uCzaMeMVYjHrRNS7GWXDsKHQmr15A20g1a3bT83+4aQptp7lLkGwMpUvO6llTukKWtudHIYfOB8SievdROWkEhql6JYimlh5W1Y56lRYaAngKU8zCbbBnmS+GICs1yGDEVAUpq28odDLkHtyGyDOSsssLYMMyiaMz9X5RSrBz1rczJgS1kqUl6WAFB5QXgkkJQpZGZt4u4dg/rFWPxy0qQ01SAolIASkgmpuXanhTSDytWAG0jpeEnAby5herqmLJbQcAYJmOA4UVOSouX0FQ4sGseMeYbFuCkqcvqRr0vc8LROYKvZgWNw72bSkJqb8AT3RQucSMwIIdmqzcfcQKo5nAJdiRvMC5D2N6UiWJWaZWAFxSvh5QOia9WZXI1Be7W8HgNLM7WGHSlkKbmaB/np9I8nAyyMpcBhV3qKVdzwrxivv3YZnD+NBxAEXBWdNQzpY/7teURYQS3LtkBQmggkFAUql3SlwKaliH08I1Ox9ppMooKCtJU2pGmVLnmFeKRGP2ZMdLE0ZZZiXUArgxoR4VOkPEY2UJksyynu2C5iHKQVILsUszuSBSrGNlHMSuGP8AbCsimlOWugWTnZLB9bmnDSFsvFIUXUhZTKbOA5K1F3Ykg0pxemhhdi9rpK5ikiszM4UQSAA5dT/FwPFh1cbIwwQZIsvKpSlD4SSLEksAAUhgA7a2h68zyixZi9nhUiWsoCVKzpUVLbKSMyXcMdwU1cjjBUvtUClGFSgLUCQrKHSUIJLukUcgW43i3byU5VTComckLKUKyqDu3eFSWD5QQAXunjGKkoKT3s2mYhICC6v3gBJABcXNCeXCNClhLBZrtuYWQZC0yjMWTLExCQ+UEDK7Kqlnc+nL56vaR7koIWFJUlVCyaEjeDXLqHjH0LGTQUy5AlqlzEpWrMQMyZY7whRuGKSoEcSk8o+co2cufNUlB3d0ly1EtR/GKk90kWhbNxxUQoknMQFEvcFNeIo3gIfrJwZK0qSrOVyHI+EAJIVlBprfgb1bJLcLIUprkipDl6Ghr/OD1YtMySmWkHdXmc8CkAitbjp0eBeCzcbNx6Z4RmVKzGYM6i4qlsmjWe4u93htNmJUlS0gDcCdRUMBmAZ1fZ1jDDGZmQBlZ9DRgBRhxYwYqZ3ctSQc5Lkkm7m5rpWnWM/iadgtORxO26V5ksAlyW62roKJLWpDbYKkmchaQVZQ68r7gdy4FzTnUxjRi6UASQWPPxHEaw/7O7QWFBYUhIBIOZYSWNTe4s7AxVPOvLLkj6jLKSCCyamigK9Hq0USsQaKSy0vvigL/CVB2BDsebvGV27tJSkIC+7ymqsiwoFWUByWCqFwKacoNkbdJkJGYLJSHyqdYIUdDSrAcmHht8RatIGNsmnVic6gBY3fQjjZj/KLET3dLB9H14n1EZza+20L7sJSoFwcwTmKUsc12TYnjd9IUbU7S4iR8BSczsrK6gkCjpcJfNmqHtaLckkTGTeKCnoEt4x0fHZu186ipawpRNSuapKvFLhuDNHQvx16F6WCplKZepuLPl4Vaxj2RmQqoIzMxJcn4jcB2Di7XjgpIS7OWLBzXkx4P5QR3alIYk0ZhmDUHBn4tHIy8DG+CjEpCSkkuQpxWzNoOB1NKwWVHMQBVtXaAlzQQxoQLlqX48acYKkBrl1U3mZ2N25xXyEudz3Eq3VOQGAGlXd2fw84hK3pQRmyg1AJLV1ikyipybFRLk+AYaUAj2Rg1g5QymBoTXKA78i3DhDINLbuW+AiTMDZTf8AVm0s3C5fwhbtGdLzykrUBlJUk62ZwdLtXi2sGzMKoBzlJ0uS44jxpQ+ECIqzpSpXFQBIJfjUaFrwXO4MuAnCICM2ZTknNmDcS4AZ21q9/Of4rmAA99avTVoGlrKPiUCo3VSxs7BriJYhYHA8a+3KFNMQ28YRXONAGDH0ccCLGjwCUsKF2dquWKrc24/wiCcVPsfP+UB4gEnMksQKkvVq6jnFxFPkOTP3QQRVT6VbkYsTiM1jYEtb0+ULxPYgM4NbGlqNR4vkS1LWEgFRUzJSHJ1i9DbwishKEgFQBIW6ChipwFAuaUPw9d/q7EZwe8Zc5swcCpcB0lwfyrPGz3EGbL2YiUrvJlZhDZCaJDux4nlYQ/Xt1EoPMmJQ+jgR3aHTKjipT2FTrrOxnF7NnIlJCUKsSrdID5ksHIrUAty5w3Rh52VOHVMZKgkrUUKZKiRupUoDdcAOWr1hjgO1WHmHKmcl+GcVirG4/ulJIU6FFiH+E3ccHh76d5sLb2K8fbcW4rDFKJygvKUk5UkgpVky1ozrdLlJpUuNDjcfthRWkhRUc2daixzKDgaWAUzWpGj7R7NxNFZjNlpTuqB3spJVvAcybDSMhisMSBu14Hga31d45VRShPDWEaIyT4D8VtZZBClvUkWuqhfkwAbh0eFisciWFqLqV+k2e2alLRVhUgpKnq7W1c8fWF5xqO9dYoAQBaoPLlApZY0pzEqc610/UBr19IJkScmVQJql2YUUDUeDCvOKZOOGYpVvFwfhHAv8oMTK7wV3QDr0t4mGNF5GOy5RmklLA0LVcl7E1ZqUi2fIEtwplEn4RUBQeztzrwiPZjDNju5IVMCgpimjFszl7DTxht2u2NKkKQUuoTA5HDMSkHxyqgHTfISaa9wSXKTk+IaMGqXd+lvJoJGEJTvZSNGIcVFNOUUdn8ADOUlVWBbUbpZPu/hDpPZ12I/3a1v98IBDIJsE/ChSaJo5oVhQN2JBcjTUR07ZswpIBAcaZC3A8TDJHZfivKKVfi7UelAYrxXZpSCpluBQkLCWp/EYZGm12LzFdxXs3AlW4c4WhkrYkXFLMMpiX9nbzIlpYCqstn6a31imfgFIqF77C5Z0nQk0I1cPBez8L3g3FErZlJALg8zpZudIBxk2XlHidnBt5CSeO8fUFo6Lf7GxJulX+kR5F6ZejAzH1Fpl5iRmS9TU8rUBPQ0vWCUJLX1IbUA0s/VqRUvZxJBBAodTw5COkYUkklgHNMxLFzGXRmOxHwdOUEhQNTqRxal6GnvE0rCszG1yQ3XSvCL5+GCgWvqXq1vDSvKIJkH4ioBtA1mHNtH8oVz8lJ7k5CQrKCot5am/3pHY7FFIygJyqIJcWy3IYihcV6RKSpCfiICRXWpu7E+PgeUeS5CFjMpan0ANq8RrDaNPfLCF+HxLlqvyc2qWflpBuJkpSQmhJ3nTQVDgGxdm5QRh8PhxQAvxzDhxyv6xRilpSkpBFADYVLl3pR3rB1IrAuWO4vmSwXa73vTwuIhmLaXvybhFkpcsgMzXFedRTSoitZSXNQxJavF4TyJe/APNxFKCvKlDwHn5xHOGva2rj6AxNUsXfk7UtA7JLXJ1ZiQ2tnNfcQajsUo4W5Jc0l+Puf6CGexu1iJEsDIRMVTMkOV6ZRwAOnjGf2oSAAhTKNWL1NaBWliYlsTCKGQzwAcyShJLGqqEjjRxyVG+2n9P+pjIat9eIjjaParKCcq05f1hqlgKvzEKDtRCAJk51rVUm/k9gKCkR7a4JczEFCCS6UkJA4O5PhWEuJ2TOTMTJWrMpQZITWlOAe3tHft+sKdNNLzNbfPf9hdz03w6jj2T/jsP8R2gkqQTuKA5fZeKsF2vJlGXvrAbKrQG+Uk8NHhTjuzhopMqYlCSEzCxZybOoAg/UQxk4LD9yoBakhlKIyB82bdQlQ0ym5ZmMafr69TTOMNu5m+mpU8wlLc12A7dzJUuX3kopSp8qswLtVssATsWJxE0pQkzC+RJU4+JiSNT1vpeCcDKKpWDQnKorGV1lgAUuVcaAesUz8IvCzFSFpdKaFKVqKVDRT6PShFWq0eXuL+VxFqSxu/ydOvZwt2tL5SFuLkMgBIdRKioNyDAHW1qXMZuZKJHMZifN6vG7nIlTlBkvbhLdRNDdstw/KMriMEszVJSm5LB+uWpHSsJpzQrgr7ObJM7EyUBSQVPcjRxqR5GHeLwhkK7qckJmipNSaAji3G3DlCvY+YKlqZjLWlbsKEEXJFRus0NdubXXOxQmHKW5JsC4BAYH+sO1J7ENVsKTlKcQhBcAZ1APlCkEL3QHBe3JtYz/aLa+ebIUoshT1L0RLZKKaWUrqqD8Dt3vlS5dUywyVBD75DneD1Tp06RndqTCpUtCgCXdKRpLJDAJ6K9TBOWVgtRxuMMDPXLxKgliUEAvxI+HnvKbyj6cjCnIhWUsptDQEdOMfKMLi0d+ZqDdAu9xLCSphZiHEfQcN+0EihUghk3lqqReyuheFrSuR0XLfSaFRSlKXopgKjWoaFW2MOZpUkJClEpITo+UjMTqwPr4iif2+SSHEs5agssMfPgYhJ7cJS53C5epU9Q16sBoGhnix9QXTl6FO0dn90lAyklkjKLlTB31NYWY6SuSUrlUW6QoCgUkpGb/MGoeUaD/tuGGUIPHeVU6aQHP2p+ImJXMSGSCAA5AJNVEm9KcoqU4PgpRbeGQl7ZzAKTLWoGyggV9o6E2L2egrUUTFISS+UJoHu3i8dAZfqF4IApCsoci1Q31vpCdeNlonMSgElOQJG8Xa7Wvxh3JlOkhTC9VGttBeF8zBS0zApZlh8tSqrhKQLORa0ZYxz9xGdtDGKlpKhUkMDeo1Z+vjBODmkpDt5Au9XtrfyivHJCFJUVpYlgDmqa1s1xBex50vJKK1pY0KkgkpYVDcQaeMRwb4WWFjzZPZcom5dItyZ+HCPBODWoNWPvwvB2OlJSohC3QzhwQa8b6wvE8NVTnhWnQ+f3ctEs4kG+NyKVg18LhzbkT6i0SmKDEitNPYmBULTmqGB/UXJPC3uYlNnpY5XbrY8KxclsAIStagBvAudEsBawNHFX8YYYdTApq92r5PwpCWViT3qiTukngFXr4i0OcPMdSg5DNenF9eUSSYiKeTxa+Jf76RRKwJdSs+RIzXL5hcBgHGnAb14vmS2qdYJVgCpCiQpjTLlW/wAOUlgKg0Ia0MoxUn5uCpwqP7Y5FuIxKNwZVJYHLm3izFRyAcjqdYBmY3PiZbggBctwlwGJBpmch+cMMVslVPicMAwFP3ZTcqGpeF8heVYqT/dOdTlArrqI7NSEVGXg4+0XSdSM4+NlLPdYNBt7ESvxaQtSpYAGYgglqmjp6CH+zsZgULlgJCpipalBasqiEiqk5gSBfSkBTMAheJxRUAf+EcOLF5gf0hTs/CBKsKG/8PxPn+9jyVSoq1KNLdaV2fOU2dmunTrTfKbH20sbhp0pKJboVMlKmoOSyJRJPjuqpq0Z/ZmxUzVS0E5jiEFaGSUFkqYk3GhoRpBezJQ/4T/yE/8A/eDezctsRs3lhpg/3zfpDaVWtaUpKlNpbv8AiX+EYpaKk05RX+4FW3caMPh8KZSlAy1EJKgGUAkgux5cPKDMUuerESZ0xSJhVKQvIgHKoOU1S3BqmFPbKVmwuGA1mlP+rMIf7IxkyUlKMzyQkSyphTIWUCFElKxuuxAUClnYEbbGg6tN7+vJqvpqM0sZ2X4B8HtCTMmKRlUVB2QHUkhNSkVcC/3SKU4Fu8UDRKkryuKggsUk3LG3Aw/2R2flysQck2UlQQZiCULJGeikKH5bnU0EXdopErDgTVS3SGQyCEk/FUUIAd6ahrNBKjLOIrd/yY5RSTeeDAzcOoHKGRmqQ9w5oBwofOBJkoh60c9eXhfWNCZy57ibMChKVuiYSyRnIISAQwoKA9IU4rDKRcMCXFfy5lJL1cEN6+eqpQlSemXJlhNTWUM9iYlKVpSEKU4LZSQ70AoOtoWY/ALRiWdSVpClOxdkgqA/2jlUcIP2LPCJiFJy5kqDVYuGap41/wBUFdo1JE2YV94MQUvulJTvpsXLsEkgNe8XGOpYigs45Yq7N4QqUGJch7Pw4RtMLs/cClAVKj0A5cYz3ZPFTVqlSM5CQoEJATcEB3Z7Emp0j6bs/s0ZktJBola8vMOQPviIGpQlHGrusjKFWLyBI7KJyvk9uAj1XZGXXcNCKMNQecbJGEIH3wj1OFNebekF4cSa5ephpHZ4VAzNSwDsQ+sEyuzbXzkU0Fi79I1OH2cUlXAt6CBtr4rupbqSWO75jgHgVSgt8Ecm3sZ47A/jX5JjokrbEkUSFsLbijHRMU/Yn6hl9odtErQn8RhwuYkB11BSkhwCdXBe9IWK7RYFZcYfMqlQS4bTMHp9YpmErQhbUWkUOhAILvrT1hdJwaxPUr8hAZIBAcJFQyWd384ON1jKcUO7DnEbawgcLwqg4sVqHvERtLDlGWXh1I/KFZlHLUPeFe28IV1IO6CQWuWIAfxi3ZiVJkMqrlwa6l9Tz9IKlcJyj5FyXjcb41TEGtUgDz/nCpE5Qe5qb68KOW/lDLGJUSkpDjLy4niYE/s9azUkJ5ZP+oP4vCLlYry+QnwVKnqIFw1BUF9TcPAmJmqIVlQ5N9OWggxWFyEFKt0EgnOD4AABjelYpWAAKgk1+ICnzMJayKz6ifE7Mmp/JLAPxEFV7sTQx7hVTFOqhAYEg1etKmDNs4vIAkDMtWjvzeBtngCUklk1PwhioOPIXrBSi4w1MZQoutPRAY4c5Q7MrTlxPX2rESutaxWrE60SBZuHziibihot/D+cZG8vJ7S2owtaai8Z7hmeMxiJ5Exh/D/8pSYdJxf8Xv8AWFXfBU0ZQhRKmc5tZuYC4DWqeca7abipL2ON1xxmqbW+GfSE/wB7ieeEP/umfWF+GwpJlL/5Wzpzg8SZqR6gx72o2jPwyxllyZyZiMqmZRuS37py2taRXg+1s9CZWfBBKVJKEESycyXAypzM4c1HPnHDhbV8alHOff2wYLqrB1HuEbDwOaXhJirDBLSQKfGJ5PTRodYLDSfxOGMtORpawhOYlkFUylanWpjPzO2eLQx/AoSlIypOUhkfpoKBtLR7J7a4sspOAScoYEAuEvazgPpEqUbqaa0857r3/wAmWMqafJPD4MTE4QqDhE/MoHkJvz9oT7Iw5ViEoUnMFYnEIWkg1QBLIr+UglwoWfWx0OJnrl4HvcspRSUqXLlOSkEnMSasASH6xFCU96CATOXi5gDqbKWQAz3BSlPy59vp+qNNqS7su9nGVRNeiGu0zlkTFpDZpagglnFDungQfO41bPbcxCvwEhKn+IB2Ncuarv784Z4OVOWESVGWP3axML0V3cxd8zhmSWJsSbQs7VYJcjDol1MvOlSHFZZy/wB2prKGY9WcXp0bbacU/VMxV5aoSx6MQ5yuVOu6iDR7lRNvOLlT3kLklJMxRCg4Sa7tls4oGYH3i+RKl5VIGIBMwhwmWt71DqAGp8hDgABsqQkAABgxIHFVyYR1GtF1cxy+Nt/RHT6JYqrSev8Avle5lNmYSekvlWG1yqd6NYOwbS14dBBXjJIUSpSgyhWlCnXo/RoYV4q8zEVy0qUFTBmI/M7Kb/Fc+MIpXLoyzUi1lNf3NNboqnH9GopY7fHwL8JglycXNlpcLTmCTwJYg+R9Y02E29jkpAaaf86g3gzCEaMNK/FLKZqgWfIQsH4Ek/vHa3PWGuK2ZQlK5gszLVR7G/ON1ePi6XF8Jdmvyeeoy8LKku7GiO1WM1ROP/qn2yxM9rsYLS5vN1v7ppFcspIClLCcyUlszbzAK3XpvBUR2hj8MJUxnUcivzm+U6A+8YXFrbJ04UZTWVHYrPbnFuaL6Z0+xR7RDH9r3yifOykEkodyHSWNAOPrGI2tME5S1Z+6S53ZYow0zGp6v9At2NIw7nvwtQA3cpqC+rmAb7ZNas+7RtxtqXpiEgcHb0MdGRxMyRmORCstGch7B/zcY6Ax7geCvRmgQAJKUv8ADlPKqchPmlJ/zQlxE7ECdNZRyDKUDKKOqW9QK0Jhrsk50sr4myFvym6TS6VUro0U4vDgkqUSEZUuSaDKQbDUkcLwXuYsplG2pkzuiZZJOZIccGJP9Y82TiCZJdWatDWgYbvh9IUbamZ2zKZJqEB+NA/S59InsPGJQky6OSWZ9QP1VeG0lhr5JnzGtxbsmpG7p1hdNmkD4mclnrThe8XbZxQQmW+b4dA4dzClOPzEMlRq43ePsecHdp+PILbBZjsS1GuBYNpcmF/fBRZ+hoGpbo0E4rEEqfIaAhuviWqIM7N7KTMzKmr7tIcijOo20NGB9oWmsGfQ5PCEuzsf++WpkrypUkBQcAqDOx1AJvY1i9cxr34R2LwyZYlzSWmLMzvBpQAoIpqfeBBMeFVm5YfY9J0txpwcX93csXPJvC6fKzLKXqTmHkTfyg4JeKVSVCckbyQWarUbT70iqPLA6sm4p+5LYiASog3SAaXtz5QdOk0dJCSmwSwevIQBsV6ufyhq9IY4ycQlgxcVB+UFPk4ceFn1NJtHFJlYjDzFoStIQQUqLAvSvm/hGr7O7dkTsTKw82XKKUywuSo/lKiDlHGrdGjGdpJCliVlDqyFh4g68ngzZGHl4bu5sxQVMSioSdELByCpqXIHFuUJ6d5oJM29XTVRNehpMdhpMtCZs6bJlpmAFIUouTu5jlArUerGAMJhMxmmWsd0ECa9ACguCzO5dB87CAe1vafDz8NKCEFBlZt2llsKf5hWFUrt6JcvIgqIMoylDuwNwhZvmqQpXCN0qMdKeTlRfmw1+5oNmbYMhCZiXLrUCmhC0kqdKgdCPVoNxuAlzZkjF4TMuWnEBU6WPilKUUguDXK9X0o1LZ6VM/4WXS6vfNF+xNvTcPiFqlMXopKnyqDO1NaRz7Oo4p+mWdu/pRk01zhB2CHeYjJ8OfDTqG6cy5wehvvNHbUxxlyg6ErQE4RKhMRVSCGIVo4JcG4Lw/RsxMyYnGYdu7MqYmYg/FLUcyr/AKXLN08EXamclWHID5mwhJ5FbD2PlHWpNOcUcWcfLJmYwMgJmzXbcWoWH6lCnC2kHYfaAKwTZ6D5mFsw72LIdwtXquY7+UCbMmuHj0NpQpVLiU5LdYX8GT6irStdEXs22z6PJShQBr5x5jdlJmVASk8g3nC3YuKdI5Q8SqnWHXNvGacJrKM9vdVaM9dN4Z852jKmnEThLUlMwNU/4UUfQw12Ft1UxHczcwnIcKDfEynDNctENp4PJiln9YfxDA/KEvc/ikKJORSFqSlQ1CTQKGo9vSPP31ZULhQf2qKO/adP+ptfEh9zb/fH/o0xW0DhZsqZPlu6ZicpYv8AvCpJY2+P0ivG9vDMlLlplKZYUCz0BfQJ0f0gnZBR3YHdJRPQ4m/x/pWL0I4UcQL2mxK/wrhTA5XAJsdOkYai8zxwPpVEoxhNPK2MjM2mEjKdPV9YW4jFE2NIsXgFrHwmljSo4fPzilWCKQcw8NYGMO4FW5k/L2JS5qmF48iKJIIH1j2L0+wjxDX4uXMluUqKVJGjsoA2DavTzixaVieVEfuwO9QCHBdL6Wyv6QYjZqpoSo5g7LNQQ7lKncWd1U/VBq0BMqWpRsVS1FtCFBz96dYHGFgVHbgVpxkmWMwGZRrWWkMSKFhU3uY8l7RlLAYrKy4VupG9VqZqJHFvCM1tHZi5Z+Msp8rWIA6mB5UpQWg5iWWgV5/0h1NeZMFN8H0HaGIATKSU53BypKiA7gAtqa+sLZu1wAEghCgWcOQBwSSSx4+DRT2qwgmIkE6Bf/0+kZ/BbKzJufPhDLxpVZZGPJosUlKAyixJqAWNXYimUChtx1hZJ28ZWIodx8qgplbpapBoSCyuoEG4/ZyJndEF8stALG6hfrWMntFH7xXWE02sgSexru1fabD4taCmWpCEAEpKip1MAouagFvQdIWYNAmElIOXMXJI6sBpeEJO6I0nZrZM8SFTQhSkKIZgS+UqBLizGJV0qPoMp1KjllPc5UhqiqePDrDaXhl9ylYyzJeoooJPNP5TzHGDuzCA8yZNOUSindLbxUCfEAaDU8oN2X3XerMpSf3hCikBQAcfxAOXe1IzKjJrUuPU71nfKb8OpjL/AN4M1J2Wgl5Ayr1QSSFcQgmr/wAJ8DFE3C5picyiB0tzY1/rGx292fAHeS6EVIHuOBhFtuSpUxKgKmWlSy4AzEVLmxIDnrE37ir21pLFSnxngdT070k3ZJ+UE4bsmjGKPegjuwKpUWOZ38m9YqlzQkSFFiyXqWBoNY0+F7SSJUtUzdVmUndl1UaMSSpibDnGSxeINe4rquNcX7CWd+ySSpBSgqSqjLzO1Q9NaP5x5iv2MylIZC5iC43jMKqajKwHjD5H7QJAH93M8cvyMcn9osq3dr8SPrG7xV3Zx8xEezuzalvhwustSgVNfIopt4wbI7ATUOy0lyS7F68ojs3tGmXNXPykpWpdNRnU/wAobf8AeEj/AJSx4pjFbSjh5fdnRvp4nH+lAGzdgYrDTRMl10UDZaeBGavU2gftNsFKkTZ8vMgKEhC5RSpSpZlzQXLPuFNiKQ2P7QUM+RXv7Rn+1f7QZqJmGVJQAVLyqCg+dCm3Wv8AzMdClUSlsc6eGjK/h1CZi8yVJBUSHSQ4zL+R9YV7Ok5VKGjuPGHU8pWueJM2c5JC0zpaCE7yqJIWSKvwtAE7ZypYzlebRsoF/GNtrfOlfqEpfc1lb+m3I9W0Z9Pbw8rLT/JodgruI1eHlEprTmae8Yle1RgsMJqg610QD7xkv7RxGLUVTJzE1Ac+2gj095XhF5k8HnqNKU+D6b2g2eogLCSWuRX2jAzMOpGEnD82dbEavMAcNxhFhdvz5C3RMUCDooxsMBtcYySoJSlOITvMAAJgBBVS2Zn4PHCv7GVx+tT3axt8HpOmX0bePg1eN8NerwRxuCMxATvpOWkxIO4afEeBJt84Qp7F7RmAqEqYuUHzKSoFOVNzUvato0xmb4Sxs76dI8nSM6VJUtQSS+6cpSeRBY+Pjxjy9Ku4bS4PUX/TlcLXTeJf2z8/5McVp3hlylFN2jpq1uDX5wPjEnIVpQogMFKYkB7OQWD842M/DZbq3buKA04jXrFczDO/A3Ylm6cI3KusHiauqnNxksNGBEwcU+Q+Yjo38qcoABJSBoyE/wDTHRX1MRXioMlTZqpRACXBcPwN/VjFWFwk0pUnMynChqAUl7dCYbYfCKBqDlI9D05Qmk47EHFqkyEJV3ZZb+DlywH0rCouUsMGMZyeEdiNlmYxmO4s1Lggx4nYSEuQK8+UacbCWsBYTlFw6mIfQh76RA7FIBdjQsH5XrCoympBqlUyKZuEEyXKdqPfw+kDDZiBqPD+UONlYcrlpAantSD0bHfpyjX1HP1D/b8DJ0pSllGakbJDgJ8q/ZjEdp5QRiFgaZT/ALRH2IbITrU/fpHzXb+FTM2qJagyTMlJI1qEU8XbxhFvnU8kVFx5Fe3Nkfh+7DvnS7ai3zjU9m5SUyh3UxR5tkIURUfFVjq8Vdp9mLxO0EyUpIyyw7AlhVT25geIg/sBiUIwqlLSypalBS6WLMDzdxDqvmpYfI6nTlqxF7+xXt3HTDKylai5DBVbagmsA7CkqdSiqtKdSfpGo23hRipUlYJQVPldi43mdP8AleEUjZuITMVLkAqZsygm1HbNYXjVGrCla+FvlmuypzV4p1HsvU0eK2smVLCVHOtQYJ4vx4CE+1SMhXmAJYnOigPAEEgcA8Ndi7DEg94tKpkz0T53PMwZtpYXImJ/DuFIUCSwAp8VA9LjpHPTnKawbb24hLZbr+wunbFVicOlpsqWUpBeZNSgPRqmpetWaKpnZSZhkDPOlTFKqRLXmyjy4xnUbQzFSTUJIZ+DWhxsXZ6psxKUKCQGUSdACHYeMd2PRqVKi25vu38nnbnqVS5qadKXb9j1WFULjwc/KORhSHZNPvSN4nZ8r9I9Yl/Z0sH4By+seb0M0/T+5jUo/dAHjw+UVow44nplN40eElp/ELDBnVDRSJYFUJboIRbx2fyzpXsMyi/+KMtIQ1cqj4N7mMr2rxgViZKAlihaCom7lSaN0aPqBxKBZh4R8x7U4dsYiYK95NSQmhZinXmdNLR0reO7+H+Dn1E0l+x2xSBMn/4h7qhucIZwMtNyCf8ASCr5RlJM2aJisicwJ3vXleNf2WxCknOsEKIa5DAvmqOgDah4zXlGcbxVf6f4SOja1ou1cO+/5Yh/ahKPeYUCiO5cdc296ZYJ2D2bRMkyO7HfKBCpgQDmyXLpFSzFNOR1ow7Y90vDrCn/AHZC0NUhBopIP3YQlw2FnYfACclZlBaiZOVRJJoChSm3SRW9QI9FdKdaUGuHhnItnCnCUXysoJn7HlYiUvvJXcTHJSyWy8AXuLDjGa2JNXh8QlVjLVUdDURXgdorzXIeih/WH/4NM4icnUMsapUKeoYx6K3cZrbY5EtUG1Lhmn25hQJiZiPgmpzp4VuPP3juzcgLxUtKgCCuoPBjFOxsSBImy5h3QAZb/lVy5GLNhYky56VpGYpJLOz7p18Y8P1az+lufZ7n0XpN87uwln7orHztsN+zWxZWImzkLG6KgAkNvFmY8IeTOwstiELZ/wBSELbhcP6wh7K7cRIM1Swd5rB9ST7xp5Xa6SogJUkngVBJ8jCKDi47nJ6qn47+F+BZL/Z8AKmUTx7sj0zR5DdW3y9EAj/GmOhuimcvwzKYTFoSkJ3xZqCoDcIXY6ZJlz0zUCWsLUkKC3Tvs1TaoYPWxh1K2coIJWhIAD3FB4R81lbVC8RPkgZ0rWso6pJIHJwCPGNXT7eFbKqcCqlWrSw4m+nbXlnEyu7ClIUg7oBGQJGZTp13U0I0Tzh/IwiJssTEqGVQccwRqI+XYrYk2fLcKIVLOUpUa3qFcwCLGzx9U7NbO7nCyUVUQkb1A+apo9hGi+s6VDzQb7f97jaNerUSU0IOx0sEEHQexjRTA1qxn+yMtzMSf4tWsoaxpTgQXoGPEk/OMt9/9c+yNMeANc1nqPIU8YxG1eyIm4lWIz5VOFBQL7wZixFGYamPoUzZydPNoBnbISTq/Qj1jEpNcFuKZgtm4PEScXMn5kTDMBBKqaguwF2THu08Gky5xzlJUVLYBIBUxNXDkcn1jXzuy5XV69QfaKZvY8kMSDzrTyrE1t8h004vyvAkXtqQMiakpSnuypBGUZWBrQOknzMHjtCgHKHUGBzCxcPoYIX2MBUCpZUaBzysK6QfK7LIS5JJcuaAX4MKRbnkDG4vRt43qepEe7T2gZkiYnKXKSwDXb6w1k9nkaV8Xi8bFQLv5xUZaXlFtZWD4xg5ZIJ1PJtT59Y1nZefkWlRuQ334xd2v2A07NLYJyB0gWa/1ifZTs6pUwKWrdZylvnHpYdQoOjom92tziztaviaoLhmsVii1opViVaNBqijrEFJQbgx5jO52sCNCiFku5q56iL1Yw8IPnpAskEesCrZvhb1hcIqGfkbVqeJj2WBbiMUri3zhHtXZ5mKQo0KC4bjT6Q/mpUOHkYEmPwEOjPS8oQ45WDLbGWQZjB94fOGS8UujBvvhDBZTqkPHqJqdQBDq1VVJ6sC6cHCOkR7VKyA4Bu7VcHj9ItG2V/hE4aWJasOSSuWpLqBJcELdwBViGIe5hyhKNK+0JNoGWmZNCQEqLO3HKKAc3fxjo2l7TjFU6y8vZ+gDsqleTdJrVjv3M0NlFBq9beJpD7ZCRLSHsSAT1oCfGn+aA52DmIUlRS4Z8p1FK04EjzhxsmUJ8pSKAl09H+hY+EemozppaovY4FWFRy0tb90Ktv7cEtRTLBV7Xq/rF2xtuiaDlorVOoPLiI3GzsJLVJllaAFsAp0h8worTiIJOwsMptwF6cPJo8d1Kt9VVcpdtket6XXlZR0x3i+UKtlIUlJLFiz3gyYqWobyH60b2hnhtlJlDds/EmKV4ZPP1jnRi4rAy6qqvVc13AU4KSRw5R0HDDJ+wfpHQWTNg87czVy8LmlqKTnSC36SFAjzaPm6pveNmISpJCkKax4Fq5TblH2HaezUz5SpUwqyqatKMQQRTQiM2P2dYcXXOP+ZHyRHds7unSpuM/UzTg5Mzk7FzSUTJi5SpObKcruC264UHBvUXbS0aXBbdUhOaSsLlgOUEbwA/SXAZg7XpSCZHYjCpJcTFpN0LU6S1qACFO25CcFMQUICZSqI1yLclaP8JTUDQhUaJ30KrVPGV7mWdthuonuNOyikmaVIUDnzKbhVyKXjVZC7k2j4n+LmYOaO7W8qac0pYugllZTwIoOY8Y+tdl9vfipCVtvWWHF+Lc/rGG9p6v1F8P2G29Zy8shn3ROv9I9MonmOkWm8R1vHMwa8kJcoD+kTTLGgiZbTyiL2iiZImVyitUlz0i4q5GIKUHv7xWCIi4+xAqpju6T7ehiUyeatCmbjlPZuYgQwyfg5E4KCwnMzsbkIZ28PeBtm/3O6wcj2/lGR7TTpveImSzMVUBSQ1ALMANS79YednsVNMoCdLKGUWDXGhYin30hjxpyLX3DZUs8R1A/lHd0Ls8XJI5tFieVRCRwGtGtoomYcnnDEq/hPhFRlvZ+n2ImCCuZgyLQFicKanLzjTIluPhJ5xH8IbMCnnF4KMZ3QPLlETgCrg0azEbDSS6QBS1YGndnymqbm7uQ2sEVgy83BXY+UItoYZlOL3J50HsI22M2AoiiQQOZ9hAOF2EpCytSBOT+jPlrxs5bhSLznYfa1FRqqbM7hZ0zMkgMAgoPJ1JOvJMeoSrDTpagSRRnY0GnNmHPrDCbsieVkpSEJckJRo+jkuYuxGx56gn90VAF9Cee6TW+kW59sjqNWEbhz7PP8mjKmJYuKEDkahi9aHnFyJ38Kh1inuytKAlCglAYmYltaBnNB96QbhcKSGLNwGvi8U8Z2Mkkk3glKLghjSpHh9Ij3T8fnBacARrThw8SYtCOLehiAiwYZvsx0MBhTxH+n+cdA4JkqOPT06Rycch7xlhJmGznoS3vHqcBiNH++Zh2oWaOZtVKaX6XgPbmTE4eZKVlGZJylQ+FYG6qnAvCf+wsSbqABu6vpFiOyM5Q+NIPVRp6esTU85JjPJl+zWz5cyROw+KUZWZgFU3SgkpJBDmpLNVi2sbXslseXh0hKJ8xTtmLBOZrPTMkcnizAdmFoVvFB8C/k7Q+w2CCWp5fyhtSvOpyBGlGPAUJqYsC+vWKfw6eH34mLEEW9P5QjcYSCjwMegxWqYkO5PBg/sInLljR6xRRMmIEHhETNUFANQ8ASA9qi0TmzGiyEDKeI/hhwEU4ie/5vIV84FRMHAHqS/WsLbCRfNw1t0A9PpEFyctXDavFSqVYg6O/j1ilWLU5FKcSeWmkU2XnBbKxiVAlJYWsYtcHnzgFAStT3a9CKjhSC0ISBRxyv7xSImSX4+EeowwNXbp84pINXUD7j74RJUh9Q33rBBBKuALty9+MVpzFVWYcHNfaBpckpsVF+T+pMEFZFH0iFBaa3+/SIqINjA6Zra+FPlHJmmoJ6BhFkLxLb7Ee/hxxgWXi6sCCeRqPBosOMYB4vYrcsOHbl4COEnh7CvjEUYqlDFa8Wr+Y04O9omxW5IoU+jcfukVKlOWo1CCD8o8ViTYGK++IvXi0QIMEtvzOegiuZMIufvlaBVYkUv5xypxFq+PyaJqKCKcfvyjoBSt6gnzj2JqKCpGHTow8PvnBH4QGntC/DEcTzf8AmYLIzgh2H0Y3eGFF34ZL6DpE0hINDXqKxXKbmTzj1KHL25D7vFECANYqVKD1Jro5b0i9Mxgz0j1KQdff5xGURYWEWpUePS8RUr7+xHoVzeKISSkRxUBXSPErHlElKTyiyFMnFhYcOw1NI8nSwoMfQxKaocA+kUjEi1fH61ii0RXhb0FfbrqYHWtQ+FmHDWLJ5ANFE6ty+njFKJb6t43gAkepJV8/5RUcPvBjBCVgPUH74RBRDcIrBZIvwiD8GLXtHMzF38frHCe1gOdoshHulGiglvB36GPEnQUbQivoYmValvCKpxcFnHoYhDl4lncMPvjHTcWKN7/UwPOmMg5q/fnFEzAgsXYdHPi5aByC2MErHA18fUWgfET0u1aePraBSgoA3ya3CQXHnFK1kOHc1aodugEC2U5bBciYPiB8xWlbkcGjz8W1wW0pekK0qUHBdjW5MTCspvXkzeXWB1i/EGkvFaZVVFAQWr5xdMnOn4Wfj8x9YUsr4grx5nSseySWrV+h+/DhFqpjsXrGH4hIDUNG8X42Iis4pJ/M3jzhaqRm3apJq41iIw9xmLvqTXqw5RPEYLmwzETgGbxLeobrA6sWSqlSLsQ/hQacYHAIoX6xBg/xf0PMwOrIOthZxR1CvMfWPIAM5H6v97fIx5E1MrWzXSdPCCZvxDpHR0bB5dLiyao08I8joiKJv7n5x6FX6GOjoplEJR3lcmbyi03j2OiBFGINv8Qiyd8MeR0CQXSlHOqthSLyd3wjo6KCK+HP6CPJg3kDQmo40jo6KITUGIb7pFZND98I6OiBFev+WOR8Jj2OiEKcLEpt46OiEBETD3jOWrr0iW0aIH+KOjoW+GAwQGraU9zEJkoE2Hl1jo6AZmkSnJG94/KKJ4qevzjo6BIuSzCG/wB6RTm31eEdHRb4CfB5JqkE1LH3EV7XmEKQASBmAYUowpHkdFIouxCQGYNGX2jMImEOWc08o6Og0KZOUKDpHR0dFg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0" name="AutoShape 4" descr="data:image/jpeg;base64,/9j/4AAQSkZJRgABAQAAAQABAAD/2wCEAAkGBhMSERQUExQWFRUWGRoaFxcYGBkcHRgYGBYXGxoZHRcYHCYfGhwjGRcXHy8gIycpLCwsFh4xNTAqNSYrLSkBCQoKDgwOGg8PGiwkHyQsLC0sLiwsLCwsLCwsLC8sLCopLCksLCkpLCwsLCksLCksLCwsLCwsLCwsLCwsLCwpLP/AABEIAMIBAwMBIgACEQEDEQH/xAAbAAACAwEBAQAAAAAAAAAAAAAEBQIDBgABB//EAEYQAAECBAMFBgQDBQYDCQAAAAECEQADITEEEkEFIlFhcQYTgZGhsTLB0fAUQlIHI2Lh8RUzcoKSoiRT0hYXRXSDsrPCw//EABsBAAIDAQEBAAAAAAAAAAAAAAIDAAEEBQYH/8QAMREAAgEDAwIFAwMEAwEAAAAAAAECAwQREiExBUETIlFhcRQysSOBoXKR0fBi4fEz/9oADAMBAAIRAxEAPwCoKV8WYilweDG3FhBGUqUoFSwDR0qUG533bDziiRiXSQN0g0etqg15wQjELJSkhknoKN8XKoaOPFNj2TlpKFZQTQDK5cu1S5ueN7xUtCsgQVKBN1BSgX4uCzaMeMVYjHrRNS7GWXDsKHQmr15A20g1a3bT83+4aQptp7lLkGwMpUvO6llTukKWtudHIYfOB8SievdROWkEhql6JYimlh5W1Y56lRYaAngKU8zCbbBnmS+GICs1yGDEVAUpq28odDLkHtyGyDOSsssLYMMyiaMz9X5RSrBz1rczJgS1kqUl6WAFB5QXgkkJQpZGZt4u4dg/rFWPxy0qQ01SAolIASkgmpuXanhTSDytWAG0jpeEnAby5herqmLJbQcAYJmOA4UVOSouX0FQ4sGseMeYbFuCkqcvqRr0vc8LROYKvZgWNw72bSkJqb8AT3RQucSMwIIdmqzcfcQKo5nAJdiRvMC5D2N6UiWJWaZWAFxSvh5QOia9WZXI1Be7W8HgNLM7WGHSlkKbmaB/np9I8nAyyMpcBhV3qKVdzwrxivv3YZnD+NBxAEXBWdNQzpY/7teURYQS3LtkBQmggkFAUql3SlwKaliH08I1Ox9ppMooKCtJU2pGmVLnmFeKRGP2ZMdLE0ZZZiXUArgxoR4VOkPEY2UJksyynu2C5iHKQVILsUszuSBSrGNlHMSuGP8AbCsimlOWugWTnZLB9bmnDSFsvFIUXUhZTKbOA5K1F3Ykg0pxemhhdi9rpK5ikiszM4UQSAA5dT/FwPFh1cbIwwQZIsvKpSlD4SSLEksAAUhgA7a2h68zyixZi9nhUiWsoCVKzpUVLbKSMyXcMdwU1cjjBUvtUClGFSgLUCQrKHSUIJLukUcgW43i3byU5VTComckLKUKyqDu3eFSWD5QQAXunjGKkoKT3s2mYhICC6v3gBJABcXNCeXCNClhLBZrtuYWQZC0yjMWTLExCQ+UEDK7Kqlnc+nL56vaR7koIWFJUlVCyaEjeDXLqHjH0LGTQUy5AlqlzEpWrMQMyZY7whRuGKSoEcSk8o+co2cufNUlB3d0ly1EtR/GKk90kWhbNxxUQoknMQFEvcFNeIo3gIfrJwZK0qSrOVyHI+EAJIVlBprfgb1bJLcLIUprkipDl6Ghr/OD1YtMySmWkHdXmc8CkAitbjp0eBeCzcbNx6Z4RmVKzGYM6i4qlsmjWe4u93htNmJUlS0gDcCdRUMBmAZ1fZ1jDDGZmQBlZ9DRgBRhxYwYqZ3ctSQc5Lkkm7m5rpWnWM/iadgtORxO26V5ksAlyW62roKJLWpDbYKkmchaQVZQ68r7gdy4FzTnUxjRi6UASQWPPxHEaw/7O7QWFBYUhIBIOZYSWNTe4s7AxVPOvLLkj6jLKSCCyamigK9Hq0USsQaKSy0vvigL/CVB2BDsebvGV27tJSkIC+7ymqsiwoFWUByWCqFwKacoNkbdJkJGYLJSHyqdYIUdDSrAcmHht8RatIGNsmnVic6gBY3fQjjZj/KLET3dLB9H14n1EZza+20L7sJSoFwcwTmKUsc12TYnjd9IUbU7S4iR8BSczsrK6gkCjpcJfNmqHtaLckkTGTeKCnoEt4x0fHZu186ipawpRNSuapKvFLhuDNHQvx16F6WCplKZepuLPl4Vaxj2RmQqoIzMxJcn4jcB2Di7XjgpIS7OWLBzXkx4P5QR3alIYk0ZhmDUHBn4tHIy8DG+CjEpCSkkuQpxWzNoOB1NKwWVHMQBVtXaAlzQQxoQLlqX48acYKkBrl1U3mZ2N25xXyEudz3Eq3VOQGAGlXd2fw84hK3pQRmyg1AJLV1ikyipybFRLk+AYaUAj2Rg1g5QymBoTXKA78i3DhDINLbuW+AiTMDZTf8AVm0s3C5fwhbtGdLzykrUBlJUk62ZwdLtXi2sGzMKoBzlJ0uS44jxpQ+ECIqzpSpXFQBIJfjUaFrwXO4MuAnCICM2ZTknNmDcS4AZ21q9/Of4rmAA99avTVoGlrKPiUCo3VSxs7BriJYhYHA8a+3KFNMQ28YRXONAGDH0ccCLGjwCUsKF2dquWKrc24/wiCcVPsfP+UB4gEnMksQKkvVq6jnFxFPkOTP3QQRVT6VbkYsTiM1jYEtb0+ULxPYgM4NbGlqNR4vkS1LWEgFRUzJSHJ1i9DbwishKEgFQBIW6ChipwFAuaUPw9d/q7EZwe8Zc5swcCpcB0lwfyrPGz3EGbL2YiUrvJlZhDZCaJDux4nlYQ/Xt1EoPMmJQ+jgR3aHTKjipT2FTrrOxnF7NnIlJCUKsSrdID5ksHIrUAty5w3Rh52VOHVMZKgkrUUKZKiRupUoDdcAOWr1hjgO1WHmHKmcl+GcVirG4/ulJIU6FFiH+E3ccHh76d5sLb2K8fbcW4rDFKJygvKUk5UkgpVky1ozrdLlJpUuNDjcfthRWkhRUc2daixzKDgaWAUzWpGj7R7NxNFZjNlpTuqB3spJVvAcybDSMhisMSBu14Hga31d45VRShPDWEaIyT4D8VtZZBClvUkWuqhfkwAbh0eFisciWFqLqV+k2e2alLRVhUgpKnq7W1c8fWF5xqO9dYoAQBaoPLlApZY0pzEqc610/UBr19IJkScmVQJql2YUUDUeDCvOKZOOGYpVvFwfhHAv8oMTK7wV3QDr0t4mGNF5GOy5RmklLA0LVcl7E1ZqUi2fIEtwplEn4RUBQeztzrwiPZjDNju5IVMCgpimjFszl7DTxht2u2NKkKQUuoTA5HDMSkHxyqgHTfISaa9wSXKTk+IaMGqXd+lvJoJGEJTvZSNGIcVFNOUUdn8ADOUlVWBbUbpZPu/hDpPZ12I/3a1v98IBDIJsE/ChSaJo5oVhQN2JBcjTUR07ZswpIBAcaZC3A8TDJHZfivKKVfi7UelAYrxXZpSCpluBQkLCWp/EYZGm12LzFdxXs3AlW4c4WhkrYkXFLMMpiX9nbzIlpYCqstn6a31imfgFIqF77C5Z0nQk0I1cPBez8L3g3FErZlJALg8zpZudIBxk2XlHidnBt5CSeO8fUFo6Lf7GxJulX+kR5F6ZejAzH1Fpl5iRmS9TU8rUBPQ0vWCUJLX1IbUA0s/VqRUvZxJBBAodTw5COkYUkklgHNMxLFzGXRmOxHwdOUEhQNTqRxal6GnvE0rCszG1yQ3XSvCL5+GCgWvqXq1vDSvKIJkH4ioBtA1mHNtH8oVz8lJ7k5CQrKCot5am/3pHY7FFIygJyqIJcWy3IYihcV6RKSpCfiICRXWpu7E+PgeUeS5CFjMpan0ANq8RrDaNPfLCF+HxLlqvyc2qWflpBuJkpSQmhJ3nTQVDgGxdm5QRh8PhxQAvxzDhxyv6xRilpSkpBFADYVLl3pR3rB1IrAuWO4vmSwXa73vTwuIhmLaXvybhFkpcsgMzXFedRTSoitZSXNQxJavF4TyJe/APNxFKCvKlDwHn5xHOGva2rj6AxNUsXfk7UtA7JLXJ1ZiQ2tnNfcQajsUo4W5Jc0l+Puf6CGexu1iJEsDIRMVTMkOV6ZRwAOnjGf2oSAAhTKNWL1NaBWliYlsTCKGQzwAcyShJLGqqEjjRxyVG+2n9P+pjIat9eIjjaParKCcq05f1hqlgKvzEKDtRCAJk51rVUm/k9gKCkR7a4JczEFCCS6UkJA4O5PhWEuJ2TOTMTJWrMpQZITWlOAe3tHft+sKdNNLzNbfPf9hdz03w6jj2T/jsP8R2gkqQTuKA5fZeKsF2vJlGXvrAbKrQG+Uk8NHhTjuzhopMqYlCSEzCxZybOoAg/UQxk4LD9yoBakhlKIyB82bdQlQ0ym5ZmMafr69TTOMNu5m+mpU8wlLc12A7dzJUuX3kopSp8qswLtVssATsWJxE0pQkzC+RJU4+JiSNT1vpeCcDKKpWDQnKorGV1lgAUuVcaAesUz8IvCzFSFpdKaFKVqKVDRT6PShFWq0eXuL+VxFqSxu/ydOvZwt2tL5SFuLkMgBIdRKioNyDAHW1qXMZuZKJHMZifN6vG7nIlTlBkvbhLdRNDdstw/KMriMEszVJSm5LB+uWpHSsJpzQrgr7ObJM7EyUBSQVPcjRxqR5GHeLwhkK7qckJmipNSaAji3G3DlCvY+YKlqZjLWlbsKEEXJFRus0NdubXXOxQmHKW5JsC4BAYH+sO1J7ENVsKTlKcQhBcAZ1APlCkEL3QHBe3JtYz/aLa+ebIUoshT1L0RLZKKaWUrqqD8Dt3vlS5dUywyVBD75DneD1Tp06RndqTCpUtCgCXdKRpLJDAJ6K9TBOWVgtRxuMMDPXLxKgliUEAvxI+HnvKbyj6cjCnIhWUsptDQEdOMfKMLi0d+ZqDdAu9xLCSphZiHEfQcN+0EihUghk3lqqReyuheFrSuR0XLfSaFRSlKXopgKjWoaFW2MOZpUkJClEpITo+UjMTqwPr4iif2+SSHEs5agssMfPgYhJ7cJS53C5epU9Q16sBoGhnix9QXTl6FO0dn90lAyklkjKLlTB31NYWY6SuSUrlUW6QoCgUkpGb/MGoeUaD/tuGGUIPHeVU6aQHP2p+ImJXMSGSCAA5AJNVEm9KcoqU4PgpRbeGQl7ZzAKTLWoGyggV9o6E2L2egrUUTFISS+UJoHu3i8dAZfqF4IApCsoci1Q31vpCdeNlonMSgElOQJG8Xa7Wvxh3JlOkhTC9VGttBeF8zBS0zApZlh8tSqrhKQLORa0ZYxz9xGdtDGKlpKhUkMDeo1Z+vjBODmkpDt5Au9XtrfyivHJCFJUVpYlgDmqa1s1xBex50vJKK1pY0KkgkpYVDcQaeMRwb4WWFjzZPZcom5dItyZ+HCPBODWoNWPvwvB2OlJSohC3QzhwQa8b6wvE8NVTnhWnQ+f3ctEs4kG+NyKVg18LhzbkT6i0SmKDEitNPYmBULTmqGB/UXJPC3uYlNnpY5XbrY8KxclsAIStagBvAudEsBawNHFX8YYYdTApq92r5PwpCWViT3qiTukngFXr4i0OcPMdSg5DNenF9eUSSYiKeTxa+Jf76RRKwJdSs+RIzXL5hcBgHGnAb14vmS2qdYJVgCpCiQpjTLlW/wAOUlgKg0Ia0MoxUn5uCpwqP7Y5FuIxKNwZVJYHLm3izFRyAcjqdYBmY3PiZbggBctwlwGJBpmch+cMMVslVPicMAwFP3ZTcqGpeF8heVYqT/dOdTlArrqI7NSEVGXg4+0XSdSM4+NlLPdYNBt7ESvxaQtSpYAGYgglqmjp6CH+zsZgULlgJCpipalBasqiEiqk5gSBfSkBTMAheJxRUAf+EcOLF5gf0hTs/CBKsKG/8PxPn+9jyVSoq1KNLdaV2fOU2dmunTrTfKbH20sbhp0pKJboVMlKmoOSyJRJPjuqpq0Z/ZmxUzVS0E5jiEFaGSUFkqYk3GhoRpBezJQ/4T/yE/8A/eDezctsRs3lhpg/3zfpDaVWtaUpKlNpbv8AiX+EYpaKk05RX+4FW3caMPh8KZSlAy1EJKgGUAkgux5cPKDMUuerESZ0xSJhVKQvIgHKoOU1S3BqmFPbKVmwuGA1mlP+rMIf7IxkyUlKMzyQkSyphTIWUCFElKxuuxAUClnYEbbGg6tN7+vJqvpqM0sZ2X4B8HtCTMmKRlUVB2QHUkhNSkVcC/3SKU4Fu8UDRKkryuKggsUk3LG3Aw/2R2flysQck2UlQQZiCULJGeikKH5bnU0EXdopErDgTVS3SGQyCEk/FUUIAd6ahrNBKjLOIrd/yY5RSTeeDAzcOoHKGRmqQ9w5oBwofOBJkoh60c9eXhfWNCZy57ibMChKVuiYSyRnIISAQwoKA9IU4rDKRcMCXFfy5lJL1cEN6+eqpQlSemXJlhNTWUM9iYlKVpSEKU4LZSQ70AoOtoWY/ALRiWdSVpClOxdkgqA/2jlUcIP2LPCJiFJy5kqDVYuGap41/wBUFdo1JE2YV94MQUvulJTvpsXLsEkgNe8XGOpYigs45Yq7N4QqUGJch7Pw4RtMLs/cClAVKj0A5cYz3ZPFTVqlSM5CQoEJATcEB3Z7Emp0j6bs/s0ZktJBola8vMOQPviIGpQlHGrusjKFWLyBI7KJyvk9uAj1XZGXXcNCKMNQecbJGEIH3wj1OFNebekF4cSa5ephpHZ4VAzNSwDsQ+sEyuzbXzkU0Fi79I1OH2cUlXAt6CBtr4rupbqSWO75jgHgVSgt8Ecm3sZ47A/jX5JjokrbEkUSFsLbijHRMU/Yn6hl9odtErQn8RhwuYkB11BSkhwCdXBe9IWK7RYFZcYfMqlQS4bTMHp9YpmErQhbUWkUOhAILvrT1hdJwaxPUr8hAZIBAcJFQyWd384ON1jKcUO7DnEbawgcLwqg4sVqHvERtLDlGWXh1I/KFZlHLUPeFe28IV1IO6CQWuWIAfxi3ZiVJkMqrlwa6l9Tz9IKlcJyj5FyXjcb41TEGtUgDz/nCpE5Qe5qb68KOW/lDLGJUSkpDjLy4niYE/s9azUkJ5ZP+oP4vCLlYry+QnwVKnqIFw1BUF9TcPAmJmqIVlQ5N9OWggxWFyEFKt0EgnOD4AABjelYpWAAKgk1+ICnzMJayKz6ifE7Mmp/JLAPxEFV7sTQx7hVTFOqhAYEg1etKmDNs4vIAkDMtWjvzeBtngCUklk1PwhioOPIXrBSi4w1MZQoutPRAY4c5Q7MrTlxPX2rESutaxWrE60SBZuHziibihot/D+cZG8vJ7S2owtaai8Z7hmeMxiJ5Exh/D/8pSYdJxf8Xv8AWFXfBU0ZQhRKmc5tZuYC4DWqeca7abipL2ON1xxmqbW+GfSE/wB7ieeEP/umfWF+GwpJlL/5Wzpzg8SZqR6gx72o2jPwyxllyZyZiMqmZRuS37py2taRXg+1s9CZWfBBKVJKEESycyXAypzM4c1HPnHDhbV8alHOff2wYLqrB1HuEbDwOaXhJirDBLSQKfGJ5PTRodYLDSfxOGMtORpawhOYlkFUylanWpjPzO2eLQx/AoSlIypOUhkfpoKBtLR7J7a4sspOAScoYEAuEvazgPpEqUbqaa0857r3/wAmWMqafJPD4MTE4QqDhE/MoHkJvz9oT7Iw5ViEoUnMFYnEIWkg1QBLIr+UglwoWfWx0OJnrl4HvcspRSUqXLlOSkEnMSasASH6xFCU96CATOXi5gDqbKWQAz3BSlPy59vp+qNNqS7su9nGVRNeiGu0zlkTFpDZpagglnFDungQfO41bPbcxCvwEhKn+IB2Ncuarv784Z4OVOWESVGWP3axML0V3cxd8zhmSWJsSbQs7VYJcjDol1MvOlSHFZZy/wB2prKGY9WcXp0bbacU/VMxV5aoSx6MQ5yuVOu6iDR7lRNvOLlT3kLklJMxRCg4Sa7tls4oGYH3i+RKl5VIGIBMwhwmWt71DqAGp8hDgABsqQkAABgxIHFVyYR1GtF1cxy+Nt/RHT6JYqrSev8Avle5lNmYSekvlWG1yqd6NYOwbS14dBBXjJIUSpSgyhWlCnXo/RoYV4q8zEVy0qUFTBmI/M7Kb/Fc+MIpXLoyzUi1lNf3NNboqnH9GopY7fHwL8JglycXNlpcLTmCTwJYg+R9Y02E29jkpAaaf86g3gzCEaMNK/FLKZqgWfIQsH4Ek/vHa3PWGuK2ZQlK5gszLVR7G/ON1ePi6XF8Jdmvyeeoy8LKku7GiO1WM1ROP/qn2yxM9rsYLS5vN1v7ppFcspIClLCcyUlszbzAK3XpvBUR2hj8MJUxnUcivzm+U6A+8YXFrbJ04UZTWVHYrPbnFuaL6Z0+xR7RDH9r3yifOykEkodyHSWNAOPrGI2tME5S1Z+6S53ZYow0zGp6v9At2NIw7nvwtQA3cpqC+rmAb7ZNas+7RtxtqXpiEgcHb0MdGRxMyRmORCstGch7B/zcY6Ax7geCvRmgQAJKUv8ADlPKqchPmlJ/zQlxE7ECdNZRyDKUDKKOqW9QK0Jhrsk50sr4myFvym6TS6VUro0U4vDgkqUSEZUuSaDKQbDUkcLwXuYsplG2pkzuiZZJOZIccGJP9Y82TiCZJdWatDWgYbvh9IUbamZ2zKZJqEB+NA/S59InsPGJQky6OSWZ9QP1VeG0lhr5JnzGtxbsmpG7p1hdNmkD4mclnrThe8XbZxQQmW+b4dA4dzClOPzEMlRq43ePsecHdp+PILbBZjsS1GuBYNpcmF/fBRZ+hoGpbo0E4rEEqfIaAhuviWqIM7N7KTMzKmr7tIcijOo20NGB9oWmsGfQ5PCEuzsf++WpkrypUkBQcAqDOx1AJvY1i9cxr34R2LwyZYlzSWmLMzvBpQAoIpqfeBBMeFVm5YfY9J0txpwcX93csXPJvC6fKzLKXqTmHkTfyg4JeKVSVCckbyQWarUbT70iqPLA6sm4p+5LYiASog3SAaXtz5QdOk0dJCSmwSwevIQBsV6ufyhq9IY4ycQlgxcVB+UFPk4ceFn1NJtHFJlYjDzFoStIQQUqLAvSvm/hGr7O7dkTsTKw82XKKUywuSo/lKiDlHGrdGjGdpJCliVlDqyFh4g68ngzZGHl4bu5sxQVMSioSdELByCpqXIHFuUJ6d5oJM29XTVRNehpMdhpMtCZs6bJlpmAFIUouTu5jlArUerGAMJhMxmmWsd0ECa9ACguCzO5dB87CAe1vafDz8NKCEFBlZt2llsKf5hWFUrt6JcvIgqIMoylDuwNwhZvmqQpXCN0qMdKeTlRfmw1+5oNmbYMhCZiXLrUCmhC0kqdKgdCPVoNxuAlzZkjF4TMuWnEBU6WPilKUUguDXK9X0o1LZ6VM/4WXS6vfNF+xNvTcPiFqlMXopKnyqDO1NaRz7Oo4p+mWdu/pRk01zhB2CHeYjJ8OfDTqG6cy5wehvvNHbUxxlyg6ErQE4RKhMRVSCGIVo4JcG4Lw/RsxMyYnGYdu7MqYmYg/FLUcyr/AKXLN08EXamclWHID5mwhJ5FbD2PlHWpNOcUcWcfLJmYwMgJmzXbcWoWH6lCnC2kHYfaAKwTZ6D5mFsw72LIdwtXquY7+UCbMmuHj0NpQpVLiU5LdYX8GT6irStdEXs22z6PJShQBr5x5jdlJmVASk8g3nC3YuKdI5Q8SqnWHXNvGacJrKM9vdVaM9dN4Z852jKmnEThLUlMwNU/4UUfQw12Ft1UxHczcwnIcKDfEynDNctENp4PJiln9YfxDA/KEvc/ikKJORSFqSlQ1CTQKGo9vSPP31ZULhQf2qKO/adP+ptfEh9zb/fH/o0xW0DhZsqZPlu6ZicpYv8AvCpJY2+P0ivG9vDMlLlplKZYUCz0BfQJ0f0gnZBR3YHdJRPQ4m/x/pWL0I4UcQL2mxK/wrhTA5XAJsdOkYai8zxwPpVEoxhNPK2MjM2mEjKdPV9YW4jFE2NIsXgFrHwmljSo4fPzilWCKQcw8NYGMO4FW5k/L2JS5qmF48iKJIIH1j2L0+wjxDX4uXMluUqKVJGjsoA2DavTzixaVieVEfuwO9QCHBdL6Wyv6QYjZqpoSo5g7LNQQ7lKncWd1U/VBq0BMqWpRsVS1FtCFBz96dYHGFgVHbgVpxkmWMwGZRrWWkMSKFhU3uY8l7RlLAYrKy4VupG9VqZqJHFvCM1tHZi5Z+Msp8rWIA6mB5UpQWg5iWWgV5/0h1NeZMFN8H0HaGIATKSU53BypKiA7gAtqa+sLZu1wAEghCgWcOQBwSSSx4+DRT2qwgmIkE6Bf/0+kZ/BbKzJufPhDLxpVZZGPJosUlKAyixJqAWNXYimUChtx1hZJ28ZWIodx8qgplbpapBoSCyuoEG4/ZyJndEF8stALG6hfrWMntFH7xXWE02sgSexru1fabD4taCmWpCEAEpKip1MAouagFvQdIWYNAmElIOXMXJI6sBpeEJO6I0nZrZM8SFTQhSkKIZgS+UqBLizGJV0qPoMp1KjllPc5UhqiqePDrDaXhl9ylYyzJeoooJPNP5TzHGDuzCA8yZNOUSindLbxUCfEAaDU8oN2X3XerMpSf3hCikBQAcfxAOXe1IzKjJrUuPU71nfKb8OpjL/AN4M1J2Wgl5Ayr1QSSFcQgmr/wAJ8DFE3C5picyiB0tzY1/rGx292fAHeS6EVIHuOBhFtuSpUxKgKmWlSy4AzEVLmxIDnrE37ir21pLFSnxngdT070k3ZJ+UE4bsmjGKPegjuwKpUWOZ38m9YqlzQkSFFiyXqWBoNY0+F7SSJUtUzdVmUndl1UaMSSpibDnGSxeINe4rquNcX7CWd+ySSpBSgqSqjLzO1Q9NaP5x5iv2MylIZC5iC43jMKqajKwHjD5H7QJAH93M8cvyMcn9osq3dr8SPrG7xV3Zx8xEezuzalvhwustSgVNfIopt4wbI7ATUOy0lyS7F68ojs3tGmXNXPykpWpdNRnU/wAobf8AeEj/AJSx4pjFbSjh5fdnRvp4nH+lAGzdgYrDTRMl10UDZaeBGavU2gftNsFKkTZ8vMgKEhC5RSpSpZlzQXLPuFNiKQ2P7QUM+RXv7Rn+1f7QZqJmGVJQAVLyqCg+dCm3Wv8AzMdClUSlsc6eGjK/h1CZi8yVJBUSHSQ4zL+R9YV7Ok5VKGjuPGHU8pWueJM2c5JC0zpaCE7yqJIWSKvwtAE7ZypYzlebRsoF/GNtrfOlfqEpfc1lb+m3I9W0Z9Pbw8rLT/JodgruI1eHlEprTmae8Yle1RgsMJqg610QD7xkv7RxGLUVTJzE1Ac+2gj095XhF5k8HnqNKU+D6b2g2eogLCSWuRX2jAzMOpGEnD82dbEavMAcNxhFhdvz5C3RMUCDooxsMBtcYySoJSlOITvMAAJgBBVS2Zn4PHCv7GVx+tT3axt8HpOmX0bePg1eN8NerwRxuCMxATvpOWkxIO4afEeBJt84Qp7F7RmAqEqYuUHzKSoFOVNzUvato0xmb4Sxs76dI8nSM6VJUtQSS+6cpSeRBY+Pjxjy9Ku4bS4PUX/TlcLXTeJf2z8/5McVp3hlylFN2jpq1uDX5wPjEnIVpQogMFKYkB7OQWD842M/DZbq3buKA04jXrFczDO/A3Ylm6cI3KusHiauqnNxksNGBEwcU+Q+Yjo38qcoABJSBoyE/wDTHRX1MRXioMlTZqpRACXBcPwN/VjFWFwk0pUnMynChqAUl7dCYbYfCKBqDlI9D05Qmk47EHFqkyEJV3ZZb+DlywH0rCouUsMGMZyeEdiNlmYxmO4s1Lggx4nYSEuQK8+UacbCWsBYTlFw6mIfQh76RA7FIBdjQsH5XrCoympBqlUyKZuEEyXKdqPfw+kDDZiBqPD+UONlYcrlpAantSD0bHfpyjX1HP1D/b8DJ0pSllGakbJDgJ8q/ZjEdp5QRiFgaZT/ALRH2IbITrU/fpHzXb+FTM2qJagyTMlJI1qEU8XbxhFvnU8kVFx5Fe3Nkfh+7DvnS7ai3zjU9m5SUyh3UxR5tkIURUfFVjq8Vdp9mLxO0EyUpIyyw7AlhVT25geIg/sBiUIwqlLSypalBS6WLMDzdxDqvmpYfI6nTlqxF7+xXt3HTDKylai5DBVbagmsA7CkqdSiqtKdSfpGo23hRipUlYJQVPldi43mdP8AleEUjZuITMVLkAqZsygm1HbNYXjVGrCla+FvlmuypzV4p1HsvU0eK2smVLCVHOtQYJ4vx4CE+1SMhXmAJYnOigPAEEgcA8Ndi7DEg94tKpkz0T53PMwZtpYXImJ/DuFIUCSwAp8VA9LjpHPTnKawbb24hLZbr+wunbFVicOlpsqWUpBeZNSgPRqmpetWaKpnZSZhkDPOlTFKqRLXmyjy4xnUbQzFSTUJIZ+DWhxsXZ6psxKUKCQGUSdACHYeMd2PRqVKi25vu38nnbnqVS5qadKXb9j1WFULjwc/KORhSHZNPvSN4nZ8r9I9Yl/Z0sH4By+seb0M0/T+5jUo/dAHjw+UVow44nplN40eElp/ELDBnVDRSJYFUJboIRbx2fyzpXsMyi/+KMtIQ1cqj4N7mMr2rxgViZKAlihaCom7lSaN0aPqBxKBZh4R8x7U4dsYiYK95NSQmhZinXmdNLR0reO7+H+Dn1E0l+x2xSBMn/4h7qhucIZwMtNyCf8ASCr5RlJM2aJisicwJ3vXleNf2WxCknOsEKIa5DAvmqOgDah4zXlGcbxVf6f4SOja1ou1cO+/5Yh/ahKPeYUCiO5cdc296ZYJ2D2bRMkyO7HfKBCpgQDmyXLpFSzFNOR1ow7Y90vDrCn/AHZC0NUhBopIP3YQlw2FnYfACclZlBaiZOVRJJoChSm3SRW9QI9FdKdaUGuHhnItnCnCUXysoJn7HlYiUvvJXcTHJSyWy8AXuLDjGa2JNXh8QlVjLVUdDURXgdorzXIeih/WH/4NM4icnUMsapUKeoYx6K3cZrbY5EtUG1Lhmn25hQJiZiPgmpzp4VuPP3juzcgLxUtKgCCuoPBjFOxsSBImy5h3QAZb/lVy5GLNhYky56VpGYpJLOz7p18Y8P1az+lufZ7n0XpN87uwln7orHztsN+zWxZWImzkLG6KgAkNvFmY8IeTOwstiELZ/wBSELbhcP6wh7K7cRIM1Swd5rB9ST7xp5Xa6SogJUkngVBJ8jCKDi47nJ6qn47+F+BZL/Z8AKmUTx7sj0zR5DdW3y9EAj/GmOhuimcvwzKYTFoSkJ3xZqCoDcIXY6ZJlz0zUCWsLUkKC3Tvs1TaoYPWxh1K2coIJWhIAD3FB4R81lbVC8RPkgZ0rWso6pJIHJwCPGNXT7eFbKqcCqlWrSw4m+nbXlnEyu7ClIUg7oBGQJGZTp13U0I0Tzh/IwiJssTEqGVQccwRqI+XYrYk2fLcKIVLOUpUa3qFcwCLGzx9U7NbO7nCyUVUQkb1A+apo9hGi+s6VDzQb7f97jaNerUSU0IOx0sEEHQexjRTA1qxn+yMtzMSf4tWsoaxpTgQXoGPEk/OMt9/9c+yNMeANc1nqPIU8YxG1eyIm4lWIz5VOFBQL7wZixFGYamPoUzZydPNoBnbISTq/Qj1jEpNcFuKZgtm4PEScXMn5kTDMBBKqaguwF2THu08Gky5xzlJUVLYBIBUxNXDkcn1jXzuy5XV69QfaKZvY8kMSDzrTyrE1t8h004vyvAkXtqQMiakpSnuypBGUZWBrQOknzMHjtCgHKHUGBzCxcPoYIX2MBUCpZUaBzysK6QfK7LIS5JJcuaAX4MKRbnkDG4vRt43qepEe7T2gZkiYnKXKSwDXb6w1k9nkaV8Xi8bFQLv5xUZaXlFtZWD4xg5ZIJ1PJtT59Y1nZefkWlRuQ334xd2v2A07NLYJyB0gWa/1ifZTs6pUwKWrdZylvnHpYdQoOjom92tziztaviaoLhmsVii1opViVaNBqijrEFJQbgx5jO52sCNCiFku5q56iL1Yw8IPnpAskEesCrZvhb1hcIqGfkbVqeJj2WBbiMUri3zhHtXZ5mKQo0KC4bjT6Q/mpUOHkYEmPwEOjPS8oQ45WDLbGWQZjB94fOGS8UujBvvhDBZTqkPHqJqdQBDq1VVJ6sC6cHCOkR7VKyA4Bu7VcHj9ItG2V/hE4aWJasOSSuWpLqBJcELdwBViGIe5hyhKNK+0JNoGWmZNCQEqLO3HKKAc3fxjo2l7TjFU6y8vZ+gDsqleTdJrVjv3M0NlFBq9beJpD7ZCRLSHsSAT1oCfGn+aA52DmIUlRS4Z8p1FK04EjzhxsmUJ8pSKAl09H+hY+EemozppaovY4FWFRy0tb90Ktv7cEtRTLBV7Xq/rF2xtuiaDlorVOoPLiI3GzsJLVJllaAFsAp0h8worTiIJOwsMptwF6cPJo8d1Kt9VVcpdtket6XXlZR0x3i+UKtlIUlJLFiz3gyYqWobyH60b2hnhtlJlDds/EmKV4ZPP1jnRi4rAy6qqvVc13AU4KSRw5R0HDDJ+wfpHQWTNg87czVy8LmlqKTnSC36SFAjzaPm6pveNmISpJCkKax4Fq5TblH2HaezUz5SpUwqyqatKMQQRTQiM2P2dYcXXOP+ZHyRHds7unSpuM/UzTg5Mzk7FzSUTJi5SpObKcruC264UHBvUXbS0aXBbdUhOaSsLlgOUEbwA/SXAZg7XpSCZHYjCpJcTFpN0LU6S1qACFO25CcFMQUICZSqI1yLclaP8JTUDQhUaJ30KrVPGV7mWdthuonuNOyikmaVIUDnzKbhVyKXjVZC7k2j4n+LmYOaO7W8qac0pYugllZTwIoOY8Y+tdl9vfipCVtvWWHF+Lc/rGG9p6v1F8P2G29Zy8shn3ROv9I9MonmOkWm8R1vHMwa8kJcoD+kTTLGgiZbTyiL2iiZImVyitUlz0i4q5GIKUHv7xWCIi4+xAqpju6T7ehiUyeatCmbjlPZuYgQwyfg5E4KCwnMzsbkIZ28PeBtm/3O6wcj2/lGR7TTpveImSzMVUBSQ1ALMANS79YednsVNMoCdLKGUWDXGhYin30hjxpyLX3DZUs8R1A/lHd0Ls8XJI5tFieVRCRwGtGtoomYcnnDEq/hPhFRlvZ+n2ImCCuZgyLQFicKanLzjTIluPhJ5xH8IbMCnnF4KMZ3QPLlETgCrg0azEbDSS6QBS1YGndnymqbm7uQ2sEVgy83BXY+UItoYZlOL3J50HsI22M2AoiiQQOZ9hAOF2EpCytSBOT+jPlrxs5bhSLznYfa1FRqqbM7hZ0zMkgMAgoPJ1JOvJMeoSrDTpagSRRnY0GnNmHPrDCbsieVkpSEJckJRo+jkuYuxGx56gn90VAF9Cee6TW+kW59sjqNWEbhz7PP8mjKmJYuKEDkahi9aHnFyJ38Kh1inuytKAlCglAYmYltaBnNB96QbhcKSGLNwGvi8U8Z2Mkkk3glKLghjSpHh9Ij3T8fnBacARrThw8SYtCOLehiAiwYZvsx0MBhTxH+n+cdA4JkqOPT06Rycch7xlhJmGznoS3vHqcBiNH++Zh2oWaOZtVKaX6XgPbmTE4eZKVlGZJylQ+FYG6qnAvCf+wsSbqABu6vpFiOyM5Q+NIPVRp6esTU85JjPJl+zWz5cyROw+KUZWZgFU3SgkpJBDmpLNVi2sbXslseXh0hKJ8xTtmLBOZrPTMkcnizAdmFoVvFB8C/k7Q+w2CCWp5fyhtSvOpyBGlGPAUJqYsC+vWKfw6eH34mLEEW9P5QjcYSCjwMegxWqYkO5PBg/sInLljR6xRRMmIEHhETNUFANQ8ASA9qi0TmzGiyEDKeI/hhwEU4ie/5vIV84FRMHAHqS/WsLbCRfNw1t0A9PpEFyctXDavFSqVYg6O/j1ilWLU5FKcSeWmkU2XnBbKxiVAlJYWsYtcHnzgFAStT3a9CKjhSC0ISBRxyv7xSImSX4+EeowwNXbp84pINXUD7j74RJUh9Q33rBBBKuALty9+MVpzFVWYcHNfaBpckpsVF+T+pMEFZFH0iFBaa3+/SIqINjA6Zra+FPlHJmmoJ6BhFkLxLb7Ee/hxxgWXi6sCCeRqPBosOMYB4vYrcsOHbl4COEnh7CvjEUYqlDFa8Wr+Y04O9omxW5IoU+jcfukVKlOWo1CCD8o8ViTYGK++IvXi0QIMEtvzOegiuZMIufvlaBVYkUv5xypxFq+PyaJqKCKcfvyjoBSt6gnzj2JqKCpGHTow8PvnBH4QGntC/DEcTzf8AmYLIzgh2H0Y3eGFF34ZL6DpE0hINDXqKxXKbmTzj1KHL25D7vFECANYqVKD1Jro5b0i9Mxgz0j1KQdff5xGURYWEWpUePS8RUr7+xHoVzeKISSkRxUBXSPErHlElKTyiyFMnFhYcOw1NI8nSwoMfQxKaocA+kUjEi1fH61ii0RXhb0FfbrqYHWtQ+FmHDWLJ5ANFE6ty+njFKJb6t43gAkepJV8/5RUcPvBjBCVgPUH74RBRDcIrBZIvwiD8GLXtHMzF38frHCe1gOdoshHulGiglvB36GPEnQUbQivoYmValvCKpxcFnHoYhDl4lncMPvjHTcWKN7/UwPOmMg5q/fnFEzAgsXYdHPi5aByC2MErHA18fUWgfET0u1aePraBSgoA3ya3CQXHnFK1kOHc1aodugEC2U5bBciYPiB8xWlbkcGjz8W1wW0pekK0qUHBdjW5MTCspvXkzeXWB1i/EGkvFaZVVFAQWr5xdMnOn4Wfj8x9YUsr4grx5nSseySWrV+h+/DhFqpjsXrGH4hIDUNG8X42Iis4pJ/M3jzhaqRm3apJq41iIw9xmLvqTXqw5RPEYLmwzETgGbxLeobrA6sWSqlSLsQ/hQacYHAIoX6xBg/xf0PMwOrIOthZxR1CvMfWPIAM5H6v97fIx5E1MrWzXSdPCCZvxDpHR0bB5dLiyao08I8joiKJv7n5x6FX6GOjoplEJR3lcmbyi03j2OiBFGINv8Qiyd8MeR0CQXSlHOqthSLyd3wjo6KCK+HP6CPJg3kDQmo40jo6KITUGIb7pFZND98I6OiBFev+WOR8Jj2OiEKcLEpt46OiEBETD3jOWrr0iW0aIH+KOjoW+GAwQGraU9zEJkoE2Hl1jo6AZmkSnJG94/KKJ4qevzjo6BIuSzCG/wB6RTm31eEdHRb4CfB5JqkE1LH3EV7XmEKQASBmAYUowpHkdFIouxCQGYNGX2jMImEOWc08o6Og0KZOUKDpHR0dFg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2" name="AutoShape 6" descr="data:image/jpeg;base64,/9j/4AAQSkZJRgABAQAAAQABAAD/2wCEAAkGBhQSERQUExMWFRUWGBwYGBgYGB8aHRocGxgYHxkdHBkaGyYgGxwjHBccHy8gIycpLCwsHB4xNTAqNSYrLCkBCQoKDgwOGg8PGiwkHyQsKSwvLCwvLCwvLCwsKSwsLCwvLCwsKSwsLCwsLCwsKSwsLCwsLCwsLCwsLCwsLCwsLP/AABEIALcBEwMBIgACEQEDEQH/xAAcAAACAgMBAQAAAAAAAAAAAAAFBgMEAAIHAQj/xABBEAACAQIEAwYDBgUDAwMFAAABAhEDIQAEEjEFQVEGEyJhcYEykaEUQrHB0fAHI1Ji4TNy8SSCkhUWskNTY5PC/8QAGgEAAgMBAQAAAAAAAAAAAAAAAwQBAgUABv/EADARAAICAQMDAwEIAwADAAAAAAECAAMREiExBBNRIkFxYQUUIzKBkcHwobHRQkNS/9oADAMBAAIRAxEAPwDrZ4qgLyw/liXAIJUAEmQLjbEdfiRJoGmhda0QQQNIKlgSGIMQJt09MJvaXO1P+sZAyqKRD7Ak6GWTcTy62vfbEmSyjUEy7NUAmkNI2uaKqL6Qdz52I9cWnR8NOdtxa/pyxVy1QqWptaDKncEHz6zI9sB+z/aXXr7yUgxcg3AEmfLb2wYfNI3iVtQUkNFwAbGbciAfY4iTNs+A1JgALqRv1HlgBx1h3IJ0slaiEediylSJ9QWHthhOS5oSLbEkj8bYS+0GaKUKlIqVcOrUwbgeKYBPS49DipOJIk3G+y9XL06n2NgaFQEVctUMqFIIZqTE2IBnTPK3THH8tVqpVlG0uYFjHK+2Po77IKlJkOzqQYsbjcdDj50zXAWFSqjGSmoA7fDz+WKPLLGPsJwd6mapVhZKdXS7iDBZWCqORMEk76fDzjHQOHcHWpmK9TRK021KGuGbQNEzeQniPm45jArgGqlwyomlZWquj+69NRMddvTDzRVMvQOtwN2dzYFmJLH58ugA5YleJzHEhThVEqZoos3KgAC/WAOk/PAjtRTpGjTWmv8A9VTqAtaSfFz25HEzZ1s1pFGmSgMmoy+E7xClgWuQZ5YFcezT0oarU1aRYbAGCFAWOckkknlfHMcCcBkwRwmvTyZrZmptQQwJu1WqTCjz3E/phKHbX+e1czUdzLggaT5XvpAgDoAMCe0PHGrtpB8CsTANmY21fLwjynrgSMKO2dptdHUUBJHM75wHidPMUhUoVHQHdQ06TzBVpH0wWymeqU9hTad7aT8xI+gxwfsz2hqZSqGS6mzLyI/XHaOH8SSsmpD5MDup6MORxyt4lbqAORGbI8TFWVKFT0JBB6wRjKjtTIOmVNvOeRj0F/bAJahBnBrK50VV0kwwg+sEH8rjDSP7GZt1GndeJmYdagKzB3AJ0mdNjG/7OK9XPI+p2+BVuekgE/IAbSbnyxHxGgKlODIfWEAm6sTYgj+1iQf84lbIKWWlpGgeIjkVEQCJj4iJ6wfPF8xeb8Ly57pRqYmBq1Qb9D1I2P1xujaCQDcsQJ8zaPLl9MW0M+EbeWwHT1xrnssWjTYjby9vl9MTImtagdO8nzH1sMV8pkgsQZPXqbdeeJzmAyqqmS3TcAfET0jb1IwN4bW0DSdVQ95UAZ3lrOwA+HaB7bnEzoTrVBIte4tv+7Yw1ifuGfaPn64WezfadcxT72qGk1Kir8MAKxKncA6VgaiN8GOHcW/l6qjAks4ApqxMK7ASolgfD6Y6dKvHOCjM0qtFkTS4IBM2aBpIPUMQZjrjgeVqNl64JEPSqeLyKt+ojHf63GwupnpVUpSSXZbQAN9MkXm5AHzxxz+KHD+5z7uBC1QtYR/dZx/5A/PA33EsI88M4qMrmTTQastmUOYoxYqdGp1BJgne09MeZF2zWglQaWXa4MeOsx1VCQd1p6gADu0n7uEr/wBy0qvDadFn0ZjLPqpzPiRiZhh0Bgg9ByJw7dj8i1OmpDB1LSRHhBZdbEX31MR0sdsQDmRNu0VZ6T5ZA5RWJLabnSF8azYwSNrcumGnKImlRFoECCOXTrfATi1Kc3loPiNOq0FZF9IFpECCZvtgpwugwMO2phcQNKwSYABPT1xccyDNmoMdQIBNws2gGOfXafQYiCd20DUFJnyBi4G9jY/OJwXWntsZ6DEWcEEDkf2B5YtIgp+OEEi9uik/Ixtj3FfuNcsGsSeY5GOnljMROijQpa8rnKoqhtNEtpW26NdtUzedjHhjnOHfJ16GYyaCoRAprbmICrKkbnVEEdR6Y5PX4s9LJ11VGVKyKJluSEmSRcHU3zAEb4gftGraANQUKkjZDG/gmBPWb3O5tXVtJjvxFEoUFFJFFTVpPi8RDfECCZCiIEERpkbCS/Ystl6LiqfvHWxII3neBbSf3thLy/FalRSe5pQmglgLHxeEkkwakj4vEWKcxhkoZ4aGRHZ1VdegLOjxXjS33dQ2mJNrQezOxHfhNcskbxEf7T8NwSDEaTfdfPAztzQU5UvHiQggxt4gCPT8wMCuC5ypQ1VKjrpUqv8AaVbfS1puJAt8Lbzgr2oztOpSqUZBNSkzIepUSPfn6Xxx3EmSZTtHTpZZq1U6VUaj1M3EDz5YSuMcETMVHrUa1ILVkhX1J8Q6lYPPCl2s7UKRSoaiyKAWK/eBhkQj+0k/MdMFuwXbNNQyzagrf6ZY/e/p9/x9cKu5JwJp1dKpTWTv4jTmOFVFo0hRHeDvFatTpsrSEJIIvudoHQYN8H4W7uauaBLkyiEytIcoBtqjnyIOImy6HdF+QxgpgfCzr6Ow+kxiQzCDbp88GMr1wu4JI5dfrjlX8QuNCvWFIBgAGDCYIgG1uc2w5Nm6g2rExca1VvyB+uE7P5FCc1VJXV3Y0qARcuutgCTyA58ziLLSwxiWq6VlOs7gRLy38Ps7UprVp5dnRxqUgrcHy1TgZn+CV6H+tRqU/N0Kj5kRj6C7MZlKPD8szsqL3S3Jjl9fQYtZVHruKhUrTX/TDi7SILkG4EGBImCeuL9kESfvzKcYnzZk6ZeoiLAZmABYgASdyTYDHdf4bZFGp5glAdVUEk/7Bgd/Ezszl6dKlWSiiVTVUFkGmRDchb3icXOwGbamlSY7pnCz/S+kRP8Aa0xPUDriirosAk3XG2ot8RwrcKpdI9CfwwC48y5ai9dGL6IOkETdgLHlv0wxOdKljeASSP3OFvt/X/6JxoJkqCdo8annvscMuABmI1u2QMyfKVBmRQqGabFO8Dao3skwYsSbGRv1xb4TmxWhhf8Al0ww5BoLfTV05jphL4dXYUxVFN6mlRTHQAU5aQFO5axIJtjOxnbClTpHvyVckRblAME8zeQPXFFfjMG+zETpoB64hzWZiFUS52H5noo/wMKGV7W0xmQoVizr4CX5k2BU7Kd9Um2GzLZVlliQztdjEegB3AHLBAwPEpNMtlCDOxN2/qJ828ugsMTjKi4gEeYB9ceUKskj7wuR67fniZWvi8mLfYzhtM5RfAt6lVoAtPeuAflb0wco8PCIEUAKDMD1J/PA3sYAclRP+8/Oo5wYq+sY6RKFc66umVOkbTeTzI5iPx87cj/jLlWpfZgACiq+kn4lBZZQnYqDdedyOWOx1aUQRuL+s7++ET+LFKnW4ezBlLUmWotxME6XA873H9vlircSwnH+B0qRaoanxd2e76atS7/9uqMd07PcPYZHLaSFPdLcCSJAPuDN+s44Nw7LMatNU8RZgoEx8RAAnlvjtef7aNlP5JoGUUASwAsoAsmoco39uogQNzJ0k8SZcuBxFRcRl3JJ5k1Be9z6nF7O9pKVJgHcBzeAG+8YF9JtOOfVe2tZsxUrppRiqptNgSY8XUm+KGb47Wqv3lQhm67EQZEQIt+uO7oHEuKyZ2tXKlV0zMnV09bWm8H9cSVKeoGeYj92xxmh2tzaGftLyepB+jA4K5X+J2aX4jSqf7lg/NSMSLlkGlhHdsqRYIoHQj/GMwon+KZPxZZJ5xUYD5RjMW7izu23iKfbbJVS1SoyzT0QGQkjw+FJAAUKRcesi0YGVBVBTRT7vUAVIM7rEkmw8QgzYEtPPDL2sqV0o1VOZUU2RmUKQFdW+4qzzC6o0kiQNXiga8Vph6NMal1AL3jnd1YEIQnxMq+ElQNIWI3GIMgCBaOWbVoYqFfxxYoPCzT4ZKEHkfPB2pFOogDohc09IEE6IEsK6kaSCp1AmBM9cEuyuVpUUqVCINMFe9rFWXUGJCwwAUN4ec7bTirmO1RRSKlICW1iqgsb+M0/umWgACxud8dxOhmtnqaB6oRXp2DIZYQziyhZDQxAY7SLROFjifH1oUiw1CqjAJcx4RCmDBFgLjkp6zgt2P7Rd62gDUNUtSCjY76LHSdQQ6dRFsLfb52zddSqPqDNRWmEIJ0c9MatTTtyjA3bEYor1tvER6hYliZJvj2m5BBFiNsTZjKMhKspUgwQREHoehxC9MixBB88Bzmay4G2Z2fsT2p+10YY/wA5LP8A3Dk3vz88MRbHF+yucair1qYBqIyxPNT8SnyOOh8E7dUc0zIlN0cCQGI8R5gEbEXMmBiFOdpWzC7w7Wa2F7iOUmemDHF873CF2ErK6SpnUGmCJA6benXASv2npALrR01EgAgEnTuYBmJtJ6HocVsXzDdPeoOxhfI9pchk8vTNSFrKsAsrO0jfTuB1tAxZ4X/F7KO+kvpEWLKVvzuRAHqeXnhH4rXyuYQoaqiYIJsQTsRqj/jC9wvgXiJzAQUcuTJUx3xMMFDA3WCCW+6pjcjBkuwu/tM3qukw+U4P+J1P+KPaKh3dGlrBcsKg0+KwsLjrNsKeW7a08vRqUyKzd7DACFUgqAdUmQbHrhQzXEmq5i7qyMEcBCCALBRAHhKgxo5Wwx9hgG4llFKgjQ24/wDxv88DBLWjPiQVC0HB95bo/wAUaxW9IsF+I96+xsLfDz6XxueN069FilWoGJXVSZyeYixNwI3Bx0biXAMqzorZWi2swTpCnl0F9535YRv4l9lsrlUy9SjS7stWAaCTaJ2JjfmMEvqLLscRSpsMJ5SyWbFGKLroYatIaGJZRCtMDb99FjiVDN0QddJlAIJOjwwOrAEfXD9wqsdFMCI101iBt3AO8Xud8Vu0FUnJ1dTb0l8hLVd7Y81V9pXCwIwBGcRq2lTkxBqcTNRu8sCNhfl0/fLDhwL+JtZKWglW0CBNzuBvN7Y5yASTo0gg72877ee2COV4c0A/y9TkKAGuSWHInr6Y9GDpOxmaMn2nRsx28r954X6wFTVaTEnTBIx4O1eca4NX/wDWB+Ixe4dw5aabX0C43mL7He/XA/L5ippU+K6FiCXP3CeZ8h64vlozqHiU+z3F879lpBDW06baYiCTtfF2rnM+3/3/AHePwbGdlMoxytCzf6NOB4udOesYccnl4pKIvHP/ADixB8yA/ticwrcXzbMysWIA27xzuLzJvhazupFem1wwm/lNgx/c4emEVHbQSPhMC8aeUkTeBGF3inBq1dSe6I+JtWsSRciVJubAWjAVbPMLYMHYRQy+cKkMtiIYHmCCCDv5YM0OIV8zUgkljBLWMDrYTYcvTC4h3w49mqLNSYoEBAltc+KLAAdbm3lgpi4l7K8AqmkzK8KBMHcg+34nGo7MVihc1GAUgbib9Bgucwzqg/02QiCNjaCBtHQ4i4BRcpTLVC/hPluRfe8RgLYEaTjcQFxPglSiAalWtckCDvABPMYiyPC2rRprV7hmuxFk06jYkbsBho7a8CbOrSCFV0FidQa+oKBsPLEfZTs+2USH0sdNQSur77IdiAPubzi/pA5lMvn8sWn4BUBI76r/AOR/XGYYM1mH1tAkTyZR+OPcBy0bwniVu3edqvltZYtRq+GnrVSQFJY3A1LNiBNlMHlOcJ7MPXKuWRhT0pUSNbRAEWmbDSL9PCJJNjtZ2WdMtWBqJU7imH+8GHeuSSJc6o07nkeZvibhHZ/M0qiBmqjWqFmSBpA1eEIYlZUHUBYAWw+ZmAxn4lwDLVKYdAUcjQhBKaioCiQwlgB4ZIt5YW81lGTLimwNEOIZKqFQCsN4Kli2kAmCCTtJMQ09wXIoaRVNBYYsoCEMJUgbWKgEczqvvj1KlO1OqEdZV0XXqh1JmFJ8IBKi07iDAxJEjMH9hclRRDWGs6JciFXTYFgUWwtpYAnnbyUO2wPfK6X11HqJuZlj0vcry646PTfL0cu1WmDBUm0tBOwZfugG2wAwj5XNd7meG6SAQyrMAidTmY99rX9ML3cgRnp+T8GI1fidWq7CpUvUIZ9VgWAOkkAR5W63vgeMywPUzaeW/Pnht4LwRaufzFJyg0mpAK6g5WqBYaxBiTY2E74Vc/WBdiFAGpiAtgASdgNh5csExFwYX4NXlKoPl+E9L4bOAcKpLxOkr06CakkKCXTWVGmDNyZnpMjphZymXcU/GgSUVli5IMwTvzBEco2wZy2Zy/2pGrHukFB2gHmoBVV1ST08/TCgOLCPrNL/ANI+DGjtzUo0qao1Qt3ZltBsZPhooOROkEnlpnywoZKlUehmcxUFivdqIMJDrCrvCgKR8uZwEbNd/WRWPdoWAQtJjURqdo3Y7n2G0YPI/wD0tVUGoiVvY6TXcppE+LU1ouRB64I4LZJgKyFIA52gjgS0i01hK6AthME0yFMTeCca8e4tTbXTpD+XRp6QB51F1eRJNyevoMbUWSFAWANIeTc3AMkGw5CPM4Y6XYinV7kJQSma6nwB6hkAFlc+In7puLGBvgSLr59ozcwTj3zOecGhqpIEQB/8hjpPZNaK5rKEWzCo4C7K8B5LMRYgEjcbYXeNcDpZGpoCDvd2GtyFXUIDBwIJsRHLfE2V4npBBy1CqSbl4kGNhKm2LsxWzIGYuVPY3nYc9m8wiF+5DlBICm5jeIm8T67YXv4gvTNOgM6rKpqfy+7N9Uc7m0YSMnx9BVpqckiEtpDJVMA6heAADHTFTOcZpV4U0q4KuNM1WdVM/wBxIHynF2tbTusXRMsADH37QKVNDSpM+p1Krqv/AKYvbogmOuKnFuOZUJUSoGaIRlGqTpe0GwMMZmce5LtVkyAochqYkyjCIGljMQbSMI3EM/3tSsKTatTMReAQSSLnb3xg9MWd8vXj9PrNWrpO8Gwx2H7wyeKZNyWpZNnquYGsmC0xBh9zH0vgjn8/lqUFspcMBAYCDIjZvTA/g3CGRaLMPEaik2FvEOe0+mKvEc5qSkDcmp9FONU9QdQwJlMmnKnmPvDOJBqYcL3YPJtxaQTbouKVDtEQtVawQOiOWAsroAxWJB+JQLT97A/h3E2qPpYBUUShG7MAUUReZMkiOWIuJkU6WcqTJNFqY/8AEqZPWSMMGwjBg8Qvk+KjQpp01QCmhWB4U1qpCzAAsdvpgxwnjRchGHxK7A9Ahjb0vhSy1ghJkLRpjQTcQt5jeOvmMWBndHcEMJ0MGuLaklvTFGuOo/SMrWO2CYI4pXrirU0RoU/3dBOzR02GKbZ/MiVhbAzIYi0z97BDJ55mqEQCNB3JAjUYnzxmZpkK7N3IJDE+IyJJNhp8uuBoynmXZz7Ccyi+GHswrs1lYqLkiIBCmLneRyAwFqU/E0csOXY+loo95Ey7W6xaBP75YbJGN4qAc7QxlgNhMkxJ2ubX6+WLnAnC0KVraQTz9YxUytUNpgQFRZMiCYA2G2zCfXFzgZihRvP8tDEf2jC7YHEcTJG88pdtsuxgCq1ytqc3EWN8WqfGEqMqhKgLAsNSxYEgk3tcHCrleyrNUuoARqpIlnOqqlMgj+WLCNvqcMOWApPTHdbqyapI0/E3w6QCDtM4uypiCV7NXEW+KZ9lrOAtSAeSgj8cZg4ud3hV+JheoqmzHkdsZgWY7pEAcd7V1DTza6GZK0UyzjSUKjVEamgidj89xgl2S4rVzbsgDKw0szI2khVDaTJBvLKoAtETthQ4rTejTq0anNUqLBBE38UzzVjhq/hFlJzDVC8d3TNjIkNpF45CCbzy6YdU5mXidKyfCNSkONMMNMAhvDsWYE6hJJg7TtjTjfZgZiJqaREfBO7AzYiDvcdcGctBAIdYO1/piTNjShaQQI2PmMG2MFOUcb4fmOH6qZqs2XqIQCq7EkSCDMCb2JMx54X8rWNCKkFe6qawdVzU/pAj3npfmAesdvaY+y6WjS5AYn7qi5Prb5kDnjjnGc4arBtkHgRfILufMwD/AIAxn9TjOJodGhJ1e0c6KhA1dUVKrKXZgL6iJJkzebzjltDKmqygcyWJOygTJJ6QMdUN6J86f/8AOEPNU0y1PufvvAqEX5yEHkNz5wOWMj7NvbD5Od4xZQGOeAOYWPE0q0wFVwFQKCTP3mNxykljbbCTxPi9R3IJAiVECLTt15DD1xSjpr1FAgaEEDypf4xzrOViXeTuSDPkf8Y0ujIclpXqxoqUAzMoqM4FVyqwZYDUZ0nTbzMD0Jxrl8+9P4HZfQxyP6n54gOMBxp4mTmHeGcTZ1dYFln1uIthh4NxbMlFr1KzSCyKgdta6QnVrIwaJUzYjphY4G5LOCYkD2JYX9ROCHHOJ92oVSbKVXxSRcEsT1ME+vkMIuPUUUczWr3rWxzsMyLivGC9ZpOpmI1NPMtf1P8AxjM/xhqTEIBJuSRPXkcAcofGp/uHnz88XuN1PHHID9/hgorCuBF2sNlTE+RLnDOPV2q0warRqmJgbHkMSrxA9+yQPFVmfc/ryjbAnhP+svv/APFsWqB/6mm39QQ/OmJ/PBXUaTFaj6x8xw7NcUCU6yOqstRiCsQSAjn4ja4EbSPfGuWp00zKtTQBGg6ZJABA5kk874o8NzoSmJMEmo5MAnTZIE7SRgs1ALXTwEKFUi0k+FTBjaCYM8wcJXrhZs/ZTE34B23jBk8iBVXQzUzN05MPz98CuOUCaLsEVGoOCyj4WRyVDLPwsCdgbyYjBcdocuGTxanWTpW+ykwTsNuU4Ve13aKpVmnCU6bveOenaTz2xSpdxHftAqUOse36yv2a4sWr02aCVYFdU8lJMenngnxvi5ehmUL82JXzJm3QAgX5+2FngFMPXPkAL/3uq/gxGLmYyjaKuoldYZ45XZSN95DYbYDaeXrBPEa6HE9a1WkwiARMgRT5HmPy54Ucl4azXHiFypkXXaefTEvDOOl9dAL/AKkCdyNhP0xFlcroqwwZbfeEWuJE8rH5YVdSpOZpVHUoX5hjJM7OopqxmASBYgWGx/ZxY7R0e58JJHhBIO/Pf1EH3wtZWkSpOrTE9CCRE3xpncyzAyZ/wMcK8uIqRpG8GuZJIw48NqVqWSRih7o6mV9J8J1OD4trz9BgFw/KfDK/6kgX5Dcx64IcWzmpESmGp09B8HeMQSDBMbXN9ueDWHJCiTUuAWhbh3aRapYId+QAhYFht0HzmMXeFcYFNKFJmuyJBgRBC85tGEHh3EXJWmAqgSZUQTCn4jedsTkpFDU1io1MZ8Ntgee5tiXQCSthM6YuYenrdGXV3gmGBEaVF7fuPfHnEs54laJADN4Yva8Y5rmMlLsabDSKYg7WJjr5HGnD82PEoBp+GLySQSDvN9sU0ZHM7uEGE8xxNQxmuFO+nQ1pvH1xmBL5csSdZuT94/rjMX0iV7rRz/ifwVaNR2UnS1KQpvpIJBAPQ7+5wO7OcTOV8ag6mQK1rFSQSDPtf9nft5nzmXq1FbwBYAJ2AHIG8T164XKbwiE7QPw/DEk6uINQZ0mn2zVANKMWa5uSJIuPOPLFuj2+LnQyEkwANz8VgIEcsc6oVSDrAYEEFvEYAN/YG8EYO5LvRTCU0Y1qi2AEslOLkwJluU3C87jAzayw6U6zDvH+0TZ7MUqJtQFQKSNnYsLT1gj8emAn8RsoKdZdKaNV9I2BAZbewGCXZPhdVnakKLE0KhcM7lAjDRbTsWsMa9scnUq11OY06Qupyp5CQBOxYm3zPLAXtXGG5MbrBFoVeBNq+f0U6aJeq6DQOmwLfW3v0wD4D2SqZp2qEroSoUJInYSbEXAJEwZ3xR/9fp9+tQ6mNO5C7KgsFWdzzn85w2cD7WU2TTTL0UEx3iIATMmDPiaTJwtT0lqoRSBk+Z3VXpXgE7QZ2jpxm6o6In/wIxzPPqO8eDPiPlzx0fi1bVnGltcqoJH+02tzvgfV4Zw1L1q0ORJXRUJk3i1ufphnoUaoaW5wJHVkPUuJz840OH7Lrwmo6ooqOzGABTZQfc1B54vPX4e05c5WrTKCZNOmjEARJe5O+8mY540i+OZmLWWOFiRweoBrMXAn2Hliu9OpWLMqO/XSpaPKwthnzv2dNKUadRZN2d1aR7KOeNaVXNU0qNQ1JTVkWnotqqMYHO5A36e+AI4Lkx62l1qAPtFPKjTUUMCIYSDYzPni7xn4hblv1/4/PDPx/IGkKTVRSqVqmou+m825zeJ38sXcpk0+ytVanTOkmXakHNo5mREnpzOONi6wYJa27RXyYocMyH352VjtO6sPzxmWpNFByLFSoP8AtZ/PkIw1cDyLvUZqCyWB1aAugCIvbSgHnAxtxvJmhSp00riouvSdBBUk3jw2JBnbEtZsRCnpDUynIPwcwTWzigsVUArSW+5Gp1a3IfH0xVbPO4uxjzJx5mGGuv5W+TqB+GPMtUABMKRYeK+5wLGpgJqq/ZpZl229o/dkuzVBgxqOGJSxVroTIaALEGTvO3ngB2i4Q7ZgJSBbQ73APwiDeBAsfriPg2bNMq070zeLQZFxsYIB6W5Y6T2cZ8v3izTao7BjBAhSoAJXeLGIxcro5mRYe4Qc5yAYodneA0qIeqQWDBSuoQfDqMkDruBytzvhZ4vxDQxVahaLSQZ020i/QiPYYe+2HeA65UIVYQoiWO1ptb54R+LcDNSyaJUai2q5kTEYEH9XrMZNIWkPXzn/AFCfZJKWsM7s3fNpPhmIuLrcDVpnFjiWQzFLO0xmXWpraFiwKBmAB58/rgNwrJGnSOowBBsbsDv8jg72mz4q/YayyQVIv1VlnFWwcyTypHON/mDuN1R9oemiaBTZhBJZhp6sZkSJ98DKuWaRqBGvbrHl88FeOZxTmcwTzdgOf3pN+e2I6NZXZJSIsNJsBB5HnImcEUgTNsbUdzJ+C58HMAClrtAXmFHQah0PPn5DFvPZVno0NCb02jeZYgqpJN4v9cEvtSQuh1SBHgpCY8ycT5CrTCrTFWoQDYFB8ib2wI3LzOWwflipwjs3XyzvWqqAq0qvMEyaThYjzOCw7PhlpFnaURQL+G3PTrieWGHjeXU5eqObIVBk7tYc9pN8C3SkwXQ1NSAJ73UTMC07AWixxwv1jMl1VDj+YB4l2cetULB4ZmKgDckVCLeLn+uCfa/sZ9go0CWDatSsy3OohesWsdul8E+DcIJepUlCKI7z+WPdIJF4jfyxJX4VUz2VbVUZiGmkallkbggASSpgHl88MI2V9UqATuBtOd0s7TAjxfLz9ceYM/8AsPMcyg/7jjMdql8LA2f4jTYVNAqeIG7xAsbAA4t5LIsaa7QVFonl0OLWe7GmnRqOQ0KpNyOnrghwPs33uXpPrN0H3o8o2PTFW3HpgyrGUqGcOXhjLKAV0ajG4It0BvFpjBHgnFa0l6dU95WN9MamN7XuL8hH0xHx7syKNBn1SQQLkkwT5gYaeBZLL5bLpWCwzU1JN2YkqCQouZJmwxm9Z1BoUbEk7D5ji1lquffee9mdSPmWrVG1LU8R1WkoCSeROwnywpdue1C1KgVTqpj+n0uSf3A9Tip2i7QsHqGHXvjqNLYqICjVzDMBtyB88CMs1MOe8U2IgSbGdj+GKdP0p1963cnG3j+mNA6QdPOJOcgFImm6agAVYEEg+R64MvnBRy6qVI0EmnMC8ze8kCfcwOuJeJ51w1M1UWFqAki8xuJ1mbemBbk5uuzOVSms7mwA2Xp79Zxpq7hsKeYA0o6hrBsN/wBZW4caixUcHxtOo7mZO/nzPlhd4w5JJ/uP0OH/AI/maZy9GnSkqrWJMyNDR4pvhD4tR2AuSQf/ACg/nia1xZLWtqpljsLSZs6hRQxUM0MJHwkXHvhg7S9oQ9VUJpjQIlBAN7wZgibe2BuV4TVydZ1Qh2qoaaFd4LDVbkTpje0k4DcT4dUSqEqgKxvAYGB7EgWwZ0DtvFKbDQQw5hnPwVkGfCfyw99g+G1xlVNcr4vFTRkuoI+Im0sR12HrbmvCnNMAlZAaf9wGmfXaMddpVCwBmJAME3HtgSJjKxrqbjbh+MxX/iIsVMt/3/d0/wBGJeG5MPwvMNMGKkHlZQdsU/4h/Hl/R/xTyxZ7OpqyFVb+LvBEx90YlUGsQJb8IzniFhMFlkQYJEjoevphj4elXLstSnVOoQZi0kbGRPMjAbKUFbexHn/jDXxvJotGi6Fhr3EzsvKdr4Z6tG0hll/srqKkdltyczyjlDmSaYGt6gPiIA0xe0X3HO3lihmuz1SgXpuPEF1iOYB/wcO/B+EJln1ozlo0+Ig7x/aOmBPaXKvmMyV16T3GoHrBI0xbfVvhOup1wfrNC/rabbD7LpI/WUftD0QkQHEKFIVrtBHhYwwNueLVbj9RWBr0RqBghh3YPOxUNp32kY0/h1wyjVD1M1p7qmAw1n4miCpncAAHrthr47wzLjJLVp0CKjnUi0zJTp9OXnjX7qMVTCnzmeXal1DNkjHEVM32mNYvTNAFQCYWqQIF5EqbgdDjzK8MVgGFGq3eKG0LXUnSdjdBAOPOy+YanVerURhpRvjUi5F/pON+H9sGoO1SnTVi8AM5JhQAAFAI0iMT1XaqB0KCNhGvs6u28gMSOTziE07It4R9jqLyBYqwE7yVrTHtgR2g4f3K0UUQBUMXkSwExNxBXYzvvg7kP4pEmKlEEG0oZI9jvgN2p4ulYjRfRUQlogEtqkeRED69MY9p1flGPPM9CE0Lm3B8Hb+IQqUMuFmKs+xufrjdOH5fYObifEhw0cMNJ6VO6zoWbj+kYunIofu/XAeyfMwGrGYnJwUT4aiEecj6Tjb/ANEqzKaSR0M4bTwyl/TjT/0umNl077W/DHfd/Mr2liV/1b98szpfTBiB4VMbSd598R1cg6gEofOL39hh5y3D0UsQT421NfcwBPyAxvmdCKWYgAczixoX2kmoNyYL7I5JnoVfCfE2gzIKjSPmDqxY7VZg0e70gKFZWaJPxSBb2GA/aLtwlDKt9nqHUWAhLHfeTtYYV8n2yGZqqmYpuwqwGdjssWgDlboOuGlA7eFkq4Uac7S7xBgKrgbSSLdb/njMHMvl8iqhVZIFhJJPzInGYS7Y8weB5gfiudepRZFgao8zYzER5YzgOYqUKQSZuTtET7jEDVP6vx/TGJWA5/Sfxw/7YjGN5L2jzjvQcE2sdl6jpjVOPHL5WnULkkIFprO5i/8A2jc9bDnaDiFQGk2qQOdhtPTngHTenmDpIqQgAFwUA6TYyTJ88AZQW4jK47eD5ljhuXNea2iG1TqdpLGbmDbfFGjlxUruGbSS4i0ydW0DBDL5K8KwHIAEC3/dGB1Ov3dStYl9lO8EmGNucWB8z5Y5sDiXqy2xhLtDxA1HSinmSRsW6gn7ouAfXE+XGiiaaqNiCZmZG9hgbw+moOpo1HbnA9tsXvtI6/LF0T3MFa4/KvEq1AyUqaltQVrCCOTW32xQDq2YRmSwg6QYEqBFzNrbYu51pgRz/I4p0qBBDTFto8sRj17S2r8HeHa/F6feLVhiygi20EGZB9cLNOqar16xX47Kelxt1sAPngiasXDGfKR9cUcxRJJIBJO5JnBjxiKrzmYnECxpggaaZCgcoBBPuSTh5p9o9QnS3sQMJrZg1DNTSCBYhdN5mTAubc8T0ao6MT+OKrsTLvuol/tPX78oRA0BpkybwfyxNwXiHdZRhJmWiBzMc8DKwYiAoXzOPKdQLTcVGmx0x/Vy2298WQjWCZR9QrIxJMtw0fZ2ZrEuGVpvAtcRsZP0xPxCr/LpL/STtfEGTqqwCvqCxvMRAsJ0kfMR6YnqLqEq2q+2mI99j7fLB7bFZCv1i9NbK4YeJZqcecjwz+H0wPrF2LMWIJQrvyPL54kGWI3b2OJFRRyn6jC4aMMo9/7+0k4HxN+5Wm1OmyqZCAFdRHUrAnzJ9jhhpZp3YsV0kmYJ28hOA2WRhECB5DBSgOrYrpAOZbJxjf8A1LVdJB1Mb2gf8R9cDODcGSHp11P8pddJos6sWAk8iDIjnBPLBnh2WFV4+6t2Pl0Hmdh/jFbi+bFWoaS2UXqR0AhVB9LeknnjT6VMDW3EVYNZYtVZ3MDcO4bT7xqttK8o+K4vB26DAZNRy7s4EmqjC/UuT9Ww0vRBptItK+w8XTATilBRRZUAuQYH+4eXrhTqLNRY45mtf0wosRAfyj/MY+GZhjRSP6RifvStyxHkDH54HcPkU1A5CLfsYuJSH3vrvhdSNMUZSWO378S0vGqnJmPrf8QcWaPGqkX0n2/QjAx3VfhxH3jNtti2IIkA85PgQ2ePxugPoY/EYl/9bpN8SOvsD+DYBil1jGtaqBtbFcA7CWwRu+0qfxEq0myv8sy+tZBBBAhtpHWMDeFcPpPnKVOU0mgrKZ3IpgMDHwsGBN/zxZzNI1LcsZRyQBv8/wBMXzpXEGE7rbDaMo7IJyJH/c3648wJGbIt+oxmF9A8Q+gfSVUp8wFHtj255/LFepWH3RPzxKldwPhHzM/jg0kD2/1vNM1TDKynVBEGBJ+uBtCkaaaQomSSWAMn2Y3wX0ltzHyP1xTq01B3JxHvJOdOTBOYzFSOXtivmsu3+pBbVc6eU7SOXTaMHS6xAXEQosbgAe2KsPcy6Ng6Rv8AG8C5dHOyke2LJovzMfP9MXzlr+Ij54m+y04JJaeUXHudx8sTq3g9Gx/k4g6IgyWvjxmLknQJP754vBxsFn9+mI2otIiV9sRjeW1ZAwdvAH/ZUWi3Pwj2x4+TAuWn0/5wRbINElj7iMaIiCxj1gjHBs8f4ktWRsdvBJ/5KdOgPuqffFmlSduQHnBxKKmn4Rb0/U4lKO3ID3xxzIBXgHJ8AfzK7ZSB4yY9ScaGkgFlB9R/jF5aNocwOkj9Jx6tJUuDPqf0E4jPtz8SdJAzgD53MqUl/pQDE6ZIkS5j5friUVh0IPl/xjbSxMEkDz/xi4B+JQuvkt8bCarlVAn4v3643DCPCv7+eJ1yAEGQfY/piQoo5R88Vyp+ssFYDOAv98ykNZPT54s5TJOzBbsxMADrjHrRsfy/PB/h1JcrRNd7VHXwg/dXr5E/h64b6eh7W8CK3XVID/5GQ8YzIytIUqd3NjH3nPP0A+nrgbk6QSmZMsbseZNpPzt7YqKpruar6gD8F4gdY6n9MZVqGnJU6hEXIWPQgYY6nqF1CteBGPsqo1WC62WhLKR1I+k/qMRDKLzIPpvirQ4wRSNPQAderVJJ2gAbQI+eNw5YcyOt7YSbLcnaMdZ1NdtxdBky1qja31+s4kWkWvqMeX/BxHRygN9/92LCqqmy+4FsC1Kuyxc1WWeqw4E2p5Xq0+dx+WJmYD9SMVHzQ6/MfliGfPFwhbdoE2onprG8nq1Z2PuDjynTkb/X8se0k8lPmLRiUuBz+c44uBsslKS/qskRpDmPp+m+K9Wr5T+H4YkrP0+YJxog+fQjHBcbtLs+r0VzUKTy+n+MZiyqrzF/LGYr3RO+6f3MHqL2X6YkdWO8D2AxKcmuohK9MxbxzTn5kg43zPBMykaqTMOqkOPmpOLbE7QYsOMHMgGVtcn2xAKag7z8hjKlrNK+R8P4xiSmi9QccdhkmEVg5AQAfM0qVuUfhiMBzieqR/b+/QYiGZPQemBgZXYfvCswWz1v+0jbKGfEfrif7KoHX3xXquT0xZy2V6sf+0R9T+mJYHG5x8SKypchEz8yuaumwUes48qVmI+G3rid6AU/F8oPz5Y3+1CNzipA5AzLrqwVdwv02lOhlWbmY98bnJwfit5ifoMeVq5OxP79MbrSqNvPvi5Dck4EEpqI0qpYzZayRFvljw5no3tGMpZMzcfXFsZVCNvkfzxQlFPmEVb7Rthf8Sv3btcj8BjyjlJ3H1xM1QJZVHzk48avP3fri41nYcQJ7SnLnLQ72a7NDMMx1FUXcjqdgMX+0nZwZZQ6NqTYzYqTtcWjlhCzPFatCoDSqOhKkHS2/wC+uJMvxrMZiqFq16jLBMMxiY6YsfsrqWH3juDR494JeuGvRWMEy7UqmbE/PElGlqN2/P6YmRdG5A8ov84xbyVDvSFRgP6vDsOZ6emOTU50oIVq1X1Wt8iS8I4WpJqVPgp3M/ebkPQbnAvjHE/tNYqT4FMt5nksfU4udpeK6VWhR9B+bH8cDMvkPCFUExufPqT1xs2EdNVpz6jMlT3bNQGw4ElNfofny/TEJQtt88MPZTgC1qhFU+FROmbtPTnHUjywe7Q9jqC0mekpVlEkSSCOe/P3x5q3rqan0e801R7CNZ/Sc/p5S/iWfeBi1SogG0kjYTjyo5H3bfvpipUqyYAj8cHAazmNO9VGw5+stVcwRZlB8gcRhwdhHr+QxCAef7/DFqlS8xPSJGD4WuIln6g4myZf+qQMTU6W3ihfT/GMpAgHUZxGc0NiSPb9MBLl+I6lC0jLc/36yVzuBqjqBinVrtsGYjzjHlXNE2BMdDOMTbxK08umCBQozFnta04HE2VAAdSsTyIbb5c8TU7WuSfPHqZULvIPnyxCwvJWR6xgRbWY0tYpXJ5/v0m5LH/n/OMwPqEkmBA6YzBe2fH9/eKHqB5P9/SD1qK3wz5D8sEKWZamAVeojC4gxPsL9cUMvlySdhtcWvizSoj73pMfTbCOZCHzDGW7VVwfEQ8iPEoaRy5X85OLR4plisVcuobfVSbRb0gj/nFPINSIMld43IN/fF05WhB8AEbmDe3rjg7D3hO1tnM0fKZSoCVrvStZai6h/wCS/vyxpT4IWIFCrRrTyVgrednifngMmWpljJgctOo84vA9sWaWQKQVXUR5Gflgnf23g1BXcS5m+G1qd3osv90ah/5JIGKffNyYH9+cYauD9oKiwtSdO3ORvsDBOI+0vDqWk1aa6WF2keFh1gbHnOCI6MOJcvYd9Rim9ZueJMvlg3X2Fvn+mJaubn4rxtPL540fPMYiAPSPqcF9RGAMSR2VbU7apu+WQeXzONBWUGwPrzx42cY2H0/XEB3ub9Zn64hayR6zCWdSitmgY/SWargiYJHmY+m+Ky+QOLFHLg/en0/XEgycX1QMcHRNhKtRfcQ7fxI/shiY9pv8tsWaCMeW3l+QxqldRt8+X1x5mK4b7x9oA/DFCzt6cQvZpqGsHJH1EDdon/mL/tP44n4BxnL0o1A9594kAj0A6bYG8YqeMX+7+eKvCsmKtYgqG8JMH1GPVUkVdGurcTBuJv6gsuxnQV49l6sKILGwCyCfliTPZlcpRYAQ73aDMdFk3tgf2b4LTy4OYKAMbIPLrc/sYCcUSrnWcq4VVMS0+I89sQvZqXukYEEBbe/bUky1wYd8zVGO9pnYdNvT5jBtOEVORBHQMB+eEmnwvN0jCQf9rfqBi8vGM9TsylvkfwOEmPT9UxOrEcxd02PTx5lntG706lM+JGAaDsbwLHfywKp8TqPURWqORqFizEfImMZnuLvXZRUUqw8o3PQ4qZI/zlnr+Rxpr09VfTEbHAO8Ue57LdR2jKcw3I7+cT+uNqNIm+kEeeJUoKVvAPr/AJjG1LKtYFjpHQnHlWtA2E2K+ldiC4yPmb0FItpA9ZxaUgbn5Yr1KygwTH1+eI6qrEl5nbbAN3Mf9NK4U5I+NpJWqMJMgDpjQVFYeJgPKD/xiouYAMkavIkjFlM3TIkrE8r2+uGAoQZxM9rTccA4H1MynQAIOr2GJgpBO56SdsQpQAgifKRjyvmIPXrgDEucCaFaLSuptv1M2q+IbgDFeqTspLDp5+gOPKtZdMAX/DFRQ02n54Mi4G8RvtLnA3J8Zkst/Sflj3HvfuttO3Sf1xmLdz4g+wvk/tK324Sbev478/fE1JQ1xqjffpj3GYzGnZzzLQdViQf8/PpjKldNQI1Cd1HPqZxmMxTMuCZcPEUUqFp2PM7+d5PTF7KcVDqIIHlpiefLHmMx0JqOZ59o1uFgSdt/1xY7Q8QFOjp0jxeEH/t3MemMxmGaACZQk6CYqU0A6+puf8Y913vtjMZjRIiYEuUFQ7LPmY/DGVKCA6j8uWMxmM1mPcxmehqVfu+rSJ59tAMAQMevmV6SfMYzGYbNKgiZR620qR/EqlwfLyG3yxi0ztv0xmMwY+kbRSsa3APvA3HkK1ADHwjb1OL3YnhZqVncmKaiG89jHpAvjMZj0fTevpEzE+q/CuYJ7Qv2k4g1Rlo07F7DyXmfliP7M1NAAIVR+z748xmMz7UsPcWv2xmPfZ1QNDP7zT7Y0W/ziLvCfTGYzCAULxK22O/5jmBeLtFUf7fzxFwlJrqD5/gceYzHoCcdCSPBitKhupUHzGvL5QAyb9MbPnQDF/bGYzHj0/EY6p6rqT93QCsYkNbuxeJJ2ucUxmYxmMw5SNpida34gGBxLFHOrzBJxbpZYMveAQN/2Nse4zA7RjcRjo7Cx0kDA+kir1453xGudPTGYzHV1qVl+p6ixbcAypVqTc42RHXY74zGYu5xgRWhdWpjzPO9brjMZjMRgRjDf/R/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4" name="AutoShape 8" descr="data:image/jpeg;base64,/9j/4AAQSkZJRgABAQAAAQABAAD/2wCEAAkGBhQSERQUExMWFRUWGBwYGBgYGB8aHRocGxgYHxkdHBkaGyYgGxwjHBccHy8gIycpLCwsHB4xNTAqNSYrLCkBCQoKDgwOGg8PGiwkHyQsKSwvLCwvLCwvLCwsKSwsLCwvLCwsKSwsLCwsLCwsKSwsLCwsLCwsLCwsLCwsLCwsLP/AABEIALcBEwMBIgACEQEDEQH/xAAcAAACAgMBAQAAAAAAAAAAAAAFBgMEAAIHAQj/xABBEAACAQIEAwYDBgUDAwMFAAABAhEDIQAEEjEFQVEGEyJhcYEykaEUQrHB0fAHI1Ji4TNy8SSCkhUWskNTY5PC/8QAGgEAAgMBAQAAAAAAAAAAAAAAAwQBAgUABv/EADARAAICAQMDAwEIAwADAAAAAAECAAMREiExBBNRIkFxYQUUIzKBkcHwobHRQkNS/9oADAMBAAIRAxEAPwDrZ4qgLyw/liXAIJUAEmQLjbEdfiRJoGmhda0QQQNIKlgSGIMQJt09MJvaXO1P+sZAyqKRD7Ak6GWTcTy62vfbEmSyjUEy7NUAmkNI2uaKqL6Qdz52I9cWnR8NOdtxa/pyxVy1QqWptaDKncEHz6zI9sB+z/aXXr7yUgxcg3AEmfLb2wYfNI3iVtQUkNFwAbGbciAfY4iTNs+A1JgALqRv1HlgBx1h3IJ0slaiEediylSJ9QWHthhOS5oSLbEkj8bYS+0GaKUKlIqVcOrUwbgeKYBPS49DipOJIk3G+y9XL06n2NgaFQEVctUMqFIIZqTE2IBnTPK3THH8tVqpVlG0uYFjHK+2Po77IKlJkOzqQYsbjcdDj50zXAWFSqjGSmoA7fDz+WKPLLGPsJwd6mapVhZKdXS7iDBZWCqORMEk76fDzjHQOHcHWpmK9TRK021KGuGbQNEzeQniPm45jArgGqlwyomlZWquj+69NRMddvTDzRVMvQOtwN2dzYFmJLH58ugA5YleJzHEhThVEqZoos3KgAC/WAOk/PAjtRTpGjTWmv8A9VTqAtaSfFz25HEzZ1s1pFGmSgMmoy+E7xClgWuQZ5YFcezT0oarU1aRYbAGCFAWOckkknlfHMcCcBkwRwmvTyZrZmptQQwJu1WqTCjz3E/phKHbX+e1czUdzLggaT5XvpAgDoAMCe0PHGrtpB8CsTANmY21fLwjynrgSMKO2dptdHUUBJHM75wHidPMUhUoVHQHdQ06TzBVpH0wWymeqU9hTad7aT8xI+gxwfsz2hqZSqGS6mzLyI/XHaOH8SSsmpD5MDup6MORxyt4lbqAORGbI8TFWVKFT0JBB6wRjKjtTIOmVNvOeRj0F/bAJahBnBrK50VV0kwwg+sEH8rjDSP7GZt1GndeJmYdagKzB3AJ0mdNjG/7OK9XPI+p2+BVuekgE/IAbSbnyxHxGgKlODIfWEAm6sTYgj+1iQf84lbIKWWlpGgeIjkVEQCJj4iJ6wfPF8xeb8Ly57pRqYmBq1Qb9D1I2P1xujaCQDcsQJ8zaPLl9MW0M+EbeWwHT1xrnssWjTYjby9vl9MTImtagdO8nzH1sMV8pkgsQZPXqbdeeJzmAyqqmS3TcAfET0jb1IwN4bW0DSdVQ95UAZ3lrOwA+HaB7bnEzoTrVBIte4tv+7Yw1ifuGfaPn64WezfadcxT72qGk1Kir8MAKxKncA6VgaiN8GOHcW/l6qjAks4ApqxMK7ASolgfD6Y6dKvHOCjM0qtFkTS4IBM2aBpIPUMQZjrjgeVqNl64JEPSqeLyKt+ojHf63GwupnpVUpSSXZbQAN9MkXm5AHzxxz+KHD+5z7uBC1QtYR/dZx/5A/PA33EsI88M4qMrmTTQastmUOYoxYqdGp1BJgne09MeZF2zWglQaWXa4MeOsx1VCQd1p6gADu0n7uEr/wBy0qvDadFn0ZjLPqpzPiRiZhh0Bgg9ByJw7dj8i1OmpDB1LSRHhBZdbEX31MR0sdsQDmRNu0VZ6T5ZA5RWJLabnSF8azYwSNrcumGnKImlRFoECCOXTrfATi1Kc3loPiNOq0FZF9IFpECCZvtgpwugwMO2phcQNKwSYABPT1xccyDNmoMdQIBNws2gGOfXafQYiCd20DUFJnyBi4G9jY/OJwXWntsZ6DEWcEEDkf2B5YtIgp+OEEi9uik/Ixtj3FfuNcsGsSeY5GOnljMROijQpa8rnKoqhtNEtpW26NdtUzedjHhjnOHfJ16GYyaCoRAprbmICrKkbnVEEdR6Y5PX4s9LJ11VGVKyKJluSEmSRcHU3zAEb4gftGraANQUKkjZDG/gmBPWb3O5tXVtJjvxFEoUFFJFFTVpPi8RDfECCZCiIEERpkbCS/Ystl6LiqfvHWxII3neBbSf3thLy/FalRSe5pQmglgLHxeEkkwakj4vEWKcxhkoZ4aGRHZ1VdegLOjxXjS33dQ2mJNrQezOxHfhNcskbxEf7T8NwSDEaTfdfPAztzQU5UvHiQggxt4gCPT8wMCuC5ypQ1VKjrpUqv8AaVbfS1puJAt8Lbzgr2oztOpSqUZBNSkzIepUSPfn6Xxx3EmSZTtHTpZZq1U6VUaj1M3EDz5YSuMcETMVHrUa1ILVkhX1J8Q6lYPPCl2s7UKRSoaiyKAWK/eBhkQj+0k/MdMFuwXbNNQyzagrf6ZY/e/p9/x9cKu5JwJp1dKpTWTv4jTmOFVFo0hRHeDvFatTpsrSEJIIvudoHQYN8H4W7uauaBLkyiEytIcoBtqjnyIOImy6HdF+QxgpgfCzr6Ow+kxiQzCDbp88GMr1wu4JI5dfrjlX8QuNCvWFIBgAGDCYIgG1uc2w5Nm6g2rExca1VvyB+uE7P5FCc1VJXV3Y0qARcuutgCTyA58ziLLSwxiWq6VlOs7gRLy38Ps7UprVp5dnRxqUgrcHy1TgZn+CV6H+tRqU/N0Kj5kRj6C7MZlKPD8szsqL3S3Jjl9fQYtZVHruKhUrTX/TDi7SILkG4EGBImCeuL9kESfvzKcYnzZk6ZeoiLAZmABYgASdyTYDHdf4bZFGp5glAdVUEk/7Bgd/Ezszl6dKlWSiiVTVUFkGmRDchb3icXOwGbamlSY7pnCz/S+kRP8Aa0xPUDriirosAk3XG2ot8RwrcKpdI9CfwwC48y5ai9dGL6IOkETdgLHlv0wxOdKljeASSP3OFvt/X/6JxoJkqCdo8annvscMuABmI1u2QMyfKVBmRQqGabFO8Dao3skwYsSbGRv1xb4TmxWhhf8Al0ww5BoLfTV05jphL4dXYUxVFN6mlRTHQAU5aQFO5axIJtjOxnbClTpHvyVckRblAME8zeQPXFFfjMG+zETpoB64hzWZiFUS52H5noo/wMKGV7W0xmQoVizr4CX5k2BU7Kd9Um2GzLZVlliQztdjEegB3AHLBAwPEpNMtlCDOxN2/qJ828ugsMTjKi4gEeYB9ceUKskj7wuR67fniZWvi8mLfYzhtM5RfAt6lVoAtPeuAflb0wco8PCIEUAKDMD1J/PA3sYAclRP+8/Oo5wYq+sY6RKFc66umVOkbTeTzI5iPx87cj/jLlWpfZgACiq+kn4lBZZQnYqDdedyOWOx1aUQRuL+s7++ET+LFKnW4ezBlLUmWotxME6XA873H9vlircSwnH+B0qRaoanxd2e76atS7/9uqMd07PcPYZHLaSFPdLcCSJAPuDN+s44Nw7LMatNU8RZgoEx8RAAnlvjtef7aNlP5JoGUUASwAsoAsmoco39uogQNzJ0k8SZcuBxFRcRl3JJ5k1Be9z6nF7O9pKVJgHcBzeAG+8YF9JtOOfVe2tZsxUrppRiqptNgSY8XUm+KGb47Wqv3lQhm67EQZEQIt+uO7oHEuKyZ2tXKlV0zMnV09bWm8H9cSVKeoGeYj92xxmh2tzaGftLyepB+jA4K5X+J2aX4jSqf7lg/NSMSLlkGlhHdsqRYIoHQj/GMwon+KZPxZZJ5xUYD5RjMW7izu23iKfbbJVS1SoyzT0QGQkjw+FJAAUKRcesi0YGVBVBTRT7vUAVIM7rEkmw8QgzYEtPPDL2sqV0o1VOZUU2RmUKQFdW+4qzzC6o0kiQNXiga8Vph6NMal1AL3jnd1YEIQnxMq+ElQNIWI3GIMgCBaOWbVoYqFfxxYoPCzT4ZKEHkfPB2pFOogDohc09IEE6IEsK6kaSCp1AmBM9cEuyuVpUUqVCINMFe9rFWXUGJCwwAUN4ec7bTirmO1RRSKlICW1iqgsb+M0/umWgACxud8dxOhmtnqaB6oRXp2DIZYQziyhZDQxAY7SLROFjifH1oUiw1CqjAJcx4RCmDBFgLjkp6zgt2P7Rd62gDUNUtSCjY76LHSdQQ6dRFsLfb52zddSqPqDNRWmEIJ0c9MatTTtyjA3bEYor1tvER6hYliZJvj2m5BBFiNsTZjKMhKspUgwQREHoehxC9MixBB88Bzmay4G2Z2fsT2p+10YY/wA5LP8A3Dk3vz88MRbHF+yucair1qYBqIyxPNT8SnyOOh8E7dUc0zIlN0cCQGI8R5gEbEXMmBiFOdpWzC7w7Wa2F7iOUmemDHF873CF2ErK6SpnUGmCJA6benXASv2npALrR01EgAgEnTuYBmJtJ6HocVsXzDdPeoOxhfI9pchk8vTNSFrKsAsrO0jfTuB1tAxZ4X/F7KO+kvpEWLKVvzuRAHqeXnhH4rXyuYQoaqiYIJsQTsRqj/jC9wvgXiJzAQUcuTJUx3xMMFDA3WCCW+6pjcjBkuwu/tM3qukw+U4P+J1P+KPaKh3dGlrBcsKg0+KwsLjrNsKeW7a08vRqUyKzd7DACFUgqAdUmQbHrhQzXEmq5i7qyMEcBCCALBRAHhKgxo5Wwx9hgG4llFKgjQ24/wDxv88DBLWjPiQVC0HB95bo/wAUaxW9IsF+I96+xsLfDz6XxueN069FilWoGJXVSZyeYixNwI3Bx0biXAMqzorZWi2swTpCnl0F9535YRv4l9lsrlUy9SjS7stWAaCTaJ2JjfmMEvqLLscRSpsMJ5SyWbFGKLroYatIaGJZRCtMDb99FjiVDN0QddJlAIJOjwwOrAEfXD9wqsdFMCI101iBt3AO8Xud8Vu0FUnJ1dTb0l8hLVd7Y81V9pXCwIwBGcRq2lTkxBqcTNRu8sCNhfl0/fLDhwL+JtZKWglW0CBNzuBvN7Y5yASTo0gg72877ee2COV4c0A/y9TkKAGuSWHInr6Y9GDpOxmaMn2nRsx28r954X6wFTVaTEnTBIx4O1eca4NX/wDWB+Ixe4dw5aabX0C43mL7He/XA/L5ippU+K6FiCXP3CeZ8h64vlozqHiU+z3F879lpBDW06baYiCTtfF2rnM+3/3/AHePwbGdlMoxytCzf6NOB4udOesYccnl4pKIvHP/ADixB8yA/ticwrcXzbMysWIA27xzuLzJvhazupFem1wwm/lNgx/c4emEVHbQSPhMC8aeUkTeBGF3inBq1dSe6I+JtWsSRciVJubAWjAVbPMLYMHYRQy+cKkMtiIYHmCCCDv5YM0OIV8zUgkljBLWMDrYTYcvTC4h3w49mqLNSYoEBAltc+KLAAdbm3lgpi4l7K8AqmkzK8KBMHcg+34nGo7MVihc1GAUgbib9Bgucwzqg/02QiCNjaCBtHQ4i4BRcpTLVC/hPluRfe8RgLYEaTjcQFxPglSiAalWtckCDvABPMYiyPC2rRprV7hmuxFk06jYkbsBho7a8CbOrSCFV0FidQa+oKBsPLEfZTs+2USH0sdNQSur77IdiAPubzi/pA5lMvn8sWn4BUBI76r/AOR/XGYYM1mH1tAkTyZR+OPcBy0bwniVu3edqvltZYtRq+GnrVSQFJY3A1LNiBNlMHlOcJ7MPXKuWRhT0pUSNbRAEWmbDSL9PCJJNjtZ2WdMtWBqJU7imH+8GHeuSSJc6o07nkeZvibhHZ/M0qiBmqjWqFmSBpA1eEIYlZUHUBYAWw+ZmAxn4lwDLVKYdAUcjQhBKaioCiQwlgB4ZIt5YW81lGTLimwNEOIZKqFQCsN4Kli2kAmCCTtJMQ09wXIoaRVNBYYsoCEMJUgbWKgEczqvvj1KlO1OqEdZV0XXqh1JmFJ8IBKi07iDAxJEjMH9hclRRDWGs6JciFXTYFgUWwtpYAnnbyUO2wPfK6X11HqJuZlj0vcry646PTfL0cu1WmDBUm0tBOwZfugG2wAwj5XNd7meG6SAQyrMAidTmY99rX9ML3cgRnp+T8GI1fidWq7CpUvUIZ9VgWAOkkAR5W63vgeMywPUzaeW/Pnht4LwRaufzFJyg0mpAK6g5WqBYaxBiTY2E74Vc/WBdiFAGpiAtgASdgNh5csExFwYX4NXlKoPl+E9L4bOAcKpLxOkr06CakkKCXTWVGmDNyZnpMjphZymXcU/GgSUVli5IMwTvzBEco2wZy2Zy/2pGrHukFB2gHmoBVV1ST08/TCgOLCPrNL/ANI+DGjtzUo0qao1Qt3ZltBsZPhooOROkEnlpnywoZKlUehmcxUFivdqIMJDrCrvCgKR8uZwEbNd/WRWPdoWAQtJjURqdo3Y7n2G0YPI/wD0tVUGoiVvY6TXcppE+LU1ouRB64I4LZJgKyFIA52gjgS0i01hK6AthME0yFMTeCca8e4tTbXTpD+XRp6QB51F1eRJNyevoMbUWSFAWANIeTc3AMkGw5CPM4Y6XYinV7kJQSma6nwB6hkAFlc+In7puLGBvgSLr59ozcwTj3zOecGhqpIEQB/8hjpPZNaK5rKEWzCo4C7K8B5LMRYgEjcbYXeNcDpZGpoCDvd2GtyFXUIDBwIJsRHLfE2V4npBBy1CqSbl4kGNhKm2LsxWzIGYuVPY3nYc9m8wiF+5DlBICm5jeIm8T67YXv4gvTNOgM6rKpqfy+7N9Uc7m0YSMnx9BVpqckiEtpDJVMA6heAADHTFTOcZpV4U0q4KuNM1WdVM/wBxIHynF2tbTusXRMsADH37QKVNDSpM+p1Krqv/AKYvbogmOuKnFuOZUJUSoGaIRlGqTpe0GwMMZmce5LtVkyAochqYkyjCIGljMQbSMI3EM/3tSsKTatTMReAQSSLnb3xg9MWd8vXj9PrNWrpO8Gwx2H7wyeKZNyWpZNnquYGsmC0xBh9zH0vgjn8/lqUFspcMBAYCDIjZvTA/g3CGRaLMPEaik2FvEOe0+mKvEc5qSkDcmp9FONU9QdQwJlMmnKnmPvDOJBqYcL3YPJtxaQTbouKVDtEQtVawQOiOWAsroAxWJB+JQLT97A/h3E2qPpYBUUShG7MAUUReZMkiOWIuJkU6WcqTJNFqY/8AEqZPWSMMGwjBg8Qvk+KjQpp01QCmhWB4U1qpCzAAsdvpgxwnjRchGHxK7A9Ahjb0vhSy1ghJkLRpjQTcQt5jeOvmMWBndHcEMJ0MGuLaklvTFGuOo/SMrWO2CYI4pXrirU0RoU/3dBOzR02GKbZ/MiVhbAzIYi0z97BDJ55mqEQCNB3JAjUYnzxmZpkK7N3IJDE+IyJJNhp8uuBoynmXZz7Ccyi+GHswrs1lYqLkiIBCmLneRyAwFqU/E0csOXY+loo95Ey7W6xaBP75YbJGN4qAc7QxlgNhMkxJ2ubX6+WLnAnC0KVraQTz9YxUytUNpgQFRZMiCYA2G2zCfXFzgZihRvP8tDEf2jC7YHEcTJG88pdtsuxgCq1ytqc3EWN8WqfGEqMqhKgLAsNSxYEgk3tcHCrleyrNUuoARqpIlnOqqlMgj+WLCNvqcMOWApPTHdbqyapI0/E3w6QCDtM4uypiCV7NXEW+KZ9lrOAtSAeSgj8cZg4ud3hV+JheoqmzHkdsZgWY7pEAcd7V1DTza6GZK0UyzjSUKjVEamgidj89xgl2S4rVzbsgDKw0szI2khVDaTJBvLKoAtETthQ4rTejTq0anNUqLBBE38UzzVjhq/hFlJzDVC8d3TNjIkNpF45CCbzy6YdU5mXidKyfCNSkONMMNMAhvDsWYE6hJJg7TtjTjfZgZiJqaREfBO7AzYiDvcdcGctBAIdYO1/piTNjShaQQI2PmMG2MFOUcb4fmOH6qZqs2XqIQCq7EkSCDMCb2JMx54X8rWNCKkFe6qawdVzU/pAj3npfmAesdvaY+y6WjS5AYn7qi5Prb5kDnjjnGc4arBtkHgRfILufMwD/AIAxn9TjOJodGhJ1e0c6KhA1dUVKrKXZgL6iJJkzebzjltDKmqygcyWJOygTJJ6QMdUN6J86f/8AOEPNU0y1PufvvAqEX5yEHkNz5wOWMj7NvbD5Od4xZQGOeAOYWPE0q0wFVwFQKCTP3mNxykljbbCTxPi9R3IJAiVECLTt15DD1xSjpr1FAgaEEDypf4xzrOViXeTuSDPkf8Y0ujIclpXqxoqUAzMoqM4FVyqwZYDUZ0nTbzMD0Jxrl8+9P4HZfQxyP6n54gOMBxp4mTmHeGcTZ1dYFln1uIthh4NxbMlFr1KzSCyKgdta6QnVrIwaJUzYjphY4G5LOCYkD2JYX9ROCHHOJ92oVSbKVXxSRcEsT1ME+vkMIuPUUUczWr3rWxzsMyLivGC9ZpOpmI1NPMtf1P8AxjM/xhqTEIBJuSRPXkcAcofGp/uHnz88XuN1PHHID9/hgorCuBF2sNlTE+RLnDOPV2q0warRqmJgbHkMSrxA9+yQPFVmfc/ryjbAnhP+svv/APFsWqB/6mm39QQ/OmJ/PBXUaTFaj6x8xw7NcUCU6yOqstRiCsQSAjn4ja4EbSPfGuWp00zKtTQBGg6ZJABA5kk874o8NzoSmJMEmo5MAnTZIE7SRgs1ALXTwEKFUi0k+FTBjaCYM8wcJXrhZs/ZTE34B23jBk8iBVXQzUzN05MPz98CuOUCaLsEVGoOCyj4WRyVDLPwsCdgbyYjBcdocuGTxanWTpW+ykwTsNuU4Ve13aKpVmnCU6bveOenaTz2xSpdxHftAqUOse36yv2a4sWr02aCVYFdU8lJMenngnxvi5ehmUL82JXzJm3QAgX5+2FngFMPXPkAL/3uq/gxGLmYyjaKuoldYZ45XZSN95DYbYDaeXrBPEa6HE9a1WkwiARMgRT5HmPy54Ucl4azXHiFypkXXaefTEvDOOl9dAL/AKkCdyNhP0xFlcroqwwZbfeEWuJE8rH5YVdSpOZpVHUoX5hjJM7OopqxmASBYgWGx/ZxY7R0e58JJHhBIO/Pf1EH3wtZWkSpOrTE9CCRE3xpncyzAyZ/wMcK8uIqRpG8GuZJIw48NqVqWSRih7o6mV9J8J1OD4trz9BgFw/KfDK/6kgX5Dcx64IcWzmpESmGp09B8HeMQSDBMbXN9ueDWHJCiTUuAWhbh3aRapYId+QAhYFht0HzmMXeFcYFNKFJmuyJBgRBC85tGEHh3EXJWmAqgSZUQTCn4jedsTkpFDU1io1MZ8Ntgee5tiXQCSthM6YuYenrdGXV3gmGBEaVF7fuPfHnEs54laJADN4Yva8Y5rmMlLsabDSKYg7WJjr5HGnD82PEoBp+GLySQSDvN9sU0ZHM7uEGE8xxNQxmuFO+nQ1pvH1xmBL5csSdZuT94/rjMX0iV7rRz/ifwVaNR2UnS1KQpvpIJBAPQ7+5wO7OcTOV8ag6mQK1rFSQSDPtf9nft5nzmXq1FbwBYAJ2AHIG8T164XKbwiE7QPw/DEk6uINQZ0mn2zVANKMWa5uSJIuPOPLFuj2+LnQyEkwANz8VgIEcsc6oVSDrAYEEFvEYAN/YG8EYO5LvRTCU0Y1qi2AEslOLkwJluU3C87jAzayw6U6zDvH+0TZ7MUqJtQFQKSNnYsLT1gj8emAn8RsoKdZdKaNV9I2BAZbewGCXZPhdVnakKLE0KhcM7lAjDRbTsWsMa9scnUq11OY06Qupyp5CQBOxYm3zPLAXtXGG5MbrBFoVeBNq+f0U6aJeq6DQOmwLfW3v0wD4D2SqZp2qEroSoUJInYSbEXAJEwZ3xR/9fp9+tQ6mNO5C7KgsFWdzzn85w2cD7WU2TTTL0UEx3iIATMmDPiaTJwtT0lqoRSBk+Z3VXpXgE7QZ2jpxm6o6In/wIxzPPqO8eDPiPlzx0fi1bVnGltcqoJH+02tzvgfV4Zw1L1q0ORJXRUJk3i1ufphnoUaoaW5wJHVkPUuJz840OH7Lrwmo6ooqOzGABTZQfc1B54vPX4e05c5WrTKCZNOmjEARJe5O+8mY540i+OZmLWWOFiRweoBrMXAn2Hliu9OpWLMqO/XSpaPKwthnzv2dNKUadRZN2d1aR7KOeNaVXNU0qNQ1JTVkWnotqqMYHO5A36e+AI4Lkx62l1qAPtFPKjTUUMCIYSDYzPni7xn4hblv1/4/PDPx/IGkKTVRSqVqmou+m825zeJ38sXcpk0+ytVanTOkmXakHNo5mREnpzOONi6wYJa27RXyYocMyH352VjtO6sPzxmWpNFByLFSoP8AtZ/PkIw1cDyLvUZqCyWB1aAugCIvbSgHnAxtxvJmhSp00riouvSdBBUk3jw2JBnbEtZsRCnpDUynIPwcwTWzigsVUArSW+5Gp1a3IfH0xVbPO4uxjzJx5mGGuv5W+TqB+GPMtUABMKRYeK+5wLGpgJqq/ZpZl229o/dkuzVBgxqOGJSxVroTIaALEGTvO3ngB2i4Q7ZgJSBbQ73APwiDeBAsfriPg2bNMq070zeLQZFxsYIB6W5Y6T2cZ8v3izTao7BjBAhSoAJXeLGIxcro5mRYe4Qc5yAYodneA0qIeqQWDBSuoQfDqMkDruBytzvhZ4vxDQxVahaLSQZ020i/QiPYYe+2HeA65UIVYQoiWO1ptb54R+LcDNSyaJUai2q5kTEYEH9XrMZNIWkPXzn/AFCfZJKWsM7s3fNpPhmIuLrcDVpnFjiWQzFLO0xmXWpraFiwKBmAB58/rgNwrJGnSOowBBsbsDv8jg72mz4q/YayyQVIv1VlnFWwcyTypHON/mDuN1R9oemiaBTZhBJZhp6sZkSJ98DKuWaRqBGvbrHl88FeOZxTmcwTzdgOf3pN+e2I6NZXZJSIsNJsBB5HnImcEUgTNsbUdzJ+C58HMAClrtAXmFHQah0PPn5DFvPZVno0NCb02jeZYgqpJN4v9cEvtSQuh1SBHgpCY8ycT5CrTCrTFWoQDYFB8ib2wI3LzOWwflipwjs3XyzvWqqAq0qvMEyaThYjzOCw7PhlpFnaURQL+G3PTrieWGHjeXU5eqObIVBk7tYc9pN8C3SkwXQ1NSAJ73UTMC07AWixxwv1jMl1VDj+YB4l2cetULB4ZmKgDckVCLeLn+uCfa/sZ9go0CWDatSsy3OohesWsdul8E+DcIJepUlCKI7z+WPdIJF4jfyxJX4VUz2VbVUZiGmkallkbggASSpgHl88MI2V9UqATuBtOd0s7TAjxfLz9ceYM/8AsPMcyg/7jjMdql8LA2f4jTYVNAqeIG7xAsbAA4t5LIsaa7QVFonl0OLWe7GmnRqOQ0KpNyOnrghwPs33uXpPrN0H3o8o2PTFW3HpgyrGUqGcOXhjLKAV0ajG4It0BvFpjBHgnFa0l6dU95WN9MamN7XuL8hH0xHx7syKNBn1SQQLkkwT5gYaeBZLL5bLpWCwzU1JN2YkqCQouZJmwxm9Z1BoUbEk7D5ji1lquffee9mdSPmWrVG1LU8R1WkoCSeROwnywpdue1C1KgVTqpj+n0uSf3A9Tip2i7QsHqGHXvjqNLYqICjVzDMBtyB88CMs1MOe8U2IgSbGdj+GKdP0p1963cnG3j+mNA6QdPOJOcgFImm6agAVYEEg+R64MvnBRy6qVI0EmnMC8ze8kCfcwOuJeJ51w1M1UWFqAki8xuJ1mbemBbk5uuzOVSms7mwA2Xp79Zxpq7hsKeYA0o6hrBsN/wBZW4caixUcHxtOo7mZO/nzPlhd4w5JJ/uP0OH/AI/maZy9GnSkqrWJMyNDR4pvhD4tR2AuSQf/ACg/nia1xZLWtqpljsLSZs6hRQxUM0MJHwkXHvhg7S9oQ9VUJpjQIlBAN7wZgibe2BuV4TVydZ1Qh2qoaaFd4LDVbkTpje0k4DcT4dUSqEqgKxvAYGB7EgWwZ0DtvFKbDQQw5hnPwVkGfCfyw99g+G1xlVNcr4vFTRkuoI+Im0sR12HrbmvCnNMAlZAaf9wGmfXaMddpVCwBmJAME3HtgSJjKxrqbjbh+MxX/iIsVMt/3/d0/wBGJeG5MPwvMNMGKkHlZQdsU/4h/Hl/R/xTyxZ7OpqyFVb+LvBEx90YlUGsQJb8IzniFhMFlkQYJEjoevphj4elXLstSnVOoQZi0kbGRPMjAbKUFbexHn/jDXxvJotGi6Fhr3EzsvKdr4Z6tG0hll/srqKkdltyczyjlDmSaYGt6gPiIA0xe0X3HO3lihmuz1SgXpuPEF1iOYB/wcO/B+EJln1ozlo0+Ig7x/aOmBPaXKvmMyV16T3GoHrBI0xbfVvhOup1wfrNC/rabbD7LpI/WUftD0QkQHEKFIVrtBHhYwwNueLVbj9RWBr0RqBghh3YPOxUNp32kY0/h1wyjVD1M1p7qmAw1n4miCpncAAHrthr47wzLjJLVp0CKjnUi0zJTp9OXnjX7qMVTCnzmeXal1DNkjHEVM32mNYvTNAFQCYWqQIF5EqbgdDjzK8MVgGFGq3eKG0LXUnSdjdBAOPOy+YanVerURhpRvjUi5F/pON+H9sGoO1SnTVi8AM5JhQAAFAI0iMT1XaqB0KCNhGvs6u28gMSOTziE07It4R9jqLyBYqwE7yVrTHtgR2g4f3K0UUQBUMXkSwExNxBXYzvvg7kP4pEmKlEEG0oZI9jvgN2p4ulYjRfRUQlogEtqkeRED69MY9p1flGPPM9CE0Lm3B8Hb+IQqUMuFmKs+xufrjdOH5fYObifEhw0cMNJ6VO6zoWbj+kYunIofu/XAeyfMwGrGYnJwUT4aiEecj6Tjb/ANEqzKaSR0M4bTwyl/TjT/0umNl077W/DHfd/Mr2liV/1b98szpfTBiB4VMbSd598R1cg6gEofOL39hh5y3D0UsQT421NfcwBPyAxvmdCKWYgAczixoX2kmoNyYL7I5JnoVfCfE2gzIKjSPmDqxY7VZg0e70gKFZWaJPxSBb2GA/aLtwlDKt9nqHUWAhLHfeTtYYV8n2yGZqqmYpuwqwGdjssWgDlboOuGlA7eFkq4Uac7S7xBgKrgbSSLdb/njMHMvl8iqhVZIFhJJPzInGYS7Y8weB5gfiudepRZFgao8zYzER5YzgOYqUKQSZuTtET7jEDVP6vx/TGJWA5/Sfxw/7YjGN5L2jzjvQcE2sdl6jpjVOPHL5WnULkkIFprO5i/8A2jc9bDnaDiFQGk2qQOdhtPTngHTenmDpIqQgAFwUA6TYyTJ88AZQW4jK47eD5ljhuXNea2iG1TqdpLGbmDbfFGjlxUruGbSS4i0ydW0DBDL5K8KwHIAEC3/dGB1Ov3dStYl9lO8EmGNucWB8z5Y5sDiXqy2xhLtDxA1HSinmSRsW6gn7ouAfXE+XGiiaaqNiCZmZG9hgbw+moOpo1HbnA9tsXvtI6/LF0T3MFa4/KvEq1AyUqaltQVrCCOTW32xQDq2YRmSwg6QYEqBFzNrbYu51pgRz/I4p0qBBDTFto8sRj17S2r8HeHa/F6feLVhiygi20EGZB9cLNOqar16xX47Kelxt1sAPngiasXDGfKR9cUcxRJJIBJO5JnBjxiKrzmYnECxpggaaZCgcoBBPuSTh5p9o9QnS3sQMJrZg1DNTSCBYhdN5mTAubc8T0ao6MT+OKrsTLvuol/tPX78oRA0BpkybwfyxNwXiHdZRhJmWiBzMc8DKwYiAoXzOPKdQLTcVGmx0x/Vy2298WQjWCZR9QrIxJMtw0fZ2ZrEuGVpvAtcRsZP0xPxCr/LpL/STtfEGTqqwCvqCxvMRAsJ0kfMR6YnqLqEq2q+2mI99j7fLB7bFZCv1i9NbK4YeJZqcecjwz+H0wPrF2LMWIJQrvyPL54kGWI3b2OJFRRyn6jC4aMMo9/7+0k4HxN+5Wm1OmyqZCAFdRHUrAnzJ9jhhpZp3YsV0kmYJ28hOA2WRhECB5DBSgOrYrpAOZbJxjf8A1LVdJB1Mb2gf8R9cDODcGSHp11P8pddJos6sWAk8iDIjnBPLBnh2WFV4+6t2Pl0Hmdh/jFbi+bFWoaS2UXqR0AhVB9LeknnjT6VMDW3EVYNZYtVZ3MDcO4bT7xqttK8o+K4vB26DAZNRy7s4EmqjC/UuT9Ww0vRBptItK+w8XTATilBRRZUAuQYH+4eXrhTqLNRY45mtf0wosRAfyj/MY+GZhjRSP6RifvStyxHkDH54HcPkU1A5CLfsYuJSH3vrvhdSNMUZSWO378S0vGqnJmPrf8QcWaPGqkX0n2/QjAx3VfhxH3jNtti2IIkA85PgQ2ePxugPoY/EYl/9bpN8SOvsD+DYBil1jGtaqBtbFcA7CWwRu+0qfxEq0myv8sy+tZBBBAhtpHWMDeFcPpPnKVOU0mgrKZ3IpgMDHwsGBN/zxZzNI1LcsZRyQBv8/wBMXzpXEGE7rbDaMo7IJyJH/c3648wJGbIt+oxmF9A8Q+gfSVUp8wFHtj255/LFepWH3RPzxKldwPhHzM/jg0kD2/1vNM1TDKynVBEGBJ+uBtCkaaaQomSSWAMn2Y3wX0ltzHyP1xTq01B3JxHvJOdOTBOYzFSOXtivmsu3+pBbVc6eU7SOXTaMHS6xAXEQosbgAe2KsPcy6Ng6Rv8AG8C5dHOyke2LJovzMfP9MXzlr+Ij54m+y04JJaeUXHudx8sTq3g9Gx/k4g6IgyWvjxmLknQJP754vBxsFn9+mI2otIiV9sRjeW1ZAwdvAH/ZUWi3Pwj2x4+TAuWn0/5wRbINElj7iMaIiCxj1gjHBs8f4ktWRsdvBJ/5KdOgPuqffFmlSduQHnBxKKmn4Rb0/U4lKO3ID3xxzIBXgHJ8AfzK7ZSB4yY9ScaGkgFlB9R/jF5aNocwOkj9Jx6tJUuDPqf0E4jPtz8SdJAzgD53MqUl/pQDE6ZIkS5j5friUVh0IPl/xjbSxMEkDz/xi4B+JQuvkt8bCarlVAn4v3643DCPCv7+eJ1yAEGQfY/piQoo5R88Vyp+ssFYDOAv98ykNZPT54s5TJOzBbsxMADrjHrRsfy/PB/h1JcrRNd7VHXwg/dXr5E/h64b6eh7W8CK3XVID/5GQ8YzIytIUqd3NjH3nPP0A+nrgbk6QSmZMsbseZNpPzt7YqKpruar6gD8F4gdY6n9MZVqGnJU6hEXIWPQgYY6nqF1CteBGPsqo1WC62WhLKR1I+k/qMRDKLzIPpvirQ4wRSNPQAderVJJ2gAbQI+eNw5YcyOt7YSbLcnaMdZ1NdtxdBky1qja31+s4kWkWvqMeX/BxHRygN9/92LCqqmy+4FsC1Kuyxc1WWeqw4E2p5Xq0+dx+WJmYD9SMVHzQ6/MfliGfPFwhbdoE2onprG8nq1Z2PuDjynTkb/X8se0k8lPmLRiUuBz+c44uBsslKS/qskRpDmPp+m+K9Wr5T+H4YkrP0+YJxog+fQjHBcbtLs+r0VzUKTy+n+MZiyqrzF/LGYr3RO+6f3MHqL2X6YkdWO8D2AxKcmuohK9MxbxzTn5kg43zPBMykaqTMOqkOPmpOLbE7QYsOMHMgGVtcn2xAKag7z8hjKlrNK+R8P4xiSmi9QccdhkmEVg5AQAfM0qVuUfhiMBzieqR/b+/QYiGZPQemBgZXYfvCswWz1v+0jbKGfEfrif7KoHX3xXquT0xZy2V6sf+0R9T+mJYHG5x8SKypchEz8yuaumwUes48qVmI+G3rid6AU/F8oPz5Y3+1CNzipA5AzLrqwVdwv02lOhlWbmY98bnJwfit5ifoMeVq5OxP79MbrSqNvPvi5Dck4EEpqI0qpYzZayRFvljw5no3tGMpZMzcfXFsZVCNvkfzxQlFPmEVb7Rthf8Sv3btcj8BjyjlJ3H1xM1QJZVHzk48avP3fri41nYcQJ7SnLnLQ72a7NDMMx1FUXcjqdgMX+0nZwZZQ6NqTYzYqTtcWjlhCzPFatCoDSqOhKkHS2/wC+uJMvxrMZiqFq16jLBMMxiY6YsfsrqWH3juDR494JeuGvRWMEy7UqmbE/PElGlqN2/P6YmRdG5A8ov84xbyVDvSFRgP6vDsOZ6emOTU50oIVq1X1Wt8iS8I4WpJqVPgp3M/ebkPQbnAvjHE/tNYqT4FMt5nksfU4udpeK6VWhR9B+bH8cDMvkPCFUExufPqT1xs2EdNVpz6jMlT3bNQGw4ElNfofny/TEJQtt88MPZTgC1qhFU+FROmbtPTnHUjywe7Q9jqC0mekpVlEkSSCOe/P3x5q3rqan0e801R7CNZ/Sc/p5S/iWfeBi1SogG0kjYTjyo5H3bfvpipUqyYAj8cHAazmNO9VGw5+stVcwRZlB8gcRhwdhHr+QxCAef7/DFqlS8xPSJGD4WuIln6g4myZf+qQMTU6W3ihfT/GMpAgHUZxGc0NiSPb9MBLl+I6lC0jLc/36yVzuBqjqBinVrtsGYjzjHlXNE2BMdDOMTbxK08umCBQozFnta04HE2VAAdSsTyIbb5c8TU7WuSfPHqZULvIPnyxCwvJWR6xgRbWY0tYpXJ5/v0m5LH/n/OMwPqEkmBA6YzBe2fH9/eKHqB5P9/SD1qK3wz5D8sEKWZamAVeojC4gxPsL9cUMvlySdhtcWvizSoj73pMfTbCOZCHzDGW7VVwfEQ8iPEoaRy5X85OLR4plisVcuobfVSbRb0gj/nFPINSIMld43IN/fF05WhB8AEbmDe3rjg7D3hO1tnM0fKZSoCVrvStZai6h/wCS/vyxpT4IWIFCrRrTyVgrednifngMmWpljJgctOo84vA9sWaWQKQVXUR5Gflgnf23g1BXcS5m+G1qd3osv90ah/5JIGKffNyYH9+cYauD9oKiwtSdO3ORvsDBOI+0vDqWk1aa6WF2keFh1gbHnOCI6MOJcvYd9Rim9ZueJMvlg3X2Fvn+mJaubn4rxtPL540fPMYiAPSPqcF9RGAMSR2VbU7apu+WQeXzONBWUGwPrzx42cY2H0/XEB3ub9Zn64hayR6zCWdSitmgY/SWargiYJHmY+m+Ky+QOLFHLg/en0/XEgycX1QMcHRNhKtRfcQ7fxI/shiY9pv8tsWaCMeW3l+QxqldRt8+X1x5mK4b7x9oA/DFCzt6cQvZpqGsHJH1EDdon/mL/tP44n4BxnL0o1A9594kAj0A6bYG8YqeMX+7+eKvCsmKtYgqG8JMH1GPVUkVdGurcTBuJv6gsuxnQV49l6sKILGwCyCfliTPZlcpRYAQ73aDMdFk3tgf2b4LTy4OYKAMbIPLrc/sYCcUSrnWcq4VVMS0+I89sQvZqXukYEEBbe/bUky1wYd8zVGO9pnYdNvT5jBtOEVORBHQMB+eEmnwvN0jCQf9rfqBi8vGM9TsylvkfwOEmPT9UxOrEcxd02PTx5lntG706lM+JGAaDsbwLHfywKp8TqPURWqORqFizEfImMZnuLvXZRUUqw8o3PQ4qZI/zlnr+Rxpr09VfTEbHAO8Ue57LdR2jKcw3I7+cT+uNqNIm+kEeeJUoKVvAPr/AJjG1LKtYFjpHQnHlWtA2E2K+ldiC4yPmb0FItpA9ZxaUgbn5Yr1KygwTH1+eI6qrEl5nbbAN3Mf9NK4U5I+NpJWqMJMgDpjQVFYeJgPKD/xiouYAMkavIkjFlM3TIkrE8r2+uGAoQZxM9rTccA4H1MynQAIOr2GJgpBO56SdsQpQAgifKRjyvmIPXrgDEucCaFaLSuptv1M2q+IbgDFeqTspLDp5+gOPKtZdMAX/DFRQ02n54Mi4G8RvtLnA3J8Zkst/Sflj3HvfuttO3Sf1xmLdz4g+wvk/tK324Sbev478/fE1JQ1xqjffpj3GYzGnZzzLQdViQf8/PpjKldNQI1Cd1HPqZxmMxTMuCZcPEUUqFp2PM7+d5PTF7KcVDqIIHlpiefLHmMx0JqOZ59o1uFgSdt/1xY7Q8QFOjp0jxeEH/t3MemMxmGaACZQk6CYqU0A6+puf8Y913vtjMZjRIiYEuUFQ7LPmY/DGVKCA6j8uWMxmM1mPcxmehqVfu+rSJ59tAMAQMevmV6SfMYzGYbNKgiZR620qR/EqlwfLyG3yxi0ztv0xmMwY+kbRSsa3APvA3HkK1ADHwjb1OL3YnhZqVncmKaiG89jHpAvjMZj0fTevpEzE+q/CuYJ7Qv2k4g1Rlo07F7DyXmfliP7M1NAAIVR+z748xmMz7UsPcWv2xmPfZ1QNDP7zT7Y0W/ziLvCfTGYzCAULxK22O/5jmBeLtFUf7fzxFwlJrqD5/gceYzHoCcdCSPBitKhupUHzGvL5QAyb9MbPnQDF/bGYzHj0/EY6p6rqT93QCsYkNbuxeJJ2ucUxmYxmMw5SNpida34gGBxLFHOrzBJxbpZYMveAQN/2Nse4zA7RjcRjo7Cx0kDA+kir1453xGudPTGYzHV1qVl+p6ixbcAypVqTc42RHXY74zGYu5xgRWhdWpjzPO9brjMZjMRgRjDf/R/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6" name="AutoShape 10" descr="data:image/jpeg;base64,/9j/4AAQSkZJRgABAQAAAQABAAD/2wCEAAkGBhQSERUUExMWFRQWGRkZGRgYGBoaHBwcGBcXHh0bGBoeHCYfGBsjGhoYHy8gIycpLCwsGR4xNTAqNSYrLCkBCQoKDgwOGg8PGi0kHyUsLSosKSwsLCwsLCosLCwsLCwsLCwsLCksLywsKSwsLCksKSwpLCwsLCwpLCksLCwsLP/AABEIAMIBAwMBIgACEQEDEQH/xAAcAAACAgMBAQAAAAAAAAAAAAAEBQMGAAIHAQj/xABCEAACAQIEAwUGAwYEBgIDAAABAhEDIQAEEjEFQVEGEyJhcTKBkaGxwRTR8AcjQlLh8SRicoIVM2OSorJTwhY0Q//EABsBAAIDAQEBAAAAAAAAAAAAAAIDAQQFAAYH/8QANBEAAgEDAwIEBAQFBQAAAAAAAQIAAxEhBBIxQVEFEyJxMmGBsZGhwdEUFUJS8CM0guHx/9oADAMBAAIRAxEAPwCk5qjTJARmMSPZ6dB6fTB2SemUCAQQZL3XewMdAcBDhz0w5A71IgMJiSdwN5sVwLRYCpc7H2TMG/snoN8VNt1wYHIxGuUWpSBc0hCsUL/5grDRIO8S3+1emIO5MMSYKuLG97ySTudsFVgI0u2o6yXW+7GdQI3sYHPEeby9QSGWTqA3khYaNRFuUb4km9gIUj70aSwYAsRYDkPPzOD+HZypTrLGrvUOoEiYA2IHvMHC/wDAk00YXDkgDYSD19+G/CaAWsmpYIUqwPMbg87Rb3Yh2tkSCJ3TswxbKUSxJJQb/q/rhmpwg7FVw2VXTssqB0E2Hnh8lhA5YtA3F4UiqnSQfPEjvC9MQ1a0bxIifeYBxrncwoBBttv644kCdCVG5xtq+eFCccpg773Pv2+mI24+s2BkA/W2B8xe8kAmO2Wcezis5ntM38Ii/wCvjgI8bqsLv8LcziPMBNoWwy4vVA3IGBKvGKazLbflig5/PZnUChpkTcPqab9RH1OJPxLP7TKp56AQDbYAs3192JLSdkuY7Q0iQNUE9QcZmeIqVbxDwjUIYeKAbRY7xiku5FiZnnI/mEc+s4GOaVgVZhJFrwD+Zt9MVmrkGwgEdJdqLsVL94XEow1gGNX8sCNjy52xrVNNkWo7gEtqvALBbQI3Hp98UrJ8V0LGqNhc2IG33x4eNEQJB0+yGggEGZHSTE4gaoHpBlo4jVCVaLFwaWtlKMJg3uPeeZw6y5TWzA7t16iJucc9znaNyoTw6ZJYQIDM0zeZMT7sGZLtWEAJALMJmJ2blPODghqUubyBOgUzawiSdxHXp+r4FzGZDMlwBNibapBEDrvhdkuLNVVSkAwT4juSIEiJIm8jocK+I1CKq6oEIdRW41vBJnrp6Th5fFxJjKrxuK2mZVC8yxBlV26ETYTGx983EMuandqgmkQxqAcwosARadcesYovaDP68yGp7gwCSF6jabkX35zi6dn+JJVohDDXKmAE9lhJ3vvMjr54JHuZEpHabItV8CoUepVYmGAt/CgBN21HblfnOKfkeAPGZaqpVqN3mBHhMRYy3utOOxdqczSo1KLNTBOsN7OoiOgmJLH78sVHM8RRcpm5N6lRmLL4JLKsgjcBSN7zqHXDTYmRK3ke0UqtN1VVYhjptAC6Axi48XW5Jnni0Uc0kacqNAZfES3/AFaSd4P8pWmbSN8UeoiBCsTVaopMC+kqZExeGg9L4Y0mdhUWm6tTZVECAwUaYB8ze2FGqE5khbx1ncw75l0JHd94skmQwRiw1Xg87YRZejV1EgmCT4tM7MbD3YepwkhYKksqqABBl2uANO+lR9uc40RnFQyGgG4G4k2Mbi5xWqMTDEWtlapMqlR1OzGZI9xjGYMzmcqB2C1mUTtJEe7GYLcnUQbSoa6lNdTsuk+AFdQHtaj0g3x61GnVOopqa1w0Ak/bkNrnHlCh3lFRWGkudQIuIEwzctRMiPMYiThDKGMqUW8kwIEe0u4wnggsbEfhFz3I5kVGllIqLpAufZvci0sNoxYuC0FA1Eh2ctJk6W0nwnTsNrg4QnLOjh6VVQxAUwAhFjawjSQDJ+OLZlOGKoTxMwXUQBENqF4jcc4xLNexU8xgN5BxPKUWhWdKUbsFJgsJiFteOnPAfDeGO9SnU2pmFBkXNwBHQ/Dfpi3cD7PU69X97S0mzFWkCYvKi4Om+42xcMvwVGqBe7Bo0ypTceIA3F4IFuW53w+hTGz1TjzNuyPD3oZbSyQ2omNrQN/PDXWxgi1gbj5e7fGwryCeYBkfTEXdtLL0gqSLemHyZUe0fEa61yq1PAdLbXBt4esTf34UHPVmc95UJF4EAel9ztg/tdVC5gyb6VNrieYwpTMHeYEfIqT+vTGVVuXIj1EmOvTGppiJuDyn374CzeVqs6RUYATJUtvykTBvjajmidzYzG/36YGzObKVqctZngAb3VrG/kTt78KBINoN5O2XYiHdtRFxJ5GZ64Ap5AqznvamkiLu1iTvvaBho7AEsem5PleBgGNYcatAAJufIzy3wxDHC01ocHSCAdbGRqa5G+088Zl+zwUEahqItqixsPj/AExJw6h3aGCXM6ibEAt6Cw/rgXiZGumAsuWG4kARfmPTfBFrGxiybCH0+HCkJBBNp26zb9cziGtVF1I2n3G2/vx5ls0HQkrA1FYKkEWEgdbnHlYnkL78vht78Vzc5iHW+ZqlVPZa4vvEc/uRjbLukgMYJtBvz+3ngXvRqAOmTY++dv1zxAa+l4AEyLDzMfTEAZiuDD6icv7mQQPW03xiMDAi5EdeuNa1fmDESAeYBifpuMRJX8QvvGwJ9cR85PBl44JWCUKckCZY2kQCRpm5B/QwFxDPEI2khu81aRYsEghOUi8x6HEHAs8fw+lSQ6SbKBNNWknUTEgAifhgXK19RDVGhqZ16DYTsoBmSdpHKcaYb0iSTFucyL9/T1wKdmLnnJub3iZ5cjh1lO061qwpJSTQvM2UtMBhzUyB622wB2ip1EcspUO+4WCNJuUF7xe/mZ5YU5GqjAITD1GZniVAXcRe8QbxthqkDidLzn8m+aWmFp+JFJDMWI/ecgSRME39PLHO+1tB8tqoGorMZYrM6XmLnrEG/I4vXZXiQoUVJckQdlMELGuWM7W6byIGKJ2yZKlWqULE1HLSZ2AMACPd7sGWFheSIr4JnVYoDBCqwOqBYm5EeZPxwzzmWpioj0I0SFYAkzpkE8yIj34rXCw6FnChh1N4w276AbQxF456j6zim+TzGiWrKcSCtIMREENt/m6zgnNcbW+kGWC3mZIB3j32xU6dVbaRMgDxbiAfTEqZolYDX6RsBz8sQlwLSbRg2aZyWdCWNydO+MwIqvG4+JP2xmOtItH3DuyNT8GtavXVEqKtXu5A1QZEuQdNiDAwBxDK0aBUNSaaljBDGREnQCRecdN4RSU5SjR/dkpSQBiNUHRAtEAyOvLFU4t2TDsCy101MTq1ArJJMiTKCTMTjQNFLbbRBAlSq5FatRqocgVKcHQoFyd2BNjEW8sWHhRA0eIHTMEzuI8J9Qce1OxtOjmRTWpqNQHRIkK0EwT0A+HPGlDhTUn0NphhZhYBiLeRHs3HTFRqTDJMIGW7K8Z1Nq0quloZuUnmB0H3xZMhmg41g+CTvjlmVzMAgzJuYMj0Inzj3Yt/ZnPlkhZtGqYgfO0Rf1wVKoSbGFLPWgdBOkfP+uPHzMEAjef6X8xywFn6h1IGMQZkf6Gvfb448zihAlxy35/3xZJnSpdr3DZliD/Au3ms/bFfpiZi6Eb+759MMu0VQnNkmw7unYea9OWAKqTSOmBY8rb/ABvjJqn1mPHEgyqlarSTHIQLTN55gxtyIwPVzOvMqovoUtJFuYJHUzbyn34ly40mDuSCYG/vG+N1gA38RhSbmQDMeQufjhd7GDaTVc0FZQTcmIgnlN4n54gXNwTKyGIj54kalpYEm+8jYetsaqqknUQNPUQGAvFrieowSN0jCOZ4uZgkQVUjrM+QnzxDmXXXDX1X0iZIibxuPLzxsaqmQlMKZJ1TqsDaCfpiNjAJvzidufIj5Y6oMxVQi1prTYLsNIJLQALloudo5Ywvfedz+uWI6ualRAjrtvgavUvJ3g7H6RbbCQJWJPMjauNRE7EHbr9cSVmBYsszFjyIF4xD7TRPpH2te9vfiz8K7NKSDVLEn/8AmDAHqfsPji5p9LUr4SLZguSYiD6gFv4vITtjVU0vcEfofecdEyvDMskAU6YI9SfjiLjPDKEFjQT/ADECDB5g7g4v/wAqY4vmB5o5lHeoVRDFoYz/ABcjYfy7wf8AMcO+EUKStSNQ6qh16kLHQdQGmAFO5NptABx5xngLCnRWgCySxZt2IYg3HQc46DGmXBpolSqlOKbCV0wTJBPeTcRIg2g7Tiu1B6TWYftGqwPEa1aNKgWo1AmxKmbTAYxEGSWAMxa3likdoc8pzCGkCAFCtPQi4HoCAPTFgzGfrVvHVC6WnQLrJmzME9uD8OhGE3GuCopY6idECLgSfPTeRBAG459CuSMDEMGQt2iK5fuEnTYsNjq8uRBGnlhZmM6QSWAm89LDaeR2wIEEzYTf6j6zOFmY4kxN4K+1HuPzwsLuMYDHNGi6jVZbGCDc8+QuP64Oy+XXc2Ok3kATvN8K+EipmTpkEEbC1lm88unvw5yeVDNpURpm5O40gaR164i3eH1gHBtLLUDiHRgC/TUdo6b3wwSlBMObj+Xfyv1x4nZevVNQ0BZhK8gQIsechth1nGcQyzLme5AIkGAAfEFEEjqAytfyOG7Li8gHMz8X1LTzjbGYU8SVkquq7AkXkH34zHbDO3z6Dbs0kko70gYkLF4JMaiCbk3wdnMprUpqIn0M22IMgjBbYEaHJXUQSDMHb06HFq5gTlvEvxC1nVLd0SJS2kbahNwL38ieWF7VFrVdMlSiw7GIJ1SIYbCWF+QHni7cS4U9as6UnA0KA7+EuxII0KY5LczzI6YV5rsyKQYgFEVCQDcliVkEgy06TuMQwuLSLRI+XKCGIDAgLBmTeL/PF67M5Twk6SrWkyATItHUEHfriv8ACuzlRKgLoFSzFrcjqAAmNueLlm0KMSo9knVAHsNfVGx0mbYWiAZtCi6pXKvT1guIb3RZZ67G3U88TIpr0ZH89lO4uCYPT6Y9y1YGowb2RoVj1I1X9D19MF06qmpINpIFogaYAHvmZ6YK1505/wBsZFeoSLgLZb7IPjblgHJxvJgiCCNpH9MNO1FT/E1JNzpO42Kr+rYTtWbcH4ieX6+GM2pa5948fDIsuXUAGYBt1i8YlWkTIvaDIkbHy3+PLEa57vFZtR5AAxFj8cLzx0rVSkSSWmRIkCORG4tM32wmxYyI9rt4V8LFTzFrRzPPGuZyT1D4VtaZaJ53A25fq2B6OYYxclRED6n06D8hj18zBuxv/m8ucnDkUJGWPEw8IIMlwLwIMwI5kAfHyxJmaAcCX8YMGTAsIEQL25nrgRaxmdR98wPTy94xHnHgMdUGLEHrHr5b46peJdT0kb0uRIkfq2F9ZTysOXu/XXAdLiDMRF43IJNzfkI5dcFCoSgbcEXa4nbnsd8CKZigm7MbcK4tTo05KnvDMHSWgWmInScLM/2yJIVHZVadTAEGJgCY8Mnnj3hAb8UJLQaL+E2G4vHW+ECV6aJGlmdiS20aeQG5BvEeWPQeHa5kHkqgNrZ+951bQpsFQtzeNaXE0UAvUIY7fvGn64KHbcqrLUqFlIIBPtehP8Q88L14Z3wT/CVNKj2wrG7GdRJgWAA6WwNxDKK9XTV1Iac+BlkkmIB8VgReb4138V3uVp0wfqP0lEaQKAWbmXHhnbkpRQsjhZs9iu2288sRN2iGerQypTpi2tp3ibxNpVfQkeeFXEsipyFJNQC997UEW8fL064JpcHBWpBYpTBCxEkhQSzCRCDYnz23GMWt4h59NkKercR9AZeraIUSrIbiwjCtxM6hpIZ0M94shQxglySANU8tMAYifOBH/eXNQSXZTMnaZE2O5HLrid+HQtNQ6MTuFpal0nVDkr7SydzBHQ4c5rsmrBGlCGKohR5Ri0hnCmChBAJWY5DzzlDNcxRlS41kCxLWZh4JBAkgclAEbc+mKZ+FgCYM/L87Yu/abhHcO6alJAW6TpOoC5PUjAFbhi9zTPgOkwVO8MefO0jbpgQxBzGCJez7ujagbNI93O+w/rixZPNA1CFBIEkjobc8J6bBAFXZWuT9xyv9MZlc4xMKBDEgm8+f688Sy7jDBtLVV7StRDBGAdVg2kCQefWTMAe/CzJdoVGdSpTju1RRsYPhhiRM3M/GYxHx16dGgq31VR7QEmbEk/GMVWjmNDkncARHu/vggDaEbXlrzuXWrUao12dixPiG56asZhAM65vrj3DGYGzd4O9e07ZT/aKwUMEDKHYMJOrQNWkzflpknecHt2qpVtC0QKeYqTd/DoAnxt/NI9kc/QYoXDO21JcmQKSD98vfIqi9OBpMc7g4l4z2qqVM44p0Uqmf3ZCgkpErHP2fhfGiKYJywkBZ05ss1ClpRZPNpuxuSWn+I3vO592E3Fu0Jp1VpNREFA1z1LDl5Ypx7dZ/SrGm+lrKdJgzyBiDiLLcVq1qpNVSGUab9JO3lJOHU9OrtYm8YqzpScR9m0hoNvMbdNsLs/2vpUajX1kKFgXYkE9bc74W8Q47l8zT0rmWpMiwTEjaIMeZ+2EeQ4LTYgfiqNSDIVg66j0Zgbe7FOolX+kQdhjbL9tlphkCFlMAAgiFGoxuZI1QD0AOGHBu0tOqEpFiKrNB32vAUnrz25+mKvW7OsznumogapX99YW22mOXPEf/AADMJWVjTIAgtpcT/tI2tN/PCQtbdkSLGE9pcx/i68wAGj/tVR+vXCqskoxmPMmNjz6YM4pka1WtUqGi3iYm19yPtjyhQemZq0iUJA0tqAuOoIOEeQ7PgSwvES5Wgq+EMCCeZmzE/fGU8rTauhV0ZwT/ABSRa4A52nAy1oqVEmdFQKLDaZibSeWPMr3QrUwph9Tlhp38O86beo3wBSxzItxLGUjaBPQk/wB8BsVBaWA6jn87Y9rFoBEaVibib7f3wv7xtRMdI+Hl9cQoEcwsJuhGqzGPh8Lx8sQ5+oAhgg+nqPn+WPK2bIsYBHOR9/XAmYLsNKJudyYHXcbdcSy3irbukH4a6MsnxGfDpZQLAE6iBJMEYkq50qRTOpUsSofwkw9yI38ON8hQp0hGmeoHsgxFpE7W+2JcyytfSZ6+Dz/6fmcaGmr0aeG+0N/BNa2QLfWS8HzU51hpE6HEm9ho5be/DPhlSlSpZdxlqOt6Naszabg0wSImd8J+zhnMButN/pTwfmhFLLjpkMyfigH3xieIWNey3ANr8joY+mrJpl3c5/SN6vbBxTZu6U6aOXqQSbmuwBX0E42znFUrVe7egjFcz+HDn2gAmrUpjfy2wizSgJUWR7HDl+JU4Noj/FDnPEKx/wC2kv8AXFEUKdP1rg56nsD3iPMY8wXtDVSnRVTSBpiuymDcBS4kSY3jAef40jZRSTLU2AsNJKPtSaPauCRygHGnbsk5cW3rtPOJdh89sQ9ksmwdlTQ4L1NdKourUtF41LPqJG4uRImNrQDdRu2ecx2sazhR2H2lp7PUVqIzO/4cCfGjnSpcUwFifGJkFVFr3sMWet2eVZq96rUmKHvRUCg6CABIPhJImZM7WOOXpxNsmzpUoI1OsWKC8rJuFO/TfEef7XDMyrA94zKZm2lEiB0EiY2kk40KNMu4Tvi8o6imEU1bi3br7S6ccyCVcwzIqNpPjVSTrkbqDAIO8jblhdkeF06yqCGQpJaAWUxtzNweeBqFWrVp0iDqcqwEm7BTtq6Beh5YaUuNU6NNVYEF5OlV3GkFjH1xUrIVqFT3nURuAJ6xBxbKMqs5HtNG1mAEyRuDHXzwp4JlalSppprqKgMdgAB9r4ddpuI95Tp16TaqZbSQeRIPLlb64rWWrwNIEANJteQI3ifdizptOazbFxFV3FL1SyNwh8wGJTXo0sIPiF9JA6CR06YrGa4YyVGVkYHUojeNRMKSOcRh52e7QPSctO6EEEC99/MziOrmTocXlmZwehMX33j7YDcBgwstkROOGtzU7nkeuMw4yufbQsUwRHQcvfjML3CBYyutT8QQqwba5A62PTDDhFJwx0B2uVhW8RkQQOkzGLRW7MIzrTLyzMBKgGGIteQD8cX3hv7Plyyllq6iBPsCbSbQ25tiabMeRBGYZw091kqKV/bMMw/laQRHpYYrPFWnNav5lB+Lv8cL6v7T8pMP36MCQQ9KwiQbKzX88R5Ti9PMVFem4cBFUkKy+ISTZgDud/PGlpDepGpe8X1uIqy1IWWBmALmCQfWNU/HAuTzQLtCkGALjkT+VsCVsyFqBlEqSSZt4GsyxFrE4no1iKjJAgaYbr4rH0Ig4z6IJrKT3gjdeS5dCKnMqJtPQE2+HPE5rF4/fMjMTfnubESY5YXNJq1Y3AaD8B98Pk7KM6o1KwYKSWHICTO9ifeMQ7urEg9TDDEmCVMpBKh3MD2iSOZFxy2xLlaJVklyTN/ESMQZXManqBhBGkaTvvYDrzviei0ulo8R+2+GaetUNVbseZYAgeZyoUuVIM1JiRYlr/U4jy3Dl75aocalmwa1x8ceVaSJ3oAlnZmI/Ppzwl4JT05mQCAA0SPLrafhiu4uzGQRxLc1Bj/L6z/Q4j/BybuI6Bo5f6TjVqgi8YDzFXSCRMnodoH0wleY1r2MjzGa010WmveaSC3tGAWABjy3nE/Faiio+ltRkiwtv7XlOEWSz9RXquJRmGkkSJSBaeYtiOpmo2+OGVmHwia3helBUVqh9hGVSp5fPGq1x0OK/mK5i5b3Xw9XLjTBG4357YTs4M0K3iioxQrCOyFRfxBBkRTMQs8lm9ow6Ocyb00U5oKy5ZsvdDbXHi+W3zwt7J5Y0KzGmWUlCCQbm4IxXNDMPFDF21SVE+J1/M4VXRdRWLXIOOLTACsKIHT1GXerVyZLf42mNRyxAZTtlwB/5bjpgzLZ3KB1cZyiQK9WqbxPeCAPURjnufygsQFjoAB9Bhj2bydNq9NWWmZOxCnkdwd74S2hDL8Z/Ae3aVRUseI67V6GyJZXVgaqERPOqL3Hnj3hND8KzPV8DE5pl8UELrBnymMM6ObpNQpZfNAmhUYINPhNMqZRlAHIi/keeBe0HA6iVT3kN+7zLU9N1dXZNLLfYDljS8PVRSKg3sT94et3iorEdB9oF2/ValIvSjUntqDeGUMWUekkjluLbUDhJ/eDyn6Y7FwvhyVdbuAWWrS0HmClISfeGNsVXtBwwZWua2XcU+8QFqaiIMkSLFYJG07zyxs0QVZdufymbW9SndIMvmcxTABQIU21j+E8ze074MGfqMywVIAgHSOg8Q8iQMZxdozILSUZUB3L+yJIBN+Vjh1leCBlSwIRSFYAKYYgw0E6r8zfCzResGNJcm2T0PUTWVqOn2Cv06DqOh/6xK1VXWrUio1ySrL4QSx6dbEb9MKK66ahEFQNg1j7xym+LvxLLlECaAEDai0y2qIEmLKByFsV7P551qwGQyB4TTViPUsp35QThlHzaVZVZM7T7H/BK2soad9O1ak+N2B2H35i7hhiuDcrcAdBF/Xc2w5yGbLTopqZv4mIIkEdI6fDCzKZU6pIiAxmD6be7DDs+kMeYkgHzDD7YzkUMcyruKwR6ecUkU08A2iD87YzFrAj+Gffj3Fr+GXtE+cYvo8SNamVJChQp8IgeFRBF9zzPocWzh/bZjSTUBpiDGrVAHrf4YXZ/i2Wp06SlhDKuvSB4SAovNwAOWAOJ8aygRAjKZmNMSLReJi973xRF16xwkPEu0NIsW1O8zIKwBcmxM+mNeEZvvKjNceXTe2K/wB9qJBIAQE25yZj6fHDfs01z+vP6YueH3876GGjEmMKnAtOZ4ctSSlUnvFJMR4fgPTDztXwbL0kJp09DBkS2mIBHv2wgqcYCNQfSznLsEAZgFsJBG8Axv5YMzfbM5sdy9FUJIKstTUPasIItcdeeAoizj3kk5vN81lP8Ox0hrAXgRN7Xkx+oxHls2Hp02K1KmhdOlC+2lI/tb6YAXtWIak+XFQIwWzhJPijV4Ttp+eAB2pdMvpFNgqkKXBm6wDpvIEjznCaouzQLXN57mcwtOqxjwyQVmW0k8z1Bv5RiTJcUWrUUCZmbiJ5T6/nhU3FvGIG8lSTvI/i6ffDPhmRVWV9IB1RbzuRPTHaVbVV949YNmKT637uPEzCfETuecGP64Bp8Dem8hqesbxNp6mNziHiHFqtN3hXCkkbm4Ba/IHy6RhenaWqk3qxYkaiNjuIO/KccwyYO+Wx+GZhUmVJIkKASffaFEdSPfgRsjUjxuig72Iv0HU/EYSrx2obsjOD1dvqScF5fiTPl3qaCTT0gDork7fMzhW0Q95Mxss7NYFifKAFE3k2ixwHWy5Xcb4f8NzHfZSqvhWq6jTqYKCEcFrkxJAgD1wnNICmqhwTqkhTqAB5G25tgWTdkTU02r/hwFbjmLc3TXwg2kxbrhxlFgaGmU8Lat/I/D44T8bc0yhiGVpg9RhWc47GztLABrm8bfbBpT3LEa+qDVuOoE6NwVQKp66D9RisZekDTWOqT/3KT8sPezNL95q1apoidpm24kxzwvyVE92dTCdXhMCxERbY4zz6ajfSXKFM1UVRzZv0gearXjdeY5jn9cS8CyzGuhQ+FTqJifZBa3ObR78ZWyoRmgkzB+I/PDXhqlY0DxhHj10n7nFzgTJakUcq/IjjjCD9zp2723PrzxaX7T5CtTFJ+7RCWEzemxImJFgSTIGKpmZZKB3OoeV/74veQ4ZNNdSKGKjUCoBnny688V9G2Wt3/Uy/4gmE9v0ET5PhzUK2YVhCvVDUzPhYGkQCl7jbFQ7Y5gDSlywpKSf9zfP8sdTq8DFZNFQXUs1N5kozqVOnopBIjkNoxzDt3wpMvTSnLGuqqjEtIKwxBHK5549DpKo3reYNdboREHBSdAE7D6scdE4I/wC7GKe3DO4c0xeAl9JXdZ2N+eLfwZIRcehosr6VWWUNUCtYhuw+0LzAEGRI5zjmlRv8XHSPl/SMdMzSb+mOZZhCM8bG4BHw3wqqQtIt7/aN0gLOF7lfvLANTWpslNmsSyyrDpGyn64PpdlMwFhXoj/a0X9MLBg/L8YqqulHE2gvtbkenrjw+l1ZU7Gt7me68V8GDA1qIz1A6+0PXgOcAg1KHwfHuI3o8Qc6op36Ex/64zGz/wAl/ETxpQf2tOeUKilQWGo9cY9CSYQkWixF8WFcmo2UYlCjYn3f2xhmueggeb8oip0HAI0wD15fr7YsPZ4QY5wAfd/SMesvmPp/fE3Dv+afQffF/wALqFq9j2MZRYlsxZlMlqZlcg65Ukcryp9zffG2V4WaJMzIZetr7dN+eGYpXJMb2jGvanX+EapTkOugsRvpBgkE2kbfDCNNVIqZ6GcrG8H4jwaKveLMPVWrH+m5X4z7iMR51DVVl0xLE9Ykm2C+BZ4V8uiM4arGq+8rO82JKx8BgnugN/lHPCtRUYObcQjvBxE9Ghpj93JW20bR+WDMvWcuAV0qWsPjzw0fhL+7yxpV4eyBGItrjlOx/LB6OoxrrfvCTzNwvEudyBqCouxNhPKCb+UzhVU7LkzJgHlz3nF4/wCDvM6hBvv1xqOFMDYH44Q9ZwxE4rUvxKieCGI8umPcvw50Xu91MTbcicW88FY/3ONv+D6bkxy64V5jydtYzmXGM01OqU/hgW6Wm2IKXEWBEGMb9rjGaqpvpYD4KMLEX542qRO0TiST6uY3CjMgEjVEziOvwKwKTqFgOvlibsnnVp94GBPSPUzh7RyVaqrtTpkKi6iDOph0UxfY2HTFJ2KObT01JaFXTB6va34Rj2YpPToFGQqCS0xYmI9rmd9sKM2mikf9S4s/CsuDSSqjSriAL2/qMBce77LBmSHcaSdQDAgmNiL7jGWWc1jcXyINGptQMhthrY9oi/C94AwYR+WHXZxaNKoHrBiADAAsbGJ574aPwavVVajKASq2WALgbAbfDArcDfYqf17sWmrMTe1vlz+cwKz1nqFieflab5vPf8p9IHiD6QdtPIHpiwD9oym4of8An+QxW83lzCL0t78Rjg7x7BPoCPrirpqjC80/EywFO3b9pbaX7Rk/+I/9w++EXbbtXTr00BarQIJgqqvqkey3jWBPrgJeGsN0e/kMJu0mUg0QA13i8dV2vjW0jGpVCnjP2mM7MFvD8xppKa9d9SmIEaSzARpuzWEbzisZ79pOZmKRFJRsFH3wy/ajUK1KNIeytMMfNmJk/KMUJkx62mGp0EQdpTsKjF2zLfw39qOZVv30VV5hhf474sy6Kw/EUjTNIrph41o5k6V8JmeRkY5SExff2Z0+8Neg3svTJHkV2P0wqvQ8+iyt+0s6aqNNWWoOLi/tcRmBjOWNYKNpeZjfrjYXvj5+w2mxn1dKi1FDKbiFUuIVFAC1GAGwBxmBicZiNxgeSnYfhJEyZJ9oD0wVTyJAJnbnGPFfbpz+2N3rgHwiLb7z+WH3nyXaJ7TAuRt+vhjTLD99vNh9TiSnfcxtad5+uPEWK/L2Rt6nGn4T/uPoY+j8UnWlOwknaBhcM+az1crSZZWBc+FvFDhrwV2B9TgvtDSdaAKqwuJIBtufXfCfhteX1mCdBVhZSbyDO5nbrbFzw/SjY1XrkWgvTJGIbw7gAy1PvqVKo6OUIqagdAGomRvHK9iQMP0ypkEWDCZIt6c8a8I4t3NMBGLAka0MGBEEiYnlt02xYMrn6cDU2pWgA23VYuNkJ6DAPoC6k5Bv1jRUcgeZYW6D94Hl6dYiIQR1H5HFWzVCtm6xjMLSp02YROgShILefO5x0DLZmk1RUVpY2AJ6T5eRxXuL5YUMzp0KoYmC1MNq1DxBSAbGdsUvJqUWyMy5RZH/AKo14bRR0u2oqdOoc4AvbffBH7vbpywZQyhpKqsNJI5AAbDYD3DHppjnPxOFMM5jLjpF/wCITyxG+dp8gMH1MqCNh5YCfgityP6898DOvPnvj+aapmq7vuaj/wDsQPlGIMvmQD0xaf2lcMC8QFGmLlaY9WcmJ+Iwj4twX8NmqtAmTTaJjewv88aNNsCUXGTLN2Gy6U2qVKq021wU1Ta5kxy5YvC59OigeTEfbG/Z7s2jZWgSLmmh26qDhl/+MoMUqjbmJl1MKBK9lcgKbOV0im7BgoJOkkeLkIBN8ENkKT1irDUkAwb39+Hi8BTqfpjc8IVb7df64rbCzlj8vyloVQtMKPn+c0oFVAVbACAJ5Ym/EidxiFsovUYiqZTnIjDpXiXNOO/B5d5Pu1Ysf49SMJ2yQkkMp+2B6sr/ABYTRp7AbyzqawqEAdBHx4iBil9us+r1sqI2ef8AyTb4YKrsTN/nhHxThjvUpsLqu977jbGjpWCVNx+f2mbqAWSw+U27XZP8WqVkF1QKR6WOKJUyRBiMdF4a7USdSlqTXMbqeoHMdRg2twLK5jxU6ie4gfEG+PX0NTSq0wV/8mKyvSYhuJyxMmScXXsRQ/D1lqNYQZ9CNvjGGw4Dl6Al6ifEHAmcbVpNG5BBjSettQ6eWGVtRRo0yXkItSs21ZZ8/wAHWoLkjpbY4rGZoNROh+tj1GGNXjOZo0y7hWUb6dxfmMJsz+0CnUGivTOk84NseBq0d5JE9poNc2l9J+H/ADiESvM/LGYr7dp6M2Zo5eE4zFTyH7T0f8w0394l0XIE2KsGBvIPzGG6cPuA1K0bQQfrguhwmvUJbMVASZgKB9Tz8owwy2Q0mdz5/li0KWZ4EUdpgdLhaf8Axn/cFwk4vlwmaAG2gfVsW9qR/UYq3H1jNJ5oP/ZsafhwtXEZtAloojaYNhcjFf7UcKyy0amYqgroEzTW5J2kCxvG+Cczl6oAKuPQz/XCriGTzboUKqyuII8sVhUKNcQitxKpw3ilOsygPAJALEGBPLoT5Ti+ZngWXo5Z3ZyRpDCoTsf4SkWB+NicIK/Zx6mU7hafd6CChC7MOZ6zsTviXPcIzLZOnTKKxpEHQNyNLDmQDEiBGNBdX57KrNbOfaV3RlBsL4lYy3HX/Fa0ZtS+KRygi/lt6Yet2qrmotZqrF0spgWB38Mab+mAeGZ/LUCHrUXo1F1QCGQHaYtLXtFxywNxvtjk6pHdZY0zfVJhSeRABxspraVSrsZccX6TMfSutMOG+nWWPh3autWzVM1ajMQQLwBDG40gCARHLHR8cZ7NFs1VBpUiSjKS4Mhb2knaw+uOvJWJ5D44yfFvL3KEtx0lvQBrNuk4E4wYiaqRvhf2izvd5asykBtDAHoSIB9ATOMa00JyKm54hx4FTK9+GB/6dG490J88b/tSyejiTtyqIjj3LpPzXDD9kPCCuZq1WBGhNK+es3PwX54m/a3l9WYy7DZqbJ/2vP8A98WA3rAiSPTedE4W4XLUgIEU6fu8K4maoTsVPmbY1TKKoUXkKB8BGNXQAS3zxUPMtC0zVYiST1G2InpnrI9MEKsc7Hyx7p/W2BhQM0PL7Yjel0+GDn/Vsa93q23x06KK2XPTANWj1xaPw/UD1xp/w4EQQI63m/njrSLykVac+fpgVkI/RxcG7NbwdOBzwkgXBtNwAZwQNp0qlOqy8j88L2oJ+HIamutUN4vIHXrOLfmMuQLr/wCMYG7hGBDJM2thi1NvBiypPMT1MtTR6RCIvjuY38LWJ9YwzrVFoMGqd4gYliVETIj+XlHlhRxbtOMvmKaUlEIVZp3JBnSNwNvnhp2z7b5asimkKrV5uzKF0rN1aZD3mI6m+NL+ArVEDd5WXVpTciMaWURglQMzgBlYkAapgiQAASOuN34TQfemPeow+7LV8rSyZrCotam6zUZoEMoshQkw1yImdsVrKcUNW6rEG46YrnSVBTL9BzGfxSO4XvPH7F5Ume6pj3L+WMwW9dp9jGYqbj2j/TLLpOI3EY2GYInbHvf2J0z8z8sMteBeDNUbocVvjgP4mnM+xz/1HFpOaBHgUsBEjnMeZwl4xkalarTdUgKsG/mTz9cW9HanWBYyN14VTzZAx4eJMIgD1v8Alh1QojSshZAG3liQ0F6C+KjD1HMLdEtPPt/LJxMmYkSUA98/TDI5cdMed0OmAMkGcs/aWTUr0liNFP19pj8LAYrFLhwi4w9/aXnjTzzQmoaEmTzI5eUR8TiqDtIIE0yff/THqNFWoLRAY5mHqadVqhsMTpX7LqQR6yCLqp+DHp646C9CecemOZ/sxz5asxKaNSEKJuTIPQdMdHzXFUpWYiem5xieIurViycYmhpQy0wGm3cAcz7zgXNcNVwQwBB64ynxlXBI6xcfq2JWzNvyxn3lwZiPLcE7kk0lVSd9+XnhLxrgVXMVaTVKauqSJDREkXMnyGLgWJ3J+uMUDp8sQCRJKiAsxX/ViRlZrMLdbfngiee+PbWvGBtJtNKVIDrPnfHquTa3u++NmpjqfjiMuJImDjrWkyRqjKNgY64lWuWEkfT9HAB4iFmRHTzxImcB9PX88dcSLiFqBPP5xghaw8sKqueC8zPpONPxRsS1ukb+uJ3SMRxYjHopDnhSueEbgfDBFLNSN/pibgzoXWy8iI+WFnGaHd0KrogLIjEA2uB78EnNNqgE+YscJe12cjJ1dRIlQOZ3IHLlh1BQ1RR8xAqMQhPynEs4X73xGSTJNzianVNwDbrh82SRctmjA1E0IHPTrMny/pitQdl95+2PaK1nYDobflME5UGEvXcLKT7sWz9nHHUNUB3MsI0mIJJsdpnlHnit5SixWLX6bny6YkznCPwhoVg3tk6gIlWU8vLSRfrjtQt0zw2DApkbscjIncyq9PljMA8Pz4qUkc2LAEi2/Pl1xmPINTZCVPSegBDDcOs2ocSBBJhY5bmI/PG1Pi6kspIEc/1t6Yr+SyyOAS5I5QdrYOGRRGEHVJk9QPMzG84qbng3MbLxin/m+BifUjHrcfpAgeKSJA0n+2NMvRGnS3hGwveI64HzOQ8MLU1DoPLzviSWk5jNc6SV0qCp3N7fKMG6xyviq0cqw/icdAJj62vGGuXcgQSxEfo4JWkqLxo7qTa0741aqBhacwOXxmMa6523xJMPbOXdvJbO1zJ3AHuRRhVX7Jk8MXMqP3gdmIvJpmAD6AjV6McMuM1TmM46qJ1uVB9+nHS8vRVUCC6qoWI5BY+mLDvtUWiAm4mcy7GZiHpk7EgG/JrffHSxkpO8gcjy9Djm+eyYp5mstPwIlWUAHKxgchBx0+hVBRWB3APxGA1FnAMKmvQzwUo2Hv8AznfHiN5yQRMW+GJDV5m3vxtaLj0jFa1o+aTymJ54m9DOBq9XSJMkQbAT8sQNm5SytFuvzxF7SCwEMNXysOeB6udA9f18cBNmSbagDHK+/ngbu2sJJ+M88LL9olqvaMznyT4Y/QxqleR4hN+RjACZdhfSSOth64lChbsR6nC9xveDvaFHNf5eXTENZ9pFvS4+HTEaVDIZfdy+FsaOzTqAk9LffEXvBLmeswJBkn1+2NqQM3MeeB2DSJUCfI/XE1ME7/D++IghpKGIPteuJO9Y2BiL8sDlAf4SvpA+ljjKkgmLiOp5fHEw902Ndxs0+WInzLMjKYuCL+Y54iqCIE6d/fPT9TiGvlOpuf8AMR8sSGIzeDvlc7XJ3eWlqaqajqrQdwt7REC0xG5xU8lpmG9k8x98dD4pwZa1Mo1oupk7xy62xQ81wRkJA8V4H9sen8M1yKn+oc/OU9RSaobqPwjHhHDnqMwy6Ex7T6dQHuG5w5HAhWy7rWcM6n92YKkMd9twbAzi+dhuHplqC0rKwEm+5O5m04H7RNFeoNO8QREbCS3XA6rxRnpFFFs4N5KaYK4cmLuH5h6VJKeoeER7PIbcumMwKzX9pvhjzHnjWqX5l4VR2mnahAuYIUBRq2Fhz5DBGdqEU7E/w/THuMw6AkG4VmWLKCzEEiRJjlyxZeQxmMwQj0mjsdSYlzjGBflj3GYiGJrlj4cbMfp9se4zBCc05VwP/wDco/61/wDfHU3O3+r8sZjMOr8CKp9ZzniTf43ODlYxy9lcXzgjf4el/pX6YzGYhvg+v6Qhz9P1kz33vfHuXNzjMZis3MYIJxA+Nf8Ad9MSZ9th64zGYBopusGzI8M8wMS5f/lg843+OMxmFGJWesP178Qss73vzvzxmMxDcCLMnH6+WIuFmVve/O/XGYzENxOk9b9fE4Fc74zGYESYP3h1C52PPyOJNR0i/IYzGYISFk2WuWBuIP3xAx8E84P1xmMwMKQ0/t9sV7iI/fRy1fcYzGYfR+E/WMp8GWHLGCYtcj5Y2LEqJ/lGMxmLFX4BAbiQk4zGYzFWK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8" name="AutoShape 12" descr="data:image/jpeg;base64,/9j/4AAQSkZJRgABAQAAAQABAAD/2wCEAAkGBhQSERUUExMWFRQWGRkZGRgYGBoaHBwcGBcXHh0bGBoeHCYfGBsjGhoYHy8gIycpLCwsGR4xNTAqNSYrLCkBCQoKDgwOGg8PGi0kHyUsLSosKSwsLCwsLCosLCwsLCwsLCwsLCksLywsKSwsLCksKSwpLCwsLCwpLCksLCwsLP/AABEIAMIBAwMBIgACEQEDEQH/xAAcAAACAgMBAQAAAAAAAAAAAAAEBQMGAAIHAQj/xABCEAACAQIEAwUGAwYEBgIDAAABAhEDIQAEEjEFQVEGEyJhcTKBkaGxwRTR8AcjQlLh8SRicoIVM2OSorJTwhY0Q//EABsBAAIDAQEBAAAAAAAAAAAAAAIDAQQFAAYH/8QANBEAAgEDAwIEBAQFBQAAAAAAAQIAAxEhBBIxQVEFEyJxMmGBsZGhwdEUFUJS8CM0guHx/9oADAMBAAIRAxEAPwCk5qjTJARmMSPZ6dB6fTB2SemUCAQQZL3XewMdAcBDhz0w5A71IgMJiSdwN5sVwLRYCpc7H2TMG/snoN8VNt1wYHIxGuUWpSBc0hCsUL/5grDRIO8S3+1emIO5MMSYKuLG97ySTudsFVgI0u2o6yXW+7GdQI3sYHPEeby9QSGWTqA3khYaNRFuUb4km9gIUj70aSwYAsRYDkPPzOD+HZypTrLGrvUOoEiYA2IHvMHC/wDAk00YXDkgDYSD19+G/CaAWsmpYIUqwPMbg87Rb3Yh2tkSCJ3TswxbKUSxJJQb/q/rhmpwg7FVw2VXTssqB0E2Hnh8lhA5YtA3F4UiqnSQfPEjvC9MQ1a0bxIifeYBxrncwoBBttv644kCdCVG5xtq+eFCccpg773Pv2+mI24+s2BkA/W2B8xe8kAmO2Wcezis5ntM38Ii/wCvjgI8bqsLv8LcziPMBNoWwy4vVA3IGBKvGKazLbflig5/PZnUChpkTcPqab9RH1OJPxLP7TKp56AQDbYAs3192JLSdkuY7Q0iQNUE9QcZmeIqVbxDwjUIYeKAbRY7xiku5FiZnnI/mEc+s4GOaVgVZhJFrwD+Zt9MVmrkGwgEdJdqLsVL94XEow1gGNX8sCNjy52xrVNNkWo7gEtqvALBbQI3Hp98UrJ8V0LGqNhc2IG33x4eNEQJB0+yGggEGZHSTE4gaoHpBlo4jVCVaLFwaWtlKMJg3uPeeZw6y5TWzA7t16iJucc9znaNyoTw6ZJYQIDM0zeZMT7sGZLtWEAJALMJmJ2blPODghqUubyBOgUzawiSdxHXp+r4FzGZDMlwBNibapBEDrvhdkuLNVVSkAwT4juSIEiJIm8jocK+I1CKq6oEIdRW41vBJnrp6Th5fFxJjKrxuK2mZVC8yxBlV26ETYTGx983EMuandqgmkQxqAcwosARadcesYovaDP68yGp7gwCSF6jabkX35zi6dn+JJVohDDXKmAE9lhJ3vvMjr54JHuZEpHabItV8CoUepVYmGAt/CgBN21HblfnOKfkeAPGZaqpVqN3mBHhMRYy3utOOxdqczSo1KLNTBOsN7OoiOgmJLH78sVHM8RRcpm5N6lRmLL4JLKsgjcBSN7zqHXDTYmRK3ke0UqtN1VVYhjptAC6Axi48XW5Jnni0Uc0kacqNAZfES3/AFaSd4P8pWmbSN8UeoiBCsTVaopMC+kqZExeGg9L4Y0mdhUWm6tTZVECAwUaYB8ze2FGqE5khbx1ncw75l0JHd94skmQwRiw1Xg87YRZejV1EgmCT4tM7MbD3YepwkhYKksqqABBl2uANO+lR9uc40RnFQyGgG4G4k2Mbi5xWqMTDEWtlapMqlR1OzGZI9xjGYMzmcqB2C1mUTtJEe7GYLcnUQbSoa6lNdTsuk+AFdQHtaj0g3x61GnVOopqa1w0Ak/bkNrnHlCh3lFRWGkudQIuIEwzctRMiPMYiThDKGMqUW8kwIEe0u4wnggsbEfhFz3I5kVGllIqLpAufZvci0sNoxYuC0FA1Eh2ctJk6W0nwnTsNrg4QnLOjh6VVQxAUwAhFjawjSQDJ+OLZlOGKoTxMwXUQBENqF4jcc4xLNexU8xgN5BxPKUWhWdKUbsFJgsJiFteOnPAfDeGO9SnU2pmFBkXNwBHQ/Dfpi3cD7PU69X97S0mzFWkCYvKi4Om+42xcMvwVGqBe7Bo0ypTceIA3F4IFuW53w+hTGz1TjzNuyPD3oZbSyQ2omNrQN/PDXWxgi1gbj5e7fGwryCeYBkfTEXdtLL0gqSLemHyZUe0fEa61yq1PAdLbXBt4esTf34UHPVmc95UJF4EAel9ztg/tdVC5gyb6VNrieYwpTMHeYEfIqT+vTGVVuXIj1EmOvTGppiJuDyn374CzeVqs6RUYATJUtvykTBvjajmidzYzG/36YGzObKVqctZngAb3VrG/kTt78KBINoN5O2XYiHdtRFxJ5GZ64Ap5AqznvamkiLu1iTvvaBho7AEsem5PleBgGNYcatAAJufIzy3wxDHC01ocHSCAdbGRqa5G+088Zl+zwUEahqItqixsPj/AExJw6h3aGCXM6ibEAt6Cw/rgXiZGumAsuWG4kARfmPTfBFrGxiybCH0+HCkJBBNp26zb9cziGtVF1I2n3G2/vx5ls0HQkrA1FYKkEWEgdbnHlYnkL78vht78Vzc5iHW+ZqlVPZa4vvEc/uRjbLukgMYJtBvz+3ngXvRqAOmTY++dv1zxAa+l4AEyLDzMfTEAZiuDD6icv7mQQPW03xiMDAi5EdeuNa1fmDESAeYBifpuMRJX8QvvGwJ9cR85PBl44JWCUKckCZY2kQCRpm5B/QwFxDPEI2khu81aRYsEghOUi8x6HEHAs8fw+lSQ6SbKBNNWknUTEgAifhgXK19RDVGhqZ16DYTsoBmSdpHKcaYb0iSTFucyL9/T1wKdmLnnJub3iZ5cjh1lO061qwpJSTQvM2UtMBhzUyB622wB2ip1EcspUO+4WCNJuUF7xe/mZ5YU5GqjAITD1GZniVAXcRe8QbxthqkDidLzn8m+aWmFp+JFJDMWI/ecgSRME39PLHO+1tB8tqoGorMZYrM6XmLnrEG/I4vXZXiQoUVJckQdlMELGuWM7W6byIGKJ2yZKlWqULE1HLSZ2AMACPd7sGWFheSIr4JnVYoDBCqwOqBYm5EeZPxwzzmWpioj0I0SFYAkzpkE8yIj34rXCw6FnChh1N4w276AbQxF456j6zim+TzGiWrKcSCtIMREENt/m6zgnNcbW+kGWC3mZIB3j32xU6dVbaRMgDxbiAfTEqZolYDX6RsBz8sQlwLSbRg2aZyWdCWNydO+MwIqvG4+JP2xmOtItH3DuyNT8GtavXVEqKtXu5A1QZEuQdNiDAwBxDK0aBUNSaaljBDGREnQCRecdN4RSU5SjR/dkpSQBiNUHRAtEAyOvLFU4t2TDsCy101MTq1ArJJMiTKCTMTjQNFLbbRBAlSq5FatRqocgVKcHQoFyd2BNjEW8sWHhRA0eIHTMEzuI8J9Qce1OxtOjmRTWpqNQHRIkK0EwT0A+HPGlDhTUn0NphhZhYBiLeRHs3HTFRqTDJMIGW7K8Z1Nq0quloZuUnmB0H3xZMhmg41g+CTvjlmVzMAgzJuYMj0Inzj3Yt/ZnPlkhZtGqYgfO0Rf1wVKoSbGFLPWgdBOkfP+uPHzMEAjef6X8xywFn6h1IGMQZkf6Gvfb448zihAlxy35/3xZJnSpdr3DZliD/Au3ms/bFfpiZi6Eb+759MMu0VQnNkmw7unYea9OWAKqTSOmBY8rb/ABvjJqn1mPHEgyqlarSTHIQLTN55gxtyIwPVzOvMqovoUtJFuYJHUzbyn34ly40mDuSCYG/vG+N1gA38RhSbmQDMeQufjhd7GDaTVc0FZQTcmIgnlN4n54gXNwTKyGIj54kalpYEm+8jYetsaqqknUQNPUQGAvFrieowSN0jCOZ4uZgkQVUjrM+QnzxDmXXXDX1X0iZIibxuPLzxsaqmQlMKZJ1TqsDaCfpiNjAJvzidufIj5Y6oMxVQi1prTYLsNIJLQALloudo5Ywvfedz+uWI6ualRAjrtvgavUvJ3g7H6RbbCQJWJPMjauNRE7EHbr9cSVmBYsszFjyIF4xD7TRPpH2te9vfiz8K7NKSDVLEn/8AmDAHqfsPji5p9LUr4SLZguSYiD6gFv4vITtjVU0vcEfofecdEyvDMskAU6YI9SfjiLjPDKEFjQT/ADECDB5g7g4v/wAqY4vmB5o5lHeoVRDFoYz/ABcjYfy7wf8AMcO+EUKStSNQ6qh16kLHQdQGmAFO5NptABx5xngLCnRWgCySxZt2IYg3HQc46DGmXBpolSqlOKbCV0wTJBPeTcRIg2g7Tiu1B6TWYftGqwPEa1aNKgWo1AmxKmbTAYxEGSWAMxa3likdoc8pzCGkCAFCtPQi4HoCAPTFgzGfrVvHVC6WnQLrJmzME9uD8OhGE3GuCopY6idECLgSfPTeRBAG459CuSMDEMGQt2iK5fuEnTYsNjq8uRBGnlhZmM6QSWAm89LDaeR2wIEEzYTf6j6zOFmY4kxN4K+1HuPzwsLuMYDHNGi6jVZbGCDc8+QuP64Oy+XXc2Ok3kATvN8K+EipmTpkEEbC1lm88unvw5yeVDNpURpm5O40gaR164i3eH1gHBtLLUDiHRgC/TUdo6b3wwSlBMObj+Xfyv1x4nZevVNQ0BZhK8gQIsechth1nGcQyzLme5AIkGAAfEFEEjqAytfyOG7Li8gHMz8X1LTzjbGYU8SVkquq7AkXkH34zHbDO3z6Dbs0kko70gYkLF4JMaiCbk3wdnMprUpqIn0M22IMgjBbYEaHJXUQSDMHb06HFq5gTlvEvxC1nVLd0SJS2kbahNwL38ieWF7VFrVdMlSiw7GIJ1SIYbCWF+QHni7cS4U9as6UnA0KA7+EuxII0KY5LczzI6YV5rsyKQYgFEVCQDcliVkEgy06TuMQwuLSLRI+XKCGIDAgLBmTeL/PF67M5Twk6SrWkyATItHUEHfriv8ACuzlRKgLoFSzFrcjqAAmNueLlm0KMSo9knVAHsNfVGx0mbYWiAZtCi6pXKvT1guIb3RZZ67G3U88TIpr0ZH89lO4uCYPT6Y9y1YGowb2RoVj1I1X9D19MF06qmpINpIFogaYAHvmZ6YK1505/wBsZFeoSLgLZb7IPjblgHJxvJgiCCNpH9MNO1FT/E1JNzpO42Kr+rYTtWbcH4ieX6+GM2pa5948fDIsuXUAGYBt1i8YlWkTIvaDIkbHy3+PLEa57vFZtR5AAxFj8cLzx0rVSkSSWmRIkCORG4tM32wmxYyI9rt4V8LFTzFrRzPPGuZyT1D4VtaZaJ53A25fq2B6OYYxclRED6n06D8hj18zBuxv/m8ucnDkUJGWPEw8IIMlwLwIMwI5kAfHyxJmaAcCX8YMGTAsIEQL25nrgRaxmdR98wPTy94xHnHgMdUGLEHrHr5b46peJdT0kb0uRIkfq2F9ZTysOXu/XXAdLiDMRF43IJNzfkI5dcFCoSgbcEXa4nbnsd8CKZigm7MbcK4tTo05KnvDMHSWgWmInScLM/2yJIVHZVadTAEGJgCY8Mnnj3hAb8UJLQaL+E2G4vHW+ECV6aJGlmdiS20aeQG5BvEeWPQeHa5kHkqgNrZ+951bQpsFQtzeNaXE0UAvUIY7fvGn64KHbcqrLUqFlIIBPtehP8Q88L14Z3wT/CVNKj2wrG7GdRJgWAA6WwNxDKK9XTV1Iac+BlkkmIB8VgReb4138V3uVp0wfqP0lEaQKAWbmXHhnbkpRQsjhZs9iu2288sRN2iGerQypTpi2tp3ibxNpVfQkeeFXEsipyFJNQC997UEW8fL064JpcHBWpBYpTBCxEkhQSzCRCDYnz23GMWt4h59NkKercR9AZeraIUSrIbiwjCtxM6hpIZ0M94shQxglySANU8tMAYifOBH/eXNQSXZTMnaZE2O5HLrid+HQtNQ6MTuFpal0nVDkr7SydzBHQ4c5rsmrBGlCGKohR5Ri0hnCmChBAJWY5DzzlDNcxRlS41kCxLWZh4JBAkgclAEbc+mKZ+FgCYM/L87Yu/abhHcO6alJAW6TpOoC5PUjAFbhi9zTPgOkwVO8MefO0jbpgQxBzGCJez7ujagbNI93O+w/rixZPNA1CFBIEkjobc8J6bBAFXZWuT9xyv9MZlc4xMKBDEgm8+f688Sy7jDBtLVV7StRDBGAdVg2kCQefWTMAe/CzJdoVGdSpTju1RRsYPhhiRM3M/GYxHx16dGgq31VR7QEmbEk/GMVWjmNDkncARHu/vggDaEbXlrzuXWrUao12dixPiG56asZhAM65vrj3DGYGzd4O9e07ZT/aKwUMEDKHYMJOrQNWkzflpknecHt2qpVtC0QKeYqTd/DoAnxt/NI9kc/QYoXDO21JcmQKSD98vfIqi9OBpMc7g4l4z2qqVM44p0Uqmf3ZCgkpErHP2fhfGiKYJywkBZ05ss1ClpRZPNpuxuSWn+I3vO592E3Fu0Jp1VpNREFA1z1LDl5Ypx7dZ/SrGm+lrKdJgzyBiDiLLcVq1qpNVSGUab9JO3lJOHU9OrtYm8YqzpScR9m0hoNvMbdNsLs/2vpUajX1kKFgXYkE9bc74W8Q47l8zT0rmWpMiwTEjaIMeZ+2EeQ4LTYgfiqNSDIVg66j0Zgbe7FOolX+kQdhjbL9tlphkCFlMAAgiFGoxuZI1QD0AOGHBu0tOqEpFiKrNB32vAUnrz25+mKvW7OsznumogapX99YW22mOXPEf/AADMJWVjTIAgtpcT/tI2tN/PCQtbdkSLGE9pcx/i68wAGj/tVR+vXCqskoxmPMmNjz6YM4pka1WtUqGi3iYm19yPtjyhQemZq0iUJA0tqAuOoIOEeQ7PgSwvES5Wgq+EMCCeZmzE/fGU8rTauhV0ZwT/ABSRa4A52nAy1oqVEmdFQKLDaZibSeWPMr3QrUwph9Tlhp38O86beo3wBSxzItxLGUjaBPQk/wB8BsVBaWA6jn87Y9rFoBEaVibib7f3wv7xtRMdI+Hl9cQoEcwsJuhGqzGPh8Lx8sQ5+oAhgg+nqPn+WPK2bIsYBHOR9/XAmYLsNKJudyYHXcbdcSy3irbukH4a6MsnxGfDpZQLAE6iBJMEYkq50qRTOpUsSofwkw9yI38ON8hQp0hGmeoHsgxFpE7W+2JcyytfSZ6+Dz/6fmcaGmr0aeG+0N/BNa2QLfWS8HzU51hpE6HEm9ho5be/DPhlSlSpZdxlqOt6Naszabg0wSImd8J+zhnMButN/pTwfmhFLLjpkMyfigH3xieIWNey3ANr8joY+mrJpl3c5/SN6vbBxTZu6U6aOXqQSbmuwBX0E42znFUrVe7egjFcz+HDn2gAmrUpjfy2wizSgJUWR7HDl+JU4Noj/FDnPEKx/wC2kv8AXFEUKdP1rg56nsD3iPMY8wXtDVSnRVTSBpiuymDcBS4kSY3jAef40jZRSTLU2AsNJKPtSaPauCRygHGnbsk5cW3rtPOJdh89sQ9ksmwdlTQ4L1NdKourUtF41LPqJG4uRImNrQDdRu2ecx2sazhR2H2lp7PUVqIzO/4cCfGjnSpcUwFifGJkFVFr3sMWet2eVZq96rUmKHvRUCg6CABIPhJImZM7WOOXpxNsmzpUoI1OsWKC8rJuFO/TfEef7XDMyrA94zKZm2lEiB0EiY2kk40KNMu4Tvi8o6imEU1bi3br7S6ccyCVcwzIqNpPjVSTrkbqDAIO8jblhdkeF06yqCGQpJaAWUxtzNweeBqFWrVp0iDqcqwEm7BTtq6Beh5YaUuNU6NNVYEF5OlV3GkFjH1xUrIVqFT3nURuAJ6xBxbKMqs5HtNG1mAEyRuDHXzwp4JlalSppprqKgMdgAB9r4ddpuI95Tp16TaqZbSQeRIPLlb64rWWrwNIEANJteQI3ifdizptOazbFxFV3FL1SyNwh8wGJTXo0sIPiF9JA6CR06YrGa4YyVGVkYHUojeNRMKSOcRh52e7QPSctO6EEEC99/MziOrmTocXlmZwehMX33j7YDcBgwstkROOGtzU7nkeuMw4yufbQsUwRHQcvfjML3CBYyutT8QQqwba5A62PTDDhFJwx0B2uVhW8RkQQOkzGLRW7MIzrTLyzMBKgGGIteQD8cX3hv7Plyyllq6iBPsCbSbQ25tiabMeRBGYZw091kqKV/bMMw/laQRHpYYrPFWnNav5lB+Lv8cL6v7T8pMP36MCQQ9KwiQbKzX88R5Ti9PMVFem4cBFUkKy+ISTZgDud/PGlpDepGpe8X1uIqy1IWWBmALmCQfWNU/HAuTzQLtCkGALjkT+VsCVsyFqBlEqSSZt4GsyxFrE4no1iKjJAgaYbr4rH0Ig4z6IJrKT3gjdeS5dCKnMqJtPQE2+HPE5rF4/fMjMTfnubESY5YXNJq1Y3AaD8B98Pk7KM6o1KwYKSWHICTO9ifeMQ7urEg9TDDEmCVMpBKh3MD2iSOZFxy2xLlaJVklyTN/ESMQZXManqBhBGkaTvvYDrzviei0ulo8R+2+GaetUNVbseZYAgeZyoUuVIM1JiRYlr/U4jy3Dl75aocalmwa1x8ceVaSJ3oAlnZmI/Ppzwl4JT05mQCAA0SPLrafhiu4uzGQRxLc1Bj/L6z/Q4j/BybuI6Bo5f6TjVqgi8YDzFXSCRMnodoH0wleY1r2MjzGa010WmveaSC3tGAWABjy3nE/Faiio+ltRkiwtv7XlOEWSz9RXquJRmGkkSJSBaeYtiOpmo2+OGVmHwia3helBUVqh9hGVSp5fPGq1x0OK/mK5i5b3Xw9XLjTBG4357YTs4M0K3iioxQrCOyFRfxBBkRTMQs8lm9ow6Ocyb00U5oKy5ZsvdDbXHi+W3zwt7J5Y0KzGmWUlCCQbm4IxXNDMPFDF21SVE+J1/M4VXRdRWLXIOOLTACsKIHT1GXerVyZLf42mNRyxAZTtlwB/5bjpgzLZ3KB1cZyiQK9WqbxPeCAPURjnufygsQFjoAB9Bhj2bydNq9NWWmZOxCnkdwd74S2hDL8Z/Ae3aVRUseI67V6GyJZXVgaqERPOqL3Hnj3hND8KzPV8DE5pl8UELrBnymMM6ObpNQpZfNAmhUYINPhNMqZRlAHIi/keeBe0HA6iVT3kN+7zLU9N1dXZNLLfYDljS8PVRSKg3sT94et3iorEdB9oF2/ValIvSjUntqDeGUMWUekkjluLbUDhJ/eDyn6Y7FwvhyVdbuAWWrS0HmClISfeGNsVXtBwwZWua2XcU+8QFqaiIMkSLFYJG07zyxs0QVZdufymbW9SndIMvmcxTABQIU21j+E8ze074MGfqMywVIAgHSOg8Q8iQMZxdozILSUZUB3L+yJIBN+Vjh1leCBlSwIRSFYAKYYgw0E6r8zfCzResGNJcm2T0PUTWVqOn2Cv06DqOh/6xK1VXWrUio1ySrL4QSx6dbEb9MKK66ahEFQNg1j7xym+LvxLLlECaAEDai0y2qIEmLKByFsV7P551qwGQyB4TTViPUsp35QThlHzaVZVZM7T7H/BK2soad9O1ak+N2B2H35i7hhiuDcrcAdBF/Xc2w5yGbLTopqZv4mIIkEdI6fDCzKZU6pIiAxmD6be7DDs+kMeYkgHzDD7YzkUMcyruKwR6ecUkU08A2iD87YzFrAj+Gffj3Fr+GXtE+cYvo8SNamVJChQp8IgeFRBF9zzPocWzh/bZjSTUBpiDGrVAHrf4YXZ/i2Wp06SlhDKuvSB4SAovNwAOWAOJ8aygRAjKZmNMSLReJi973xRF16xwkPEu0NIsW1O8zIKwBcmxM+mNeEZvvKjNceXTe2K/wB9qJBIAQE25yZj6fHDfs01z+vP6YueH3876GGjEmMKnAtOZ4ctSSlUnvFJMR4fgPTDztXwbL0kJp09DBkS2mIBHv2wgqcYCNQfSznLsEAZgFsJBG8Axv5YMzfbM5sdy9FUJIKstTUPasIItcdeeAoizj3kk5vN81lP8Ox0hrAXgRN7Xkx+oxHls2Hp02K1KmhdOlC+2lI/tb6YAXtWIak+XFQIwWzhJPijV4Ttp+eAB2pdMvpFNgqkKXBm6wDpvIEjznCaouzQLXN57mcwtOqxjwyQVmW0k8z1Bv5RiTJcUWrUUCZmbiJ5T6/nhU3FvGIG8lSTvI/i6ffDPhmRVWV9IB1RbzuRPTHaVbVV949YNmKT637uPEzCfETuecGP64Bp8Dem8hqesbxNp6mNziHiHFqtN3hXCkkbm4Ba/IHy6RhenaWqk3qxYkaiNjuIO/KccwyYO+Wx+GZhUmVJIkKASffaFEdSPfgRsjUjxuig72Iv0HU/EYSrx2obsjOD1dvqScF5fiTPl3qaCTT0gDork7fMzhW0Q95Mxss7NYFifKAFE3k2ixwHWy5Xcb4f8NzHfZSqvhWq6jTqYKCEcFrkxJAgD1wnNICmqhwTqkhTqAB5G25tgWTdkTU02r/hwFbjmLc3TXwg2kxbrhxlFgaGmU8Lat/I/D44T8bc0yhiGVpg9RhWc47GztLABrm8bfbBpT3LEa+qDVuOoE6NwVQKp66D9RisZekDTWOqT/3KT8sPezNL95q1apoidpm24kxzwvyVE92dTCdXhMCxERbY4zz6ajfSXKFM1UVRzZv0gearXjdeY5jn9cS8CyzGuhQ+FTqJifZBa3ObR78ZWyoRmgkzB+I/PDXhqlY0DxhHj10n7nFzgTJakUcq/IjjjCD9zp2723PrzxaX7T5CtTFJ+7RCWEzemxImJFgSTIGKpmZZKB3OoeV/74veQ4ZNNdSKGKjUCoBnny688V9G2Wt3/Uy/4gmE9v0ET5PhzUK2YVhCvVDUzPhYGkQCl7jbFQ7Y5gDSlywpKSf9zfP8sdTq8DFZNFQXUs1N5kozqVOnopBIjkNoxzDt3wpMvTSnLGuqqjEtIKwxBHK5549DpKo3reYNdboREHBSdAE7D6scdE4I/wC7GKe3DO4c0xeAl9JXdZ2N+eLfwZIRcehosr6VWWUNUCtYhuw+0LzAEGRI5zjmlRv8XHSPl/SMdMzSb+mOZZhCM8bG4BHw3wqqQtIt7/aN0gLOF7lfvLANTWpslNmsSyyrDpGyn64PpdlMwFhXoj/a0X9MLBg/L8YqqulHE2gvtbkenrjw+l1ZU7Gt7me68V8GDA1qIz1A6+0PXgOcAg1KHwfHuI3o8Qc6op36Ex/64zGz/wAl/ETxpQf2tOeUKilQWGo9cY9CSYQkWixF8WFcmo2UYlCjYn3f2xhmueggeb8oip0HAI0wD15fr7YsPZ4QY5wAfd/SMesvmPp/fE3Dv+afQffF/wALqFq9j2MZRYlsxZlMlqZlcg65Ukcryp9zffG2V4WaJMzIZetr7dN+eGYpXJMb2jGvanX+EapTkOugsRvpBgkE2kbfDCNNVIqZ6GcrG8H4jwaKveLMPVWrH+m5X4z7iMR51DVVl0xLE9Ykm2C+BZ4V8uiM4arGq+8rO82JKx8BgnugN/lHPCtRUYObcQjvBxE9Ghpj93JW20bR+WDMvWcuAV0qWsPjzw0fhL+7yxpV4eyBGItrjlOx/LB6OoxrrfvCTzNwvEudyBqCouxNhPKCb+UzhVU7LkzJgHlz3nF4/wCDvM6hBvv1xqOFMDYH44Q9ZwxE4rUvxKieCGI8umPcvw50Xu91MTbcicW88FY/3ONv+D6bkxy64V5jydtYzmXGM01OqU/hgW6Wm2IKXEWBEGMb9rjGaqpvpYD4KMLEX542qRO0TiST6uY3CjMgEjVEziOvwKwKTqFgOvlibsnnVp94GBPSPUzh7RyVaqrtTpkKi6iDOph0UxfY2HTFJ2KObT01JaFXTB6va34Rj2YpPToFGQqCS0xYmI9rmd9sKM2mikf9S4s/CsuDSSqjSriAL2/qMBce77LBmSHcaSdQDAgmNiL7jGWWc1jcXyINGptQMhthrY9oi/C94AwYR+WHXZxaNKoHrBiADAAsbGJ574aPwavVVajKASq2WALgbAbfDArcDfYqf17sWmrMTe1vlz+cwKz1nqFieflab5vPf8p9IHiD6QdtPIHpiwD9oym4of8An+QxW83lzCL0t78Rjg7x7BPoCPrirpqjC80/EywFO3b9pbaX7Rk/+I/9w++EXbbtXTr00BarQIJgqqvqkey3jWBPrgJeGsN0e/kMJu0mUg0QA13i8dV2vjW0jGpVCnjP2mM7MFvD8xppKa9d9SmIEaSzARpuzWEbzisZ79pOZmKRFJRsFH3wy/ajUK1KNIeytMMfNmJk/KMUJkx62mGp0EQdpTsKjF2zLfw39qOZVv30VV5hhf474sy6Kw/EUjTNIrph41o5k6V8JmeRkY5SExff2Z0+8Neg3svTJHkV2P0wqvQ8+iyt+0s6aqNNWWoOLi/tcRmBjOWNYKNpeZjfrjYXvj5+w2mxn1dKi1FDKbiFUuIVFAC1GAGwBxmBicZiNxgeSnYfhJEyZJ9oD0wVTyJAJnbnGPFfbpz+2N3rgHwiLb7z+WH3nyXaJ7TAuRt+vhjTLD99vNh9TiSnfcxtad5+uPEWK/L2Rt6nGn4T/uPoY+j8UnWlOwknaBhcM+az1crSZZWBc+FvFDhrwV2B9TgvtDSdaAKqwuJIBtufXfCfhteX1mCdBVhZSbyDO5nbrbFzw/SjY1XrkWgvTJGIbw7gAy1PvqVKo6OUIqagdAGomRvHK9iQMP0ypkEWDCZIt6c8a8I4t3NMBGLAka0MGBEEiYnlt02xYMrn6cDU2pWgA23VYuNkJ6DAPoC6k5Bv1jRUcgeZYW6D94Hl6dYiIQR1H5HFWzVCtm6xjMLSp02YROgShILefO5x0DLZmk1RUVpY2AJ6T5eRxXuL5YUMzp0KoYmC1MNq1DxBSAbGdsUvJqUWyMy5RZH/AKo14bRR0u2oqdOoc4AvbffBH7vbpywZQyhpKqsNJI5AAbDYD3DHppjnPxOFMM5jLjpF/wCITyxG+dp8gMH1MqCNh5YCfgityP6898DOvPnvj+aapmq7vuaj/wDsQPlGIMvmQD0xaf2lcMC8QFGmLlaY9WcmJ+Iwj4twX8NmqtAmTTaJjewv88aNNsCUXGTLN2Gy6U2qVKq021wU1Ta5kxy5YvC59OigeTEfbG/Z7s2jZWgSLmmh26qDhl/+MoMUqjbmJl1MKBK9lcgKbOV0im7BgoJOkkeLkIBN8ENkKT1irDUkAwb39+Hi8BTqfpjc8IVb7df64rbCzlj8vyloVQtMKPn+c0oFVAVbACAJ5Ym/EidxiFsovUYiqZTnIjDpXiXNOO/B5d5Pu1Ysf49SMJ2yQkkMp+2B6sr/ABYTRp7AbyzqawqEAdBHx4iBil9us+r1sqI2ef8AyTb4YKrsTN/nhHxThjvUpsLqu977jbGjpWCVNx+f2mbqAWSw+U27XZP8WqVkF1QKR6WOKJUyRBiMdF4a7USdSlqTXMbqeoHMdRg2twLK5jxU6ie4gfEG+PX0NTSq0wV/8mKyvSYhuJyxMmScXXsRQ/D1lqNYQZ9CNvjGGw4Dl6Al6ifEHAmcbVpNG5BBjSettQ6eWGVtRRo0yXkItSs21ZZ8/wAHWoLkjpbY4rGZoNROh+tj1GGNXjOZo0y7hWUb6dxfmMJsz+0CnUGivTOk84NseBq0d5JE9poNc2l9J+H/ADiESvM/LGYr7dp6M2Zo5eE4zFTyH7T0f8w0394l0XIE2KsGBvIPzGG6cPuA1K0bQQfrguhwmvUJbMVASZgKB9Tz8owwy2Q0mdz5/li0KWZ4EUdpgdLhaf8Axn/cFwk4vlwmaAG2gfVsW9qR/UYq3H1jNJ5oP/ZsafhwtXEZtAloojaYNhcjFf7UcKyy0amYqgroEzTW5J2kCxvG+Cczl6oAKuPQz/XCriGTzboUKqyuII8sVhUKNcQitxKpw3ilOsygPAJALEGBPLoT5Ti+ZngWXo5Z3ZyRpDCoTsf4SkWB+NicIK/Zx6mU7hafd6CChC7MOZ6zsTviXPcIzLZOnTKKxpEHQNyNLDmQDEiBGNBdX57KrNbOfaV3RlBsL4lYy3HX/Fa0ZtS+KRygi/lt6Yet2qrmotZqrF0spgWB38Mab+mAeGZ/LUCHrUXo1F1QCGQHaYtLXtFxywNxvtjk6pHdZY0zfVJhSeRABxspraVSrsZccX6TMfSutMOG+nWWPh3autWzVM1ajMQQLwBDG40gCARHLHR8cZ7NFs1VBpUiSjKS4Mhb2knaw+uOvJWJ5D44yfFvL3KEtx0lvQBrNuk4E4wYiaqRvhf2izvd5asykBtDAHoSIB9ATOMa00JyKm54hx4FTK9+GB/6dG490J88b/tSyejiTtyqIjj3LpPzXDD9kPCCuZq1WBGhNK+es3PwX54m/a3l9WYy7DZqbJ/2vP8A98WA3rAiSPTedE4W4XLUgIEU6fu8K4maoTsVPmbY1TKKoUXkKB8BGNXQAS3zxUPMtC0zVYiST1G2InpnrI9MEKsc7Hyx7p/W2BhQM0PL7Yjel0+GDn/Vsa93q23x06KK2XPTANWj1xaPw/UD1xp/w4EQQI63m/njrSLykVac+fpgVkI/RxcG7NbwdOBzwkgXBtNwAZwQNp0qlOqy8j88L2oJ+HIamutUN4vIHXrOLfmMuQLr/wCMYG7hGBDJM2thi1NvBiypPMT1MtTR6RCIvjuY38LWJ9YwzrVFoMGqd4gYliVETIj+XlHlhRxbtOMvmKaUlEIVZp3JBnSNwNvnhp2z7b5asimkKrV5uzKF0rN1aZD3mI6m+NL+ArVEDd5WXVpTciMaWURglQMzgBlYkAapgiQAASOuN34TQfemPeow+7LV8rSyZrCotam6zUZoEMoshQkw1yImdsVrKcUNW6rEG46YrnSVBTL9BzGfxSO4XvPH7F5Ume6pj3L+WMwW9dp9jGYqbj2j/TLLpOI3EY2GYInbHvf2J0z8z8sMteBeDNUbocVvjgP4mnM+xz/1HFpOaBHgUsBEjnMeZwl4xkalarTdUgKsG/mTz9cW9HanWBYyN14VTzZAx4eJMIgD1v8Alh1QojSshZAG3liQ0F6C+KjD1HMLdEtPPt/LJxMmYkSUA98/TDI5cdMed0OmAMkGcs/aWTUr0liNFP19pj8LAYrFLhwi4w9/aXnjTzzQmoaEmTzI5eUR8TiqDtIIE0yff/THqNFWoLRAY5mHqadVqhsMTpX7LqQR6yCLqp+DHp646C9CecemOZ/sxz5asxKaNSEKJuTIPQdMdHzXFUpWYiem5xieIurViycYmhpQy0wGm3cAcz7zgXNcNVwQwBB64ynxlXBI6xcfq2JWzNvyxn3lwZiPLcE7kk0lVSd9+XnhLxrgVXMVaTVKauqSJDREkXMnyGLgWJ3J+uMUDp8sQCRJKiAsxX/ViRlZrMLdbfngiee+PbWvGBtJtNKVIDrPnfHquTa3u++NmpjqfjiMuJImDjrWkyRqjKNgY64lWuWEkfT9HAB4iFmRHTzxImcB9PX88dcSLiFqBPP5xghaw8sKqueC8zPpONPxRsS1ukb+uJ3SMRxYjHopDnhSueEbgfDBFLNSN/pibgzoXWy8iI+WFnGaHd0KrogLIjEA2uB78EnNNqgE+YscJe12cjJ1dRIlQOZ3IHLlh1BQ1RR8xAqMQhPynEs4X73xGSTJNzianVNwDbrh82SRctmjA1E0IHPTrMny/pitQdl95+2PaK1nYDobflME5UGEvXcLKT7sWz9nHHUNUB3MsI0mIJJsdpnlHnit5SixWLX6bny6YkznCPwhoVg3tk6gIlWU8vLSRfrjtQt0zw2DApkbscjIncyq9PljMA8Pz4qUkc2LAEi2/Pl1xmPINTZCVPSegBDDcOs2ocSBBJhY5bmI/PG1Pi6kspIEc/1t6Yr+SyyOAS5I5QdrYOGRRGEHVJk9QPMzG84qbng3MbLxin/m+BifUjHrcfpAgeKSJA0n+2NMvRGnS3hGwveI64HzOQ8MLU1DoPLzviSWk5jNc6SV0qCp3N7fKMG6xyviq0cqw/icdAJj62vGGuXcgQSxEfo4JWkqLxo7qTa0741aqBhacwOXxmMa6523xJMPbOXdvJbO1zJ3AHuRRhVX7Jk8MXMqP3gdmIvJpmAD6AjV6McMuM1TmM46qJ1uVB9+nHS8vRVUCC6qoWI5BY+mLDvtUWiAm4mcy7GZiHpk7EgG/JrffHSxkpO8gcjy9Djm+eyYp5mstPwIlWUAHKxgchBx0+hVBRWB3APxGA1FnAMKmvQzwUo2Hv8AznfHiN5yQRMW+GJDV5m3vxtaLj0jFa1o+aTymJ54m9DOBq9XSJMkQbAT8sQNm5SytFuvzxF7SCwEMNXysOeB6udA9f18cBNmSbagDHK+/ngbu2sJJ+M88LL9olqvaMznyT4Y/QxqleR4hN+RjACZdhfSSOth64lChbsR6nC9xveDvaFHNf5eXTENZ9pFvS4+HTEaVDIZfdy+FsaOzTqAk9LffEXvBLmeswJBkn1+2NqQM3MeeB2DSJUCfI/XE1ME7/D++IghpKGIPteuJO9Y2BiL8sDlAf4SvpA+ljjKkgmLiOp5fHEw902Ndxs0+WInzLMjKYuCL+Y54iqCIE6d/fPT9TiGvlOpuf8AMR8sSGIzeDvlc7XJ3eWlqaqajqrQdwt7REC0xG5xU8lpmG9k8x98dD4pwZa1Mo1oupk7xy62xQ81wRkJA8V4H9sen8M1yKn+oc/OU9RSaobqPwjHhHDnqMwy6Ex7T6dQHuG5w5HAhWy7rWcM6n92YKkMd9twbAzi+dhuHplqC0rKwEm+5O5m04H7RNFeoNO8QREbCS3XA6rxRnpFFFs4N5KaYK4cmLuH5h6VJKeoeER7PIbcumMwKzX9pvhjzHnjWqX5l4VR2mnahAuYIUBRq2Fhz5DBGdqEU7E/w/THuMw6AkG4VmWLKCzEEiRJjlyxZeQxmMwQj0mjsdSYlzjGBflj3GYiGJrlj4cbMfp9se4zBCc05VwP/wDco/61/wDfHU3O3+r8sZjMOr8CKp9ZzniTf43ODlYxy9lcXzgjf4el/pX6YzGYhvg+v6Qhz9P1kz33vfHuXNzjMZis3MYIJxA+Nf8Ad9MSZ9th64zGYBopusGzI8M8wMS5f/lg843+OMxmFGJWesP178Qss73vzvzxmMxDcCLMnH6+WIuFmVve/O/XGYzENxOk9b9fE4Fc74zGYESYP3h1C52PPyOJNR0i/IYzGYISFk2WuWBuIP3xAx8E84P1xmMwMKQ0/t9sV7iI/fRy1fcYzGYfR+E/WMp8GWHLGCYtcj5Y2LEqJ/lGMxmLFX4BAbiQk4zGYzFWK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9710" name="Picture 14" descr="https://encrypted-tbn2.gstatic.com/images?q=tbn:ANd9GcTLz7n_npoDOiM13b-m2qhXlOmXkBVly1tVS41OHLgalzbawONL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80728"/>
            <a:ext cx="326856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627784" y="3861048"/>
            <a:ext cx="3853056" cy="810416"/>
          </a:xfrm>
        </p:spPr>
        <p:txBody>
          <a:bodyPr/>
          <a:lstStyle/>
          <a:p>
            <a:r>
              <a:rPr lang="tr-TR" dirty="0" smtClean="0"/>
              <a:t>Güneş gözlüğ</a:t>
            </a:r>
            <a:r>
              <a:rPr lang="tr-TR" dirty="0" smtClean="0">
                <a:solidFill>
                  <a:srgbClr val="FF0000"/>
                </a:solidFill>
              </a:rPr>
              <a:t>ü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s://encrypted-tbn0.gstatic.com/images?q=tbn:ANd9GcRZSpUO-b4gPTn-nQfvVFoiKQ4ohSLpdgqs6aSeK8Yn_Td6FQaA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92696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71800" y="3861048"/>
            <a:ext cx="3493016" cy="522384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Çamaşır makine</a:t>
            </a:r>
            <a:r>
              <a:rPr lang="tr-TR" dirty="0" smtClean="0">
                <a:solidFill>
                  <a:srgbClr val="FF0000"/>
                </a:solidFill>
              </a:rPr>
              <a:t>si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5842" name="Picture 2" descr="https://encrypted-tbn1.gstatic.com/images?q=tbn:ANd9GcQsKyD_1Og3iwKuhlaqNq4eqNEVU1HFfpN2m2gtRRcLOL-H_PmDi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268760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ın</a:t>
            </a:r>
            <a:r>
              <a:rPr lang="tr-TR" dirty="0" smtClean="0"/>
              <a:t> / -in / -un /-ün</a:t>
            </a:r>
          </a:p>
          <a:p>
            <a:endParaRPr lang="tr-TR" dirty="0" smtClean="0"/>
          </a:p>
          <a:p>
            <a:r>
              <a:rPr lang="tr-TR" dirty="0" smtClean="0"/>
              <a:t>-(n)</a:t>
            </a:r>
            <a:r>
              <a:rPr lang="tr-TR" dirty="0" err="1" smtClean="0"/>
              <a:t>ın</a:t>
            </a:r>
            <a:r>
              <a:rPr lang="tr-TR" dirty="0" smtClean="0"/>
              <a:t> / -(n)in / -(n)un / -(n)ün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275856" y="3861048"/>
            <a:ext cx="2772936" cy="594392"/>
          </a:xfrm>
        </p:spPr>
        <p:txBody>
          <a:bodyPr/>
          <a:lstStyle/>
          <a:p>
            <a:r>
              <a:rPr lang="tr-TR" dirty="0" smtClean="0"/>
              <a:t>Masa örtü</a:t>
            </a:r>
            <a:r>
              <a:rPr lang="tr-TR" dirty="0" smtClean="0">
                <a:solidFill>
                  <a:srgbClr val="FF0000"/>
                </a:solidFill>
              </a:rPr>
              <a:t>sü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encrypted-tbn3.gstatic.com/images?q=tbn:ANd9GcQkEd3AthuSmKxYzbVcZDEvVwE0X-VaylCUqgOHMo6s5K9cxSNY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980728"/>
            <a:ext cx="365310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Zincirleme Ad Tamlaması</a:t>
            </a:r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655320" y="6827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TAMLAYAN             TAMLANAN                    TAMLANAN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tr-T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……… + -</a:t>
            </a:r>
            <a:r>
              <a:rPr kumimoji="0" lang="tr-T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ın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/-in/-un/-ün             ……… -ı/-i/-u/-ü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-</a:t>
            </a:r>
            <a:r>
              <a:rPr kumimoji="0" lang="tr-T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nın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/-</a:t>
            </a:r>
            <a:r>
              <a:rPr kumimoji="0" lang="tr-T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nin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/-</a:t>
            </a:r>
            <a:r>
              <a:rPr kumimoji="0" lang="tr-T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nun</a:t>
            </a:r>
            <a:r>
              <a:rPr kumimoji="0" lang="tr-T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/-nün             -sı/-si/-su/-</a:t>
            </a:r>
            <a:r>
              <a:rPr kumimoji="0" lang="tr-T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sü</a:t>
            </a:r>
            <a:endParaRPr kumimoji="0" lang="tr-T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tr-T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tr-TR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5364088" y="177281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-</a:t>
            </a:r>
            <a:r>
              <a:rPr lang="tr-TR" sz="1200" dirty="0" err="1" smtClean="0"/>
              <a:t>nın</a:t>
            </a:r>
            <a:r>
              <a:rPr lang="tr-TR" sz="1200" dirty="0" smtClean="0"/>
              <a:t>/-</a:t>
            </a:r>
            <a:r>
              <a:rPr lang="tr-TR" sz="1200" dirty="0" err="1" smtClean="0"/>
              <a:t>nin</a:t>
            </a:r>
            <a:endParaRPr lang="tr-TR" sz="1200" dirty="0" smtClean="0"/>
          </a:p>
          <a:p>
            <a:r>
              <a:rPr lang="tr-TR" sz="1200" dirty="0" smtClean="0"/>
              <a:t>-</a:t>
            </a:r>
            <a:r>
              <a:rPr lang="tr-TR" sz="1200" dirty="0" err="1" smtClean="0"/>
              <a:t>nun</a:t>
            </a:r>
            <a:r>
              <a:rPr lang="tr-TR" sz="1200" dirty="0" smtClean="0"/>
              <a:t>/-nün</a:t>
            </a:r>
            <a:endParaRPr lang="tr-TR" sz="1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5004048" y="177281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/>
              <a:t>+</a:t>
            </a:r>
            <a:endParaRPr lang="tr-TR" sz="2000" dirty="0"/>
          </a:p>
        </p:txBody>
      </p:sp>
      <p:sp>
        <p:nvSpPr>
          <p:cNvPr id="9" name="8 Metin kutusu"/>
          <p:cNvSpPr txBox="1"/>
          <p:nvPr/>
        </p:nvSpPr>
        <p:spPr>
          <a:xfrm>
            <a:off x="6516216" y="1772816"/>
            <a:ext cx="1763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…… -ı/-i/-u/-ü</a:t>
            </a:r>
          </a:p>
          <a:p>
            <a:r>
              <a:rPr lang="tr-TR" sz="1200" dirty="0" smtClean="0"/>
              <a:t>     -sı/-si/-su/-</a:t>
            </a:r>
            <a:r>
              <a:rPr lang="tr-TR" sz="1200" dirty="0" err="1" smtClean="0"/>
              <a:t>sü</a:t>
            </a:r>
            <a:endParaRPr lang="tr-TR" sz="1200" dirty="0"/>
          </a:p>
        </p:txBody>
      </p:sp>
      <p:pic>
        <p:nvPicPr>
          <p:cNvPr id="10" name="Picture 2" descr="https://encrypted-tbn1.gstatic.com/images?q=tbn:ANd9GcR7p_LWAGZzYXwSD_nJk95B_2UUM5EvbtBjRtBjoGOgZKy5T1f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79181" y="1313508"/>
            <a:ext cx="1019175" cy="3810000"/>
          </a:xfrm>
          <a:prstGeom prst="rect">
            <a:avLst/>
          </a:prstGeom>
          <a:noFill/>
        </p:spPr>
      </p:pic>
      <p:sp>
        <p:nvSpPr>
          <p:cNvPr id="11" name="10 Metin kutusu"/>
          <p:cNvSpPr txBox="1"/>
          <p:nvPr/>
        </p:nvSpPr>
        <p:spPr>
          <a:xfrm>
            <a:off x="2123728" y="385175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    Ahmet’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    anne</a:t>
            </a:r>
            <a:r>
              <a:rPr lang="tr-TR" dirty="0" smtClean="0">
                <a:solidFill>
                  <a:srgbClr val="FF0000"/>
                </a:solidFill>
              </a:rPr>
              <a:t>si</a:t>
            </a:r>
            <a:r>
              <a:rPr lang="tr-TR" dirty="0" smtClean="0">
                <a:solidFill>
                  <a:schemeClr val="accent4">
                    <a:lumMod val="75000"/>
                  </a:schemeClr>
                </a:solidFill>
              </a:rPr>
              <a:t>nin</a:t>
            </a:r>
            <a:r>
              <a:rPr lang="tr-TR" dirty="0" smtClean="0"/>
              <a:t>     şapka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3573016"/>
            <a:ext cx="3384376" cy="504056"/>
          </a:xfrm>
        </p:spPr>
        <p:txBody>
          <a:bodyPr>
            <a:normAutofit/>
          </a:bodyPr>
          <a:lstStyle/>
          <a:p>
            <a:r>
              <a:rPr lang="tr-TR" sz="2000" dirty="0" err="1" smtClean="0"/>
              <a:t>Cristina’</a:t>
            </a:r>
            <a:r>
              <a:rPr lang="tr-TR" sz="2000" dirty="0" err="1" smtClean="0">
                <a:solidFill>
                  <a:srgbClr val="FF0000"/>
                </a:solidFill>
              </a:rPr>
              <a:t>nın</a:t>
            </a:r>
            <a:r>
              <a:rPr lang="tr-TR" sz="2000" dirty="0" smtClean="0"/>
              <a:t> çanta</a:t>
            </a:r>
            <a:r>
              <a:rPr lang="tr-TR" sz="2000" dirty="0" smtClean="0">
                <a:solidFill>
                  <a:srgbClr val="FF0000"/>
                </a:solidFill>
              </a:rPr>
              <a:t>sı</a:t>
            </a:r>
            <a:endParaRPr lang="tr-TR" sz="2000" dirty="0">
              <a:solidFill>
                <a:srgbClr val="FF0000"/>
              </a:solidFill>
            </a:endParaRPr>
          </a:p>
        </p:txBody>
      </p:sp>
      <p:sp>
        <p:nvSpPr>
          <p:cNvPr id="32770" name="AutoShape 2" descr="data:image/jpeg;base64,/9j/4AAQSkZJRgABAQAAAQABAAD/2wCEAAkGBhQSERQUExQWFBUWFhcVFxcXGBwXGhUUFxcVGBQXFRcXHCYeFxojGRQUHy8gIycpLCwsFx4xNTAqNSYrLCkBCQoKDgwOFw8PGikdHBwsKSkpKSkpKSksLCkpLCksKSkpKSwpKSkpKSkpKSksKSkpKSkpLCksKTUpLCksKSkpLP/AABEIALsBDQMBIgACEQEDEQH/xAAcAAABBQEBAQAAAAAAAAAAAAADAQIEBQYHAAj/xABDEAACAQIDBQUECAMIAQUBAAABAhEAAwQSIQUxQVFhBhMicYEHMpGhFEJSYrHB0fAjcuEVM0OCkqKy8VMXJGNzgxb/xAAZAQACAwEAAAAAAAAAAAAAAAABAgADBAX/xAAoEQACAgICAgICAQUBAAAAAAAAAQIRAyESMQQTQVEiMnEUQmGBoQX/2gAMAwEAAhEDEQA/ALsPTu861GAangHp8Kz2bKD951pc3WgeLkDSd6fs/OoSiTNKKjLe+6flTxdExuPlUJQelmg6c6Ug1LJQYUtABI4mnLcPP41LBQcfvWvVG78AEkAAak7tOZPCsntz2l2bUrZHesNJmEnz3t6fGmim+hZOjZ1HxG0bVv37ir5sK47tHtzirx1uFV+yngX1jU+pqou4523n9+e+rli+yl5fo7W3arCf+dPiaBiu02FIIF9Du0n9a4q2JMRJphu9TReJAWVnZf7RsH/ET/UK8NpWR/i2/wDUK4z3x60neHmaX0os97O3Jilb3WVvJgfwNL30HX8xXE1xDDcSKmYXb962ZW4/xn8aDw/TCs/2jsHe9PnXu86VgNm9v2kC6obqPCfPlWpwG3rF3cwBPBtD6cDVUsckWxyRZbi/+zSd6eEUzIDuHypUt9D8Kros0PzGvd11iiLY8xXshG40aBYLujzoZQ86OZ8q8XI5VKDZGamM0bxUlrnShO44aUA2B7ynhvKhXE10p6WzUIOHr6U7MOtO7of9UPI3CoAmC8edL3/WlNuONOW11qE0ILx604XfOvdweteFg9aJNDi3nSBB1p30bzpe4NSyCZfP9+tF8/xihi1Tls/ualkChuRAqLtHaVuzbNy64VR8zwAHE9KTaGKSzba5cMKo+PIAcSa5Jt7bdzGXST4UGiqNyj8yeJq3HDkU5JqIftP21uYklFOS0Dog+t1cjeem6s6qE/1p+IULoN9Ny1qSrRjbvYpQDjQy9eKUazhidwJ8qZIUAtsmjLhxz+FTf7OfkF6k0gwUb7g/GjxByIbYfkGr30FuQPkRPwmrC3cVRqQfxprMpFHiiciuawRvBHmIpDYblVj3vJgRy/7oZCn7vkfypeIeRAZDx0ouHxJTqOVSTmHUdPzpBcB4A+lCg2Xezu09+2s27hK/ZbxR0g1otne0gbr1vTmn6H8qx2FtoFzmF+rG/MeUcqFi7MGRJU6j9KRwix1NxOwbO21Zvj+E4b7u5h/lOtTg/DhXDLF0hgQcpG4jQzWr2V27u2oW+O8X7W5vjuNVSxNbRbHMvk6K5g/vdSXDpNUljthh7mguZf5gR/SrFcSDuII5gz8Kodo0Jp9EobqaRpQje4fvyp2frQsJ4imlq8b0+dIDUIeC9KaR5U5n9eppvedflUshYi0elO7vrQSTwNA79xoSfy9KFhJwt9TSi2OVR7VyfrGiA/eJo2CgoToflSlOlSco5Cl7schRFsiZOlDv3AilmIVQJJJ3AVNdVAJMAASSdIHGTwrlvbLtYcQxt2tLKmB98/aPTfA9aeEOTEnk4ore1naJsZcyL4bKHQcz9puvLlVTdYW0/ClQAaDhvPOq7HYjM0DcK3JKK0Ym3JkcNJk080iJU7C4ImgkRjMOyDeJqwtYp20RWPkKfZwuoVLZuMQSBuEDeetTtndmcZi3w6n+FavllUgaLl35lXUcN/OrVoWuRU3rZ/xLip0nMR5hd1ATuOLOfIAfnXQ9i+xq4Vwty4pkXW+k27hhTaVxlybj4ln41odv+zHBm1bBKWhaD+JZBaWP94w0gSu/WgOsd6OONirC7rbHzb9KZ/atvhZX1JNaftFgkeA6WrZsr3IFs/3zBhDaElgVklhoNBvMVn32WhmFIMTAP60JNxGx4nO6+AVnaCf+NfWiXMVPu219En8a0PYTsW20LrpbK2giyWYZjyArZX/Ybe4YlW81I/Ogmw+uK7ZysPa4oVPRiPka99HtNuZ1M8YYD4a10zEex7GhYW5bcTMHn61ndo+zLG2/ew0j7Vsz+FSyetPpmYOz2gwVuD7rQR/lahq2QZHVlB4kbjwjp+vSpeP2PctR4XU8Q65dejcdOdRLe2HTwmeqnUfOpoRxlEjuhUweFSrRDCDQcRfD+JREcOn9KSw1BdiMcylTUjB7Ve2ZR2U9N3qKU+IVBupBoSghoyaNtsXtqCQt8Rwzjd/mHD0rWG4CNDp+XMVxoNXYext9buDtEqCVBQ6fZMfhFY8kK6NmLI32etmdP3FEVtate5X7I+FJ3S/ZFU0X8ivr2cc6nFB9kUmUfZFCiWDUnp6GKeCevxB/GmSOX7+FeDDyqBHkdP8Ab+lOsrJG7f1H40NSOdSMIfGNePOikR9FmBSxSz+5rMdve1P0a13ds/xrg0j6ibi/nwH9KsUbM7dGe9oHa7MThrJ8IP8AFYfWb7A6Dj18tcLdeDHEfid9LZOpY7lBY+Y3fE1HLlfE3vHUL1PE1thHijJKXIXF4jKscTUBOnqfyo1vCM5JOn61JsYXKeB+VN2DoJgMDJE6V2fsX2GS1aV8SloMD3gYkMY0y6coJPnFcktjMOI13fhNaF+1WIYEBoBgyqwYEELPBRG6h7FHRsx+I8kb+zo30bZ2D7t9bjWXuW0afcN05mBA0ygEATuFRMZ7SLdpWSyiIVeBlghl+sQw09eNcxu4kuSWLEkyTO88zTARruHnJJqqWVs6GPwYrs1u0/aFeu94ASFZgy66oBwkaGetUOO7Q3rpclozkZlXQGBG7duFQ7dhnzFVZ8ozNwAUUBrxiNw3wOtVW2aljhHofhsMblzIqgu8nUgagZizMToIBk+dew1oEk5gpgkCIBO+BG7pNR792AoCqCpLZt5aYgGeAjd1NEwrEgk89TzO+i3oXHFKb1RtOwvaNdn3S9xM1u+olkILLlY6hePVd+6OvTcL7Q8Dc3XwP5lZfjI0rhV+yyNkdcraaNp70QZ5agzSXLOW5lZlUgxmmQOuZJkeVOp62Z83g45y5H0dh9r2bnuXbbTycfhNSxXzE+KYE+IHqBIPUbqkYTat8HwOQYnQldOP1hTKZkl/5yXTZ3jtrcS3gsRcZFbLbMZlB1OgPxINfNd60HEEeRG8fqKvsb2rxVy2bbXrjIwgqWJBG/XMTymqfD3JPlUeRUHH4jTpyKcWyjweOnmDRLJgkVMxlsPmK/V3deLRUPiDzFWRZhyxUZOuiUtJiEmlQ04NNWFBAYV0P2YY6Uu2jwIuDyPhb5gVgLyVd9h8f3WMt7oebZn7275gVnyrRdjezrc9KQ+VIT0FejyrFZuo9B5fKmFTy+VPjpTSelSyUH/s6PrH4Uowf3vlUwqK9A5/jTaBbIn0Uc/lT7VvKQdNOkUYx+5rxA/c1CWRtq7cGHsvdcLCjdPvHcFHUmuK7U2i+IuvduGWYz5Dgo5ACBWm9o22u8viyp8FrfB0Nw7/AIAx8ayC1rxw1ZkySvQ58QETXWTu8v6kfCo6o2aX94x6A60/EKCw5KJ9T/1RU8Tgwdw38woB+dW96KuggtfKn93oTUy3hTHp+OlHxOAK4dnPFlUecEmrlHRU5bM+l8hpFWzXw0MABI3LoOW6aqbduZNSNl3pDLyMisk4nW8PLTUS1Km1cGZUeIMEh1MjcSjfKaGjKW8UhZk5YMfygmK8cPChsymSRlBOYRxIiAPWn37tx/G5ZuGY9NwndVJ16+RtqzmaAQJOhYhQBv8AEx0FPs3WXMFglhlPhDGOOUkaeYpMS6kyi5FgaFi2o3mSBvPCpKWGR1Np87QDmtZvCTvExMjnRoDaXbK9zCsMokxqZlQN4HKdNd9P2XhXuEKoLMdFA3nLyH71q/2f2bvEhzlTfq3iInjGuuvGpW2OziW7NtrbqCgKshJDu0kl101Ou7hAp1jk0Zv6nGp1ZnlQuwVmC8JckARuBMEjlQbIXN482WdcsT0idKIiKQ8sQwEgRMnkTPh89aYtwAMMqtMQTMr/ACwY+IpXFo0eyMumMtOVOZRMTvUMADoJBBFBCg5sxg7wAJk8t/hqQ1tlSZhXkQGGsfaUGfiKGyLlEBs2uYkjL0gRI+JoA7AhLgU5cwV/CTqA3QndWv7J+zjEY2yGDrZsycrsurk+8UAiV4STw0rOYSwRfs2bgIzXbYZToQhYZhHCRPyr6NsbXw6wiuoA0AAhQBoADEAaVfCLqzi+b5LT4ROQbW9jWJw6F7TriABJVQUePugkhvKZ865zirGVoGm8+vEV9bMRH73c6+ZO3eNS7i7120uW011iI3EniOWaC0dasTsxwk5J2UzLFCL09b0rO8THlO79+dRrh1ogCNrQ0uFWBGhBBHmNRT0NMuilltBXZ3HZZW9Zt3ATDoG9SNR6GakDAAc6yfsw2rnsPZO+0ZH8jT+DT8a2hasElTN0ZNoGtmBFIbXnRM1JmpdDEvN5fGlJqIdoW9xYfCl+nJ9ofCoNRJg9KBjMWLaO5iEUsdRwBP5V5cSp3EVmPaJjMuFyzHeXFUmPqjxNu37hpRjG2kLLSbOX4nEl3Z23sxY+ZJP50Fr0V64QGIEwCRrvjhPpQLorejAI7SSdN8Qeg4H8uM1JwV6CAeE0DCJOcdJg/Wjeq6e8eEa6VobmxLSYC3eV37xwshoCrqRpAk6xv3A0xF9ERdpHTz/Cafj9rs9pUO4Et6kRVNccgwdD1pWcjTlyM/PlTc2L69h0aEal2Ph9S/SPU75qKzFvCN5q3wmHyIEiT7zEbhz/AH1qmbN3iw/K38F7sPsxdxLKoBUNrnKsVGkjUDjuqMLGR2t3i5CswKoRGYSCddBrxiuw9l8N3eDsDlbDeRaWP41lrvs6N4m4LhTMS3iE79dI4UY40kPk86Tbj0jHW7tlYy23L/ecETPIKOHzrp3ZbY6MsuASqqI+8RqTzqmsdhBhznJ72NZ4Drlq62VtHummCQd8fjVqRgyZHL5NMMEo3CKo+0Wzbf8ADYqpIJ3ieFWy7YtROcfP8Kodp7R71tJyjQdeZpla2Z7T0NSzbiIAneIAqLiNnWnBV7aNGoJA1Hnvq+2ZsgRmuCTwU7h586l47ZassBQCN2WB5itH9R9ozPA0/wAZNHPrvZfDsw/hhFB4SCfPXdV/f9muCcSFZOWRzHzmvbSw/d6zK89xB5Gs1ifaE9sZLOoB1L7vJRyrneVCWR8o6OlgyZIqrbMz3NvD7XAYZbaXGVZ1y6EKTz11rp5sgJnkZInPIyxzzTFci29iWv3GvMAHLZ9NByMfA1DfFnLWjBKo0weVhfLk/k7Jtntpk2WWtSS4NpHO4BmZAw9JI9K4ptLFKbKW1iS7OdNQugtgnnAOnlVhtftQz4XD2YKraWIn32ky/TQkDzNUBOZmcxqSYG4dB0oSavQYxeOFP5DWbZhiASoAzxwWQA3oSPjRGUvbK72sywMjW1vYRvJBObyLcqFhsT3bgxK7mX7SHRgY6UW5/CuAgh8hGu8OhErIPNTBmoisi2zSXjRL9nI8AypAZTESjCR+npTDqRSPSGSs2/srwrd9duCQoQLPCSwIHyNdJzHnWf7LbK+j4ZFI8RGdvNtY9BAq306CufJ2zoQjSDl+tNzdaDm/cUmc8j8qUejwsaUG9bP/AFUj6RQn1qDIFbP731nPaCT3Fs6eG6DPCSpjN0rSBYqp7UYE3cM6j3h4hHNeHwmmg6kmLkVxaOZ3dn/wmuLJy3SjcdCAVaRvBIfXpUW2dan2McVW4kSt0Ih5KyMpDCd0yw/zVBjI5G/X0rens50lolqwyXWygAKqk8UfejAcyVy9JoQ2g2REfxKqhR90eXEa0/G3AVZlXLnciNwyNqoRekETw3UHFg55Ig6gjkRvBqxladGi2x2YUWhetML2HIHiUy9o6SDzXzgidaqDhEtgBof7w1kcNZ004GhbO2ndwzF7R0IhkOqOI1DLxq0SymIRrmGHiVZu4YmWUDe9o/4lvmN6+VLkUXtGrx5/E/8ATIVnaPdsDaVVIIIJAOo3aHQ+tWuxriYq8xutduOQWZhIPCScoMDdrlrP4q0Vhl3EZlPTl+Varsf29w9gItzDqCoK97bgPBMkMD74n/qmxKLE8iWRPf8Aws8Dh7+HfNYuq6EEd3fJyOCPtKQs8j4auMD7S79l1t42xlB3MoykjmupVx5GrfAthsWC1i6pJ3xow/nRhr5kGvYrYPhKsmh+yudD1ay0/FTPlWh44v8AwY/e1+ys0GG2lZvWzctuGSNSOHRhwPSstZ2jZDHMWOsABHYfFVg1nr2wSgdsNdNuNWVWZrZjgwPjtHXc4I6is9Yxdy9cIUuXJnKhOp6Bd9V/o9qyzhHKqTo6UO0drcq3W1y6Wn97lqBrQ8Hti3cvopUpuYyV93TUgExWN/8A5PGtqbF0+Z/ImavNgdnGw6lrqkO28Ee6OUjTrTyyuSqipePDHtM6ahG+i5q5piu272pWx443sdVHQc6r09oOJYwYYcQgg6+VUOi5YpNWbjtNdDo1tILEGTy00FYVOxbhhNrN/wDr4Tv3gJI4buVTf7ZvsMyYcgc3YCfQa1LtbUxEavZH3QjMfUltKtg4f3Cyx5l+lGK2hgO6vPacBZjUSQsiQATqZmD/AErPFee4TPkK6PtLZRxVwOxO4A5RAlZgsZIHvHjyrnO3bbLda1p4TwjUSSN351Q9SddHSm7xw59rsr3bO08Nw6CiOIFeLBRHGo73aHRilJydnnNTLrF7KMZPdnujujIZZBz0OffVfM1Pwqyl1dPczDQkyrA6EbtCdTpRjsViE5rPHNbbn/hvugdH/wCVWHY/Ai9ikB3A5j6f1iqvA6sV+2rLunWJXTzA1q27FXwuNtTEGQZ5kE/iBST2ho6Oui31r2SpX0fpSDDxwrAzo2Qyh6UkHpU02Tyr3cHlUJZDYfuKYVq6TDLxX8aY+EXlS8RuSKY060SeNWItrMFY9Ke2HA+qPSQalB5I5B2t2IbGIIA8F3VI03sJA+1GuhjhWdLSNd4JB05HjXWu3+BRsIzgeO2ylfVgCOog/Kud4fs9fvOvc2bjgKp9xiJXViDGon8a6GG5x/g5+X8ZfyVeNHiUa6L4WOkg6rA4ASfPfTtpXJuu32z3g1n+88cf7jU/bGxmtK7XcqMWVkDOM5WNYRSYBzAwYjIRPCqnE+JEflNs+a6r/tYD/LV8k0UrY9LvCka3BzISrDiDB+NRA9ES/FV2MT8Fis38O5x3f05GtF2dwOz1tm3i7LsxYkXkJ3HcCM4IjyrKC4rb6mYbaV60GCtmRhBBAMjhvGhHA7xSx/F2jVzhljxnp/ZtsN2RwLsDhdoG04PhDmCD/nyH4Ma1mz8LtXDrM2sbbHENkfzlhlPxNcowuOW7pp5PA+Zqfs/aAtqzW792zcHui2SFYcZ8XhPpFWLN8ME/AbVxkmbTtttpmtM30a7YuoFYXCsGcwzKWXeCJ4kcxyzGyFNrG2HKlCz2g6jQZrgUPuOgMnTrT8T24xN209m5c75GEEMiyBv94CRuqj/tRihAyrDK+afESvugE679dPXcKk8qkqQ2Hw3jtzPotLIAgCAOEVR9p9urhgFRBcvuJVTuUTGdzwE8OJqHhPaRhjaRnY5mVSQozakaz6zVVjdoW8SxuqV8cCXJMKshRkHqddPEal/Jkx4m5OyoXYpe5nxVw3mOpA0ReIAC8BrvgVMYrOWygHIKJiOtPZBkgkuOSgIvqeOsUt3ExbOoWdyKI844njqY3UEm+jc/XFb/ACBtg3HvsF6TJ57hp8TTDiFGg4akuZ0/lGg9aosbt4Ixg5jJMDX48KzmO25cukici/WYaSOhH5UaX3ZVLLJLSpF5tntM5JS00sPrA+FRz8+lY3EYnUwSxPvMd5NexGMEZU0XjzPnUIvSyaXRnuUuxS1Nmvb6kWbNKlYHoWxZqThT44neGXfA1UjX1imtpuodm7ldTP1hxjiJ14VYtC9jcH788tfhuqRsZyMRbI35x89PzpVshVY/eZR5A0PZg/j2v/sT/kKVoazvtghlVuYB+IBp5UVV7AxLPhrJk/3a7td2m/juqyBbmflWCWmbY9CxXo/etMLHr8qTMf3FLYwbN+5/SvAfv/s0NnilD9KgwbdyHpXs3WmAHnFezjnUIZ3tzcuJYVrIJcONMpYxB1AHUD41iT2lxd1UF527tvcB8CEB944EBuPCtz22sk4XwSH7xAuuXVmgiZA3E765UmCe2XzlR3bBCpcEyZMKAdRzI51u8Z0Y86A7ZwwlmZ1JDxlBJLgk5mVgMsab/vDfQSymw5VcoN1MoMtoEuT4+eqyOswKsdrW7cyZuLl3rKeLL95eDHXTWNOdVN7GzbS3lChTPhHvaRmY7y3yrS12Z10Ru5pDbqSo3UTu6qoayABRLeII40d7FAe1Q6JZJt4lT76g9dx+NG+h2291o6Gq3JTlkVEw2/hlj/ZDcG+dJ9Bujr6VFTEsONGXaD8zRqLCpzXTJtvEXVEZJHrU/ZO1L9l1ItkgbxMZlPDUHXrVL/atz7RoT7Qc72NH8SLJPa+zfHtNcA8NsqDMhntjxc54fCqTaG2nYQ1y1bU71QlydZ+r+tZc67zSGo5oCv7LDEbQTcAzefhX/Sup9TVddvk7/QcB6UhplV2WOTfYjNSqtKiTUi3aqJCOQ21aqWq15LdedoqxaK+xlxqj25ZxHOvXXqdsrD6Fz5D9aHbD0OxQgfvjQtlr/FVuCfxD5Lrpz1jSmYtyzQsngAOJ4fOumdlewgsor3wS5hio4HgGPGNNN084FJOaiPCDkaHsxhGtYSwjwGCAkcQW8URwiYq0B6k+QilBA1Ak9a8rT9aOg0rC9s2JUhj/AMpof+X50a5puE0Mr5UBkJk6Uozcvka8Lpp4Y0LHGG30PrSBD+xRJPOlzdaJCDtTZS4i01q5mytExpEEEET1rmmK2JhcNiMuIN5oKmEABKk6kE6ajjNdZDfuK5h7Tx/7pW/+Jf8Akw/Sr8EmpGfOvxExW2MP3YNnBpCSM152uEyGBlRC/WUjiCvGsdtbH3LpUuQQghcqhQF3wAoG4n51N2Vf95DxH7+VQsRZysQeenny9a3ydowrTASYp9u9TbI1j4eXKhuINVjE2Zpj2qh9+RThjTUslD2Wm56LhLbX7i27a5ncwo3eZJOgAAJJOgAJqdg8HYNwpLXFQM9y6GyIEQeIouUs0mApJEkroJpWxkipLUgrSY7sqFYMBcy3FQ2rIhrrMyqWVmgKuViVzRLNoFkNEFdn2ioDF7Vw27l0D31hUZravoCrOV36wCumui2GirpctWlnZqoitcEu6G6iElQtof4lwjxeKPCogneTBAI9oYcC1ZuBChcMXGuWM0W2GacuYTpP1ZG+hYSuNITVy2zEsKpvB7l1kF0WVOUJbIzK154JBKw2RQCFIJImKPtfA20sW5tKl64BcCobkW7IzAd5ndszPv0jKF3yYqKyaM6TXlWa1g7Ji2bdoqb2IdEuG2GyJbW7lNtWI8VxyHUkAqBm3nWJJ2JZBUi2zeGciOQCAxHelnDFFbguumpIBAp1GxXKjLWMPUxcOBVhtNLSXGFs+GdJIYjTUZgAGgkiQNYmqjEY0cKt0ivbH3Hiol25Q3v0MmkchlEcqyQKuMRtAIoRIYBY1AI13xpoeu+g7MuC2pYtldhAkSIO+eXPcd1afsX2Ee8637/90CGUf+Q7xwELSuXFDKPJlr7P+ykRirtvKx1tqAdBwcgzHT41v8560RXPKl7w1ik7dmyKpAi/Q/CmE9D8KOXNNLmlGAFuhpCeh+FGLnrTe+PWgEi5/wB6ml7yojXNJ0/Gg98D/wBUkpUO3RYfSOv4UvffuRVd337ipCX/AEqKTYE7JHffvWube0m5OIUce6H/ACYj8K6A2I6/hXL+2+0BcxbEGQiqk9RJb5mPStGH9ivNqJQhoIYcdfhrVjjrIdcw5VWJqv8AKf38qn4C5Iyn0/P9a6Ed6Ocyrub+o1/r+teu2bhUN3bQdzBSVPkRR8VbgnhGoPKpGxe0F3CNNsyv17Z3HqOXnVcrRZCn2VJtN9k/Cm+ldy7K7etYq2SkNqMymJXz5+dWGK7PYa77+HtknjlAPxWKo9j+TR6vo4bsHGd3eEBf4iPZOZ+7AW6rIx7wghIDHUgjfpVt9L+joUsXrdssQGuW7neOFBkjMqDPLBTAEQijixro1/2c4JtRbZf5X/WaA3svwvA3B6r+lD2Jg9bOf7Z7R277q6o6d2YS2MuRgty49pm1lGm60gAgyYIqV3VvFY735W+yTEg27KoGv5gRAYJbZQPM7oraf+mGH+1c/wBtSdmezy1auhw7e66HwjdcttbJEcQHn0qckTgzl2Mxl69euYpVZQ5Zhl3Jb3BAPsKmVd0QKvsNt5XRXGKYN3QtXcNeci08LkY+6yOr+8ZhgSeQI1tn2c9263BcSbdtrYEe9KOg3TA8cn+tZ697KLo3Pb/1ET8VpuSFcGVNrEWrr5rtywLpVVZ+8bIQqqmZpEEwqkqsloI8Mk0bGbUt3wWS/bt3FZwy3RlW9b0Ft1fKVBC6FDA4iZNHb2V4j7Vv/X/SpWF9lDz/ABLttfKWP4CjzB62V+zdusHAe/ZzhQneSBltqAsm7lm4wTwousbyfCKptt7TN68zLrmJOnuqJhEtyJyqoUT0+PRsH7M8MurM7/7R8tfnVzhuyuEQaWUPVpb/AJGh7aG9RxAYa43OalWuzt9t1pz5KT+Vd3sYdF91UUfdAH4CiE9fnSPI2OsSOFXOyWJUZjZcDqpqPb7OYhhmWxdYAxoh313zN1+dIGPPiBv4lQ3/ABM/HlQ5sLxo5z2R9nhJF3GLAGq2jx63OQ+78a6ShA6UPMfXz466eeh06GvEn9kb+VVttjqKQXMKQuKCLhJga6keoJB39Qa8HOnGfI8z+R16Uo1Dy4pMw6/Ghi9IB0g9QefI67j+U0MXZ1A5a7tDEb/MfGoGg5amG51oYJO5Z3H0Oo+WvlQe9HSgGgX0YxEihJgGnUipk0qmgGrArhI60vdGpE0j6VA0ZvtZtTuLWgBu3DltqN88W8h+MVy3ELqdZ1gnmY18xM1e9rsQzYu/mJOUhV+6sroPifjVKLYyk8mA9Na2440rMWWbbAWW16GPmKk2RG7eKipu9B+NWLe/WiJmkNxiyA37FVzLGvD5r5cxVtOrDhH6ioNkeJeuh6jdUkgRYuz8dcsXBctNkbmPdboR15HSuqdku2aYoBHOS9r4I94c0nf5VyTCjxleHKiHRtNI1EGCCNxBG6qpRTL4TaZ34L1/CnTzNZL2c7ZvYiwe+cuVaASBMdTEn1rWMNazNUbFtDlujn8qepHMUF1oFxoNGiE7LO7X0rwtHkD+/OoSXTG81cWD4R5U1CN0R/orfZHypO4b7P7+NTh+VAvNG6pxF5MB3Lch8qQYVufyFSLLkx60VUAGlLxDyZANlweBHkP1pvcHlU5zvoDOaFE5MjGx0Py/WorbOJYtmYHUiFt6EoLbMJUySgAkzHCKnlqShQ12QRs8gEBiBO4Kg4OPsa63GOsnXfpQW2WAAJOi5QPD7sAH6vED5n0snoLGlIRRYYZvETJdtVSC1zMTIRRpmZjA+0ekBTCPp4ySI0hAJCsggZIACtAA5CZipk0K45oD0BNi4DM5iJjNljMc+pyqDHjOgImBTWwrhQoiAFAkIdVIIaGBkyBvkaUUmiItQhBbCMREwNNPBvCqsnwyTCINeXCnJZIAAG4Ab+Qip7WgOFCagE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2774" name="AutoShape 6" descr="data:image/jpeg;base64,/9j/4AAQSkZJRgABAQAAAQABAAD/2wCEAAkGBhQSEBUUExQWFRUUFRgYGBgYFxgYGBcWFhwXHRwYGBYYHSYeGBkmGhgYHy8gIycpLCwtGB8xNTAqNSYrLCkBCQoKDgwOGg8PGi0kHyQqLCwsLCwsLCkpKS0sLCwsKSksKSwuLCwpKS0sLCwsLCksLCwsLCwsLCwsLCwpLCksLP/AABEIAOEA4QMBIgACEQEDEQH/xAAcAAABBAMBAAAAAAAAAAAAAAAABAUGBwECAwj/xABNEAACAQIDBAcEBAwEBAQHAAABAhEAAwQSIQUxQVEGBxMiYXGBMpGhsRRywdEjM0JDUmKCkrLC4fAVJaLxCCRTYxYXVPI0c3SDk7Pi/8QAGgEBAQEBAQEBAAAAAAAAAAAAAAECAwQFBv/EACsRAAICAQMCAwgDAAAAAAAAAAABAhEDEiExBEEFE1EiMmFxgbHB8JGh0f/aAAwDAQACEQMRAD8AvCaJoqBdK+uTCbPxT4a7bvs6BSSioV76hhBLg7jyoCezRNV1sfrvwmJZwlm+Ci5jmFsSJA0hzxI99G0+uzD2QCbF4yY07PkT+l4GgLFmiaqQ/wDEXhpIGFv6frW/vqcYjphkW0xtaXlVki4NQwB105Go2lyCRzRNRzC9Mg7Edkwgn8oax6Vvc6WQJNv/AFf0rLyRXJUmyQTRNRC91gQYWzmP14/lrnj+sZbKZ3RVHi//APOtFki+C6WTOaJqqsT16oPYw5bxzwJ8NJPurlZ69gzR2Cr5uT8h8629lZhui2poqrrXW3fJ/EW8u/2m9k8SdwNPVrpvfa/kFu1kyFs3e4buMGZ+dcvOjwE74JvRUDxfTPGK3dtWMsHUlp08CwpobrWvhS2WxlBEwGMDSZ72/Wp50SSlp5LToqrsR1qX7l5reGRGKjcyHvEwAV7wgajfT7snpNi3UC+LVq5m3ZSVIIMQc8b4O/w8a0skWVO3SJpWofUjiPtpo6O469czi9lJEQVUqIlhuJOpgH1FOi/jD9UfbW07VlO1FFFUBRRRQBRRRQBRRRQBRRRQGBvrzD15r/nV7xt2f4Fr09xrzL16j/Obv/yrP8NAIOqm0r482m/OWLgHmsP8lNOnTbZjWhlYbmUg8xMfzVHer7GiztPDOd2dlP7aOv8ANVhdYWIS9hCy+0p+wn+WhCnwYc+QPu/2q9NgdJ1uYCwjWlbLbW1mJ1HZjKDu0kKKoy/7fnP3/bVm9C74OCWAJDtMnf7JED1+Fcc16diomS3DbuKZyh3EcZDCsbYxThDlkFrhAPMeFdNr32GHwxtAZgVEkcJAPwmu+1bHcVpJHamAN0xv+dc5dvkdI8NfEY8cezAZiRlWWJ4+FV/tLaTYm8WdoVQTrMIo5DifLeTUt6e45RZtljvmF/TYbvQNBPkKrnat/JbRFM5lzP4sTO7wAFd8SpWZm+yMZnbu21JJ3t+URy03DwnXjXaz0SxLwVtn5fOpt1d7AzYdbzCcxPDkTU7tWAOEVxnmknsemHTxatlU7KuvhrosYiVBIkHw4eR51a162jQ4OUg90jeJA+fHnxqHda2yQ1hMRua24Unmjz8iPnTxsTba38BafeSBmjeGXRgfUfEVPeWpHGUFCVIUbbvFlKEESRJ5j08ahdzYN3tbiAEByY4AyQQJqaC4LjsIlYIrTDrB0ErEa7113Dwrm4O7Oc8ep8jf0V6PDCYh3uuPxYyxuOeM2vhEetTrBw4LalVE6bz5U245AbNuFmXy+OvGkeL2sbOJFsRDWwGABEwy8d4BzNHvpOejgzNqColXQu33rzSe9lgEk5QM2kkmdSd2lSMfjD9UfM0w9E82e7LFl7pWd4Guk8fWn4fjD9UfM16cPuIzD3TtRRRXU2FFFFAFFFFAFFFFAFFFFAY415p6+V/zhvGxa/m+6vS3GvNvX9ptfzw9r5vQEA2dfyX7T/o3EPuYGrL2zZkOvOR5zIqrO1NXFtTZ7C0l07nRX/eAP21pcGXyVHiR7J/vh91Wx1N7KtYizeF1gOzdSBxOYMNP3RVV7QWAR+jcYe4x9tP/AES6Q3MLnNsjvRM+G75msadWzK3Rel3ZyDs7Z1yEkH5Vrt22EsoM0HMY05iox0Z6R3MRbzsFBDxpUl28wuWFXcRJJJiBrrMGNY1gxNcp4/bLCezsq3rLOfsFUaKSSfEgz7gs+oqJ7Cwi4nG2LVyezuXEQwYOTTceHdrvtfHE51JJAZ48ixPHWd2/gBSTYd/s8Vh33Zbs+gIrq1pjRY7yRbfSXYl78GlgW1sLC5QrMygfo6gAQBxknfXexs++uDJXNnGiyTv8zJpbj9tMFGUcN+/5eFZt7cfJ2RK5IEko+aeZJ986V4JS1H1Y45LggvSHZl9dl4hruWAbRB72cntFBmSZWDxPpXPqzuMbF+3vCupA8WGv8I91O3TnHXDs64mUks6jxyJ+EZo4gBJPLU8DSXqo2cTYu3AJBcKfNRJ+DL767wlcLPFmjU6JLgbQS4xj2gaUbPuBmIgaid2tZv2ey7zEBYMf71w6LJ2tw3U/Fglc0TPgDWmr5OSHxxkt22zSM/sxuOu4jdpTZtMocQrxByMM3hpAI8+PjS3adkLatJuLFiT6/wBaj3SHa62XA3kATB0PgRXJwT5MTiq1Mn3QvaKuzqpmFUk+pEfCpL+c/Z+01X3VfjLd27da2Y/BiUPtKc2/xB51YP5z9n7a9GOOmNGIqlR2oooroaCiiigCiiigCiiigCiiigMca87df2DZtqqV1nDW/wCK5XomqA6+7oXaVuTqcMn8d2qiNlXf4VcGmU1emJbNsnDkjX6NaHqEA+YqlBiiNxPvq4MBic+xMMx1PZlT+y7r9lVoym+5Tu2V794f9yffrXXYd1Qxz7oFZ26n4W95Kf8ASKS7Nss5yKCWYQANSTmGgA86iNMtjoJZW8jBDp2qk6bvZmpL1g7T+ivZyiS6nfMEiOQ3b5qPdWGzbuFVvpCNblwRmBEiF50u6zsZZxF1DbuhhatNmS2QXOaNFEzOnxrMveEfdZUWLcm4xbixPvniNI/pSC20nQ7ojTx943k07bWRBohzLl0Ygqd+4g8oj1piZY1rT3C2Ld6J7ZBCJeMEbm4H1qS9haFzMGGmvAAfYPOq86IHtLIJMkEg6buXwpR0/ui1gggENdcD9le8fTRR6183S3PSj6+vTDV8DhtTpGMRtG24JGEwpds/C5ocxjjn0QDkfE1I+p/En/D7iSO5fiAIMOq+0eOoIB8I5VTttZid06844keNX70J2YuHwCBGt5yqO4KQ+dgC0uG72u7QQABwr1NaVR8/Vqds4dITcsXNAXSMwB1GntL4SN1S7ot0uwt+2LVsqpC91NBI4wPXWs2MUtyVcAnyptbYVlXUpbCOryHUQd+o04GmKbUaaJJRk7ia9OsSLa2pGpzBfA6amkW2er+02Ht3e0uE3Aub2faIkxpoN/urbpzgy7WZVnCgnTmaccDte2cJkvW3kEhQJ7sjQmD5++tp+y9iwaU6lutjh1WdHlw9zEMLmYjKgEfk6NmPrI9KsA/jB9U/Oox0PsWRcZrQIJTWc26RwNSY/jB9U/MVMUnKNtUM0YRm1Dg70UUV1OIUUUUAUUUUAUUUUAUUUUBivP8A/wAQmBZtoWnA0GGUE+PaXfvr0BVSdbdofTrTOiuhw8EM0CQ7njVRmTpFZ9FcIOwY5RmzHeOFWhsLAdvs22p3Brg0+uT9tQl9vYYZR3VyGSFMg+BhasHoVtG3ewha2Rl7a4B/pP21l2SLtlJdK8N2eKvJ+ioH7py/ZWOgF7LtHCH/AL6D3kD504dYNv8AzG/4hv42NR3YGIyYiy/6F1G9zA1UbZ6T6T7N+lFMKDBcgsRwtqQWkciO7H61LLvQe1bs5LblIACkpauAR4Osn96kGzFYziHMNcJA5hFJj4z8Kc9pbbBWAa4Zcum6PTiwuVFebU6t7mIUBbVpLt1yhe3ItnLPfYEZkBUSVlt4gmCBHelHU1fwttnt3FvZI7qqwuONActuGEjf7Wo8quDo9th2DognKwPPQjd7xXa7ihcMNow+HjWFnbimblgSk0eeeiu0btp0VQrK95beTXPJ3keW81I+m+zzde2jGEgQ2WcrzvJ3hcpkgSTl0qaYnYGGTGNetW4uNmLNJgsx1YAmFZtZI36czPPauDDJ7q5ynUtSOscbcNLZS+BwIN90feCR3TIDAwDPFeVWd0Rw7Yg5WYjuAg8TNQnHbJAxao+gvMrBwe9DQpTXTQknUaiNeFTjoNhuyv22ZiVa7ctERBtlQDkOpHiIJEH3e2M0zwyg0rZLei47PEm27E7wJ5jx8qmBwyoC9zReA4mtrWzbbstwrGTdwmOJpDj8WLrfqru8Tzrqm5HneyscBtSwP/afurYbZs8/9J+6mtrQA3a0nyCroRjzWSLDbQtuYQyYncRp6iujfjB9U/ZTRsRR2h+qfmKcdoY5LI7S6wREVizMYAGlYkqZ1hLUrFtFU30j683ZimAsgiYFy4Pa+qg/rTF/4s2/d7y9sB+rYAHxE1izZ6Boqgf/ADF23hdbyllB17WxA/eUCKl/RHrus32W1ik7B20DgzaJ8zqvxpYLPorCtIkVmqAooooAooooDB31Rn/ECGOMwqzCmyxPoxk+6rzNVr1qdB7mOv2ntsoy2XTUge0wM6nkKEZQNy8ANBp7yfOam/QPad36ORbnu3mMea26y/VXeNx7ChCyWrdzNmGouNdWZJjfaOlSXoZ0Ou4C3c7aJLZlgg6QAd3iKqMor/prcL40swhnQyOR1FRfBIwuhQO8LgAHGZiIGu+pV05xIfGFxwgR5sR/LTRsG6fpLsVHaO4VCRIS7curqAdM2XtIJmDB3gEZOh6PZmuKzkif73VHsfdgGn7aVgW9AeGv3Uy4VRcvAMJRO845gbl9T8Aa+bkt7H18VLceOiLLhrBL/jLxzEforEKD4xJ/ajhXPa2LXN3eO7x86cdrm26Z9xidKjL2mBL3CESFySRJneQN8H+XxrS9F2Mxg5tvuzGDtFZDMWJJaTE94kxoAIB0HIRXa/bBU+RrgmNQkQw5ct/n4gV2uXuHhUdrk3KEoOmqI30s2NaayzucgQasNIQsuYeOsEeNPfQPo321mx2uYMpF9zPedoyjNyJTJI4a8a12ts9L1sBhOQq4GpkrB1Ue1pMA8YNSzoQJDE78q/Gfurtie6R5c0fZbHra2fIERSZ3kcBypss4ZgfYaB4VJKxFe5SpHzJQ1EdvWnP5Le41we0RwM+RqUzWIFaUzPlL1I9sy/kcl+6oRiSdAAIJJJ4RVS9LOkV7bOLWzZkWFbuLuDAb7tz01A4AjiRM2649sOtmzh0j/mXKnXVssQgA70EkExwEb2ArHQDoj2CqWH4RxL+A3hfjJ8TyArEnqZ0jHShZ0O6AWsMoIEuR3rhHePgv6C+A9ZqYJstBwpUiACBW1Q0JH2YhG6q96edU9u9ba5hkVLw1ygQt3wI3B+TCPHnVm1gigKg6oOmrq/0DEMSRPYlpnu+1bM8RvHkRVwA1SfWrsBsJjUxdju9owcEcLyEfxSP3nq2ejm1lxOGtXl3XEVvKRqPQyPSoBzoooqgKKKKAwaZekO3Uw5QMAcwJ18I++no1BesrZJvNZK3rNqA4/Cs6zJXdlU1qPJmXBkbdwzX1uhUS7ohfiUn2G5rOvgfWVHSbF2ktM06ZSSd2gHCoOehuIFs3RewhRQSSLl0bv/tVHumPSu4+HW0uVmZgkIzsx5QCgkEx46RSddhBPuQXaF43sRCiSW3cokmSdwBJ15VKNgWrb4rD2EIZmxRuuRO5Cbh3+CqPfzqI4omxNoiH/OGQSTvygj8kfE68olnU3ZzbQdz+bsNHmzIPlmrLdRZ0itUkXBtC9AyjVjoBxJrfZzW8PbIIl21Y8J5DwFIruMUd7ex3eC/130ifElq+ZJ7n1EtqOm0tpi2jux7qxp4kgAepIHrTJf2n29zMSGLaBQQRr+SBrprTZ1i43LYt2Qdbj5z9S3H87L+7TRgbClQa7404qz6/heluW26LA2t0e7C2lwZoOlxT+SxEz4DePQc6SbP2goVrb25cAMj24DMgYZt4IJCSd3DXnSDAbRFvDMqveW7PdyuezK6b1LQCNfyeXjXCxtG6HW65Be2wZWCqJAIkMEA18Yrdtrc9HlZZwccu9N0+L9Pp+B3O0AXIuM7LbZMuVgA1swGKwNDHfGusRxqb9G8QguOqbiFYRuK6yR5E6jhuqurpZrjAKyzuEaZdBEngPtqW9XuAdnN3tO6OBUyc2YETIjVROhmK1Ddpng63Hj8nU5dlt8fp67lhVhhpWaK7n5k0Kae74VrcTfrvH311pr6Q4w27JyjM5IyrwMamf1YB94HGlmXFMrfHWWxvSAlgRa2esKp0JutMOBxUmCDytrzqzcNYy9mPP7KYsBsl2xZxNzKHNpLWVJIhSWJZiBmMmByHE1JbntJ6/KoaO9FFFUBRRRQEW6ytki/s69O+0pujn3FaQPErmHnFNXVDiJ2faOaQ+dgIjL32BXfrDBjPjUx2y6DD3TdMWxbfOeSwZ89KgvVNs65YwqW7ilRmdrYYjObTQwLAbtW3eNTuCx6KwKzVAUUUUBg1W/XBg2c4TLmkuyaR+Ube+Qasg1Fem+Lti5hLbkZ7t9Qg5lWQn4UuhyRrB7HyYF1Z7nsHQG3y5m2aq5h2ZsEZu0v3RbtnSVTui4y6AZzmCKeHf8IvDaixh7n1G+Rqi+sG+1p8BlMG1hbdweDsc8/wmney9iMbbQG53QwCgLDCGhRAJEn509dXW1exxRA/OWmX1Uhh8A3vp56VbMtsM7BLbGZE6o49pTzTirfosAdZqK7JvjC4q1dJ0RwSI1KnQ6bwMpO/U/Gk42mISqSLgsuX1O40rVQNaSYTbFu8AbYEeG7zqB9LenJctZsGBOVnB8wQnyze7nXzo43J0j6k8ijG2Iek+2PpGOuMDKJbyJyhWMkebSfIin3ZbWvowJB7QjQZtZ5ld2Tf/etQjCD8Kw5IF90T8ZqV7KwLO6oBBYga6D++HmRXrmkkkejwmMpylPU0lTdfvA427ppfgIZ++YUDWdJnSB/fCtW2S9tyLoywJAJGvI6cKTfSFRbr3FJXLlXKWDZzIUK43TJJPIaVzfofb6rqKxycd1XK/Ha/qSjCY1bpYLwMzzB/KA8KlXVrdPZuDu7pXyltT6moBiMrFWUKFdUAyIbamFAJCHUCQR5jzqddALsXGXmmnoRSE1arufC6qKhhpd6fy/bJzNGYVhhWluzG/X0r1HxSJdZ/S65gMKrWQM918gJE5dN4HOoF0I6V4rEYtUxt9Y7MZAcq52VpWTvkSTBiSoOsUs6+NtW+0wtgkyGLvEQobKBPjpMcqrXbGPGIT8HoLI7upkoN5jnx9KjIeo8IyQAGBPmJrpe9pPM/KqM6IdNcRg8ILjP2onS3c17n6je0vxHhVrdG+mFjH20uWW1B76H2kJB38xyI/pVBI6KKKAKKKKA4Y7CLdtvbcSrqVYcwRBqPYCxcsYnIz57YQBSYzKSFjMREyEbX9U8Saeto7dw+HH4a9bt/WcA+461U/WN077S9abZt/M1pSbhAlDr3AZ9rKSx3QJ36xUYLlFZqBdVvTa5jbLLfg3LRALjQNmk7twIiNOFT2qAooooDBpr22Vm2DGaSRO/TLMfCnQ1X/WvtNsO2DurvS6+nMZVkeopVgW7fvBcO87iIPgG0J8gJPpXnvppt5cViM6CFUAIDwQbhHlV1YnbyYlT2bRbGHd2biruGVQTwKgMfUVSeIe1cJZk0Bkxpm8I4Tp7zyqpbEbFW0NoveftX7124oyqBoikAzH6R4ct/EQy3MOqtNxhP6MyfWNR8K3xm1HcnXKDvA0+W+nHZGxAoDXBLN7KGNPFgeJ5RpWqvgzwN2Hv3QCLb3FVhuXurHHSZiJrexgshJYexwiCDyjyH+oU6lIYuwkCIAAytB0AJ11nWPD0QbSuQAkyd7Hmf7+AApSRbbE2xyTeJ1mRu3yTw9anWyWdXN0LpaYCTqA8GPXQn+xUD2X7b+VWDYxivhrWSO9LlRMBmCoq674RB+8edefJ2Pv8Ag03qljq0+f7FN+4zkk6u595MAAD1AA8K43MGSrWzoGidNQV3RyNSDovhAxZz+SyJ72Us2vhPx5Un2jbYXWZlK52Zh4gmeHgRWaUtj9As0JZHhS4r9r4Gt8oOxVDIFoDl+Ly8OfeepH0ZxQt31adJ18jofgah7/jU8AfjM/34U97OxG4155+zJM+V12BRSV9n92W8t4HcRWmIxaojOxAVQSTyAqg3wuKN1lw+IuwjkEB2hdSII8PspX03209nCGz2js5tzcJY7o48ufqte1Ss/MNURDpjtX6Zi72ItyC7nLrrlWQvoYPuplw2LzDQKrD8pVAPqo7rD9ma6YIFQsHVMo13d4z67vnWu1MFkvHJpxHr4UIKGD3bKAXfxYC9nEDT8pSPaJ3mffSzoX0kfZ+LW6ZymQw4Eaaf39lN+HtMLb3XgKBA5s53Aco3z99Nd7HsTI+8HzB0NAev9i7ZtYqyt20wZG4jgeRHAjlS+vJGxunOKwz5sO/YmIIQd1vrK0g1KP8Azx2lHt2tBv7JZP2TVsHoPam1beHtm5dcKo57yeQHE1QnTHrixGJuMlhjZsAwMphmHMtv9BAqI7f6a3cYQ165eduMsqoD+qBuE8IFJcKtqASJ8J+ZpYH/AG1i1v4Sz2erFyp/SzRPePlrrSXZu0bVgNaLd10OZoMyBOk8PSm3EurGciIi7gO6PNuLGuC4l3OVIAG8i2g+Szv8ajBdfUcinDM4Mk3mnTUQBE++rYqmuo68FN+3mMyjZSdACDqPeKuWqgFFFFUGDVaddy/gcMeV1/itWWarXrx/+Gw5/wC8f4DVXJGVnc2strZ11c0G9dFs/VPtemQEetQl787pCj3/AO5/vdSvbubKsElA0nwciD5iFMetN9jF5ZgSTungedVslCzAQGzMMzA6LwB4FvsHGni9jzbU+y107wD7A04jcxBgDeJnhUct4ogAzAJMn/bWuYxBgRvBMHhB8KqlQqx2XGINVUgESwn8vXhuA+4UlutJZvKkqvSqzqG+r8prN2WjOzfbc+H31N9lWItpG5UWTwNwqM0HkGLD0FQzZgAeGJAZ1UkbwDoY/eq3bHSCzZtMlu2zEqVBYjKBrzktMyZiSZOprlk7H2/CHkjOUoR1cLmhuwOK7NidfYYAAwMzCBI46E++u+N2gbraiBuAGu+BvPoKQWxprxpXs+zJznRUM+o3en9KzxufpcyxwbzNbi3BXuzW4GRu8AmaAQranKTOlJdk3pA8hTnfCmwDMKzZjA/JkSY/vWo/se+CRB3wBO/Xd615su+58TJNZW3VP/CUdFVTCDH4h4Ae+bnmuRD8WY++qq6Ubca9duZyM14Et4SwMDl7OX0FSjprctqbarPaOAbkMYITRRExuHyqv9pDNdJH5sQ0kSSoJYjn6V64u4o/PTXtMWbNGY5TK5Wk8CFgyfLumPOs3Iu3Wy7iYHkKxs3FbyQSSjKfAKogee8/tV3sN2Gog3I10nKeQ4Vo5m3SPD5bVlAe73jH6xO8/wB8KZlwehjfTpe2uz926M2s+IPga43boQhhqp3jl/YqlGbsjujWuecxHjPu/wB6V3mJMn/euNlZaSJ3eVQpi3h5WaUYFe9lImRS4w5yqNw1PjS3ZmzwHJdgJEAHx4+FWiDPdwo5++nXF2OyQIugyFmI37jBn1FabYw/ZtlPhqNx8Qa22reUd/8AJdFgb98zp5rUBJeqraptbTYGArBUgaDhHxNejLTSAa8n7AxHZuSPxhuZgfBQAPifhXqPYeNF2wjjcyhv3gD9tVAcKKKKoMGq169D/wAnYP8A3/5HqyjVYf8AEAp/w+zH/qR/+u5QFE7WtyJ8hpGh8fSaaRTiAa44/DBG7swQDrwnhQtCSK2FCak+An3UvXAjLmgnQHlv1FRujcMcp8CNWrshMb48fsFZ+iGYg087K2IZDMNREeBqOSR6MHRZc09KRJOgvQZ7tvt3IVWX8ECdZkd9p0iAePHyp3wWyrlwMVAyoRmadJO4CPa9KQ4PDQKcsJcZG36GJ4iOccxXLd7n6np+kydLilHHK32tfyKMNgWD94CBMTuJ+2OVJsRiCxY6gE7uHIac4ApbisbDRbg+O/U+PHX++SDE2CgUMdWEkctaq53GBylLVl5a2X327G2GvGGWTlI1HKSAPL+lJMPsh8NdVHVQzBWkGQQdJniRqKc9n4hghTLIZiJ5CBP+9PPWOFQi5mym2GAhVMhwBlLbxqZ03xFVx1RaPl+JZXDLF1XP14Kw27tTPi3ubwm4eCAmPhUcJhZBIzEK37QMn9bc3vpTjbxV5O64fWJ1g/CuKqQ6gHMEFsjw0kD4kmK0lR+fbt2KdnuC7AMAHJg8tZU+W6srjblswY7pggjiPKs4rEKdRbRGnXLO489aUYi12jggTntZvVTlPrI+NUh1TaNpx3lE0lxr2o9oxvikj2YkHQj4/caQXWqg3xF3MdNANwrOEPA8a4CioB/w2z2yQvHjzrb/AAZxrIptw2MYCAYrs2Nubp+NUC3F22NuG3qJ18OArltLHAMCNMoyqNNBET55jPrWLLHe7SsHQcfCkV67qXYjQLA595SYHkKjB22JbPas26F48e8BpNejOqvaPaYC2OKSh/ZOnwIrztg5F4lyJysIJ1kAHx1B+2rk6kMUTauryuD4g/dRAtqitZorQMmq469rc7Ot+GJT+C7VjtVf9dw/y1f/AKi3/DcoCgRhzz+FIdriGUfqr86dxTPtk/hfRfsqs0uBNhLJdyoElhAHMmAB7yKsTpFsLsbroF7iXMgPAhQQB6qJqE9FrZOMtZd4cMJ3dwhtf3a9G7U2Zh7ltbt4JkYNcEmAr3Zk8m8juNc58H0+gy+Vbau9v43KUtYRTdk7gDpHEgxPgCZ3cKkuK2N2du3dQEJdzROpBBOhPHSfdvO8tWItgXWyiBmMeU6R4U/3cAgw1tkc5gqNcQmQDdNwBgOE9nHu9eaPurHDFlhktq3VfP7CaxcnfT/jdlhLFttcxjN+0Cd3CN1MOHfKytoSpBE7tCDB8NKlr7VXE2zKFe9B1B4TI036nhWm6O3WZcmNwkvdvcjaXSjBhEjnSraOIlLf68GOUcB6mk2MtgMwBkA102bhSWDkkqmkb9dSAB6zVklyTPo2zen9+i/kMA+V8jcI+4+mvwpz61iDhQwkkuo01JhW0A4mRTVgtWZjqWnUbgO8fmRWOtZv+Vw62/ZLlhE7lEA8zEg1U3R8PxhvXC/j+Cr8+dSG3lRkGsyTos+8x61scLrBfvHUka6nx+FdLVxpVDMy0zoVn2teHP3c6Xf4aXPdIuAcoVwORUnX0mh8QZhh3GkEjmKdbGI7K2mkuO0BB4K/Zx6yrafrVpd2e68D6giuZ8RVIIMZimc8h4TSPIac7lvlXFhzoURBa2inKzhbZSSYadPn/fnSXKKgOdq7rS61qaSjDA8/fSuxaIoDo9waDeBvrTH3UyDLaVCCCSu4qI56j31xuWzMCtlwjRlzTIOlAFrRgWAUlOepJBOYjhIjf99W11HXjN0cDlP9++qkQZitx9AGA88sZgOXgTVrdStz8NdjdlX3zVQLumitaK0Ddqg/XDs65e2cEtI7v21swiF2gBpOUA6a1OGpP9PXx/dP3UB5ntdEMd/6TEf/AIbgn3im/aPQDaL3CVwWII7v5puAHMV6n+nr+t+6aPpy8m/dNAeaeiXV7tG3ie0bB3lyq0ZlgFjA4nxNWxjdh4p8NZsdm5KhQTpCqJgcNRI93HfU++nD9FvdR9NH6L+7+tSj29P1ksFOKWzspm71f40uSMO0TvzJMT9blUvv9CXe1C2+zZrIQrIIUhrZ0M6wU010k86m/wBN/Uf3f1o+mfqN7h99TSjpn8Ry5pKTpU72K4vdWV9V7jBzyMLPrJ1rja6DY4AgIADvHaJw9as36Yf0G+FH0s/9NvhTSjrHxfqKqVP5r/KKyHV5iyRKqBzzr8qW7O6D4u3MhNZ/KGjRAO70irB+lN/0294o+kt/0z7xRxs55PE82RVKq+RAP/AeIDgqqAQZ7/Hhw89aiXW5g3ttatvBGS44AMbyogc4PDlV2fSX/wCmfeKq3rzwLPaw94oQqMyOZmA+Ujd4rSqPJmzzypauxTd3CsxCiZykwCP1eMwdPH+nHDYXMSMxUjm0T7xW+JhcrI0MDukyI8dJ05Ut+mpcM3UDn9Ne4xHMgaE+k0POc32ZdUfjRHiSfktcLeBZjHap65h81pcEB9i5u3K4g+8aGk162w1dJHMbveKAy2yrg3EN4AT8qTPaYe0pFGeNzMvrWy3n4XD6moDi1usqgroyHSTJn7qwQw4VQZURXVTPhWluTw+2ui255+41AdF2YTrJ15CaFwLBvYY+JOWKwcC3A+4kUkuYh1aAxJH6Wo18SaA6XWUgksd+6AVk721iNOHMGrd6j8OOyuMJ9sLJiSFE8OGtVDbt5t4JJYmAYGad4nwnTy5VfHVBs0W8GhG5mZviRqeelVFLGy0VtRWgZrEVmigMRWYoooAooooAooooAooooAooooApNtDAJettbuKGVhBVhIPmDSmigKr231H4Z2LWi9otrC95Z8A2o99RfEdRd8NKYkHwZGHyJq/KwVpQPOOL6qMcm5bdz6rx8HAPzppxXRDHW99i8I5At8UkV6hayDwrm2AQ8KlEo8k38K6GHVlP6wI+dcmSDrvr1pd2OjaHUeOvwNNeK6DYW57Vi03ibaT74pQPMGfdPPypReyMAV0I4Hj616DxHVVg2/MIPql1+TU24rqZwjGcjj6tw/JpFAUPA5keR++uiADex9Iq4MR1G2dcty6vnlaPgKbb3Ue/5OIPra+56UCsxkjXtG/agfKi5jVVctq2ql9MzEu3jIMAD0qdYvqSxUd3EW/VHX76bLnVFj1OnZkjiLkDz1E/CoCM2kK5ZQHKdNdSTHdMGd8buJr0n0D2ScPhbds71QA/WOrR6kj0queinVZdS8lzEur5CGCrJl+bMd/xq5cFYyqBVRRRRRRVAUUUUAUUUUAUUUUAUUUUAUUUUAUUUUAUUUUAUUUUAUUUUAUUUUAVgUUUBg1g1iigOTUlvViigFGE30rWiigM0UUU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2776" name="Picture 8" descr="http://www.thebaglady.tv/assets_c/2009/12/gossip-girl-roady-bag-thumb-400x400-100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2808312" cy="2808312"/>
          </a:xfrm>
          <a:prstGeom prst="rect">
            <a:avLst/>
          </a:prstGeom>
          <a:noFill/>
        </p:spPr>
      </p:pic>
      <p:pic>
        <p:nvPicPr>
          <p:cNvPr id="32778" name="Picture 10" descr="https://encrypted-tbn1.gstatic.com/images?q=tbn:ANd9GcRW2ny9bjxCM9QF1fu65J0ayyDrspL7Ehe35zpCoEDQQHTdo72a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852936"/>
            <a:ext cx="2466975" cy="1847851"/>
          </a:xfrm>
          <a:prstGeom prst="rect">
            <a:avLst/>
          </a:prstGeom>
          <a:noFill/>
        </p:spPr>
      </p:pic>
      <p:sp>
        <p:nvSpPr>
          <p:cNvPr id="10" name="2 İçerik Yer Tutucusu"/>
          <p:cNvSpPr txBox="1">
            <a:spLocks/>
          </p:cNvSpPr>
          <p:nvPr/>
        </p:nvSpPr>
        <p:spPr>
          <a:xfrm>
            <a:off x="4572000" y="4869160"/>
            <a:ext cx="3960440" cy="504056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Cristina’</a:t>
            </a:r>
            <a:r>
              <a:rPr kumimoji="0" lang="tr-T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nın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çanta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sı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nın 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iç</a:t>
            </a:r>
            <a:r>
              <a:rPr kumimoji="0" lang="tr-T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tr-T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2852936"/>
            <a:ext cx="3312368" cy="504056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John’</a:t>
            </a:r>
            <a:r>
              <a:rPr lang="tr-TR" dirty="0" smtClean="0">
                <a:solidFill>
                  <a:srgbClr val="FF0000"/>
                </a:solidFill>
              </a:rPr>
              <a:t>un</a:t>
            </a:r>
            <a:r>
              <a:rPr lang="tr-TR" dirty="0" smtClean="0"/>
              <a:t> kardeş</a:t>
            </a:r>
            <a:r>
              <a:rPr lang="tr-TR" dirty="0" smtClean="0">
                <a:solidFill>
                  <a:srgbClr val="FF0000"/>
                </a:solidFill>
              </a:rPr>
              <a:t>i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92696"/>
            <a:ext cx="1872208" cy="194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ttp://o.onionstatic.com/images/8/8003/original/600.jpg?3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3389740" cy="2564904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4211960" y="4293096"/>
            <a:ext cx="4248472" cy="432048"/>
          </a:xfrm>
          <a:prstGeom prst="rect">
            <a:avLst/>
          </a:prstGeom>
        </p:spPr>
        <p:txBody>
          <a:bodyPr vert="horz" lIns="182880" tIns="91440">
            <a:normAutofit fontScale="85000" lnSpcReduction="20000"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John’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kardeş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nin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ofis</a:t>
            </a:r>
            <a:r>
              <a:rPr kumimoji="0" lang="tr-T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-ı / -i / -u / -ü</a:t>
            </a:r>
          </a:p>
          <a:p>
            <a:endParaRPr lang="tr-TR" dirty="0" smtClean="0"/>
          </a:p>
          <a:p>
            <a:r>
              <a:rPr lang="tr-TR" dirty="0" smtClean="0"/>
              <a:t>-sı / -si / -su / -</a:t>
            </a:r>
            <a:r>
              <a:rPr lang="tr-TR" dirty="0" err="1" smtClean="0"/>
              <a:t>sü</a:t>
            </a:r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-</a:t>
            </a:r>
            <a:r>
              <a:rPr lang="tr-TR" dirty="0" err="1" smtClean="0"/>
              <a:t>ları</a:t>
            </a:r>
            <a:r>
              <a:rPr lang="tr-TR" dirty="0" smtClean="0"/>
              <a:t> / -</a:t>
            </a:r>
            <a:r>
              <a:rPr lang="tr-TR" dirty="0" err="1" smtClean="0"/>
              <a:t>leri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Belirtili Ad Tamlaması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TAMLAYAN                       TAMLANAN</a:t>
            </a:r>
          </a:p>
          <a:p>
            <a:pPr>
              <a:buNone/>
            </a:pPr>
            <a:endParaRPr lang="tr-T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tr-T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r-TR" sz="2200" dirty="0" smtClean="0"/>
              <a:t>……… + -</a:t>
            </a:r>
            <a:r>
              <a:rPr lang="tr-TR" sz="2200" dirty="0" err="1" smtClean="0"/>
              <a:t>ın</a:t>
            </a:r>
            <a:r>
              <a:rPr lang="tr-TR" sz="2200" dirty="0" smtClean="0"/>
              <a:t>/-in/-un/-ün           ……… -ı/-i/-u/-ü</a:t>
            </a:r>
          </a:p>
          <a:p>
            <a:r>
              <a:rPr lang="tr-TR" sz="2200" dirty="0" smtClean="0"/>
              <a:t>            -</a:t>
            </a:r>
            <a:r>
              <a:rPr lang="tr-TR" sz="2200" dirty="0" err="1" smtClean="0"/>
              <a:t>nın</a:t>
            </a:r>
            <a:r>
              <a:rPr lang="tr-TR" sz="2200" dirty="0" smtClean="0"/>
              <a:t>/-</a:t>
            </a:r>
            <a:r>
              <a:rPr lang="tr-TR" sz="2200" dirty="0" err="1" smtClean="0"/>
              <a:t>nin</a:t>
            </a:r>
            <a:r>
              <a:rPr lang="tr-TR" sz="2200" dirty="0" smtClean="0"/>
              <a:t>/-</a:t>
            </a:r>
            <a:r>
              <a:rPr lang="tr-TR" sz="2200" dirty="0" err="1" smtClean="0"/>
              <a:t>nun</a:t>
            </a:r>
            <a:r>
              <a:rPr lang="tr-TR" sz="2200" dirty="0" smtClean="0"/>
              <a:t>/-nün           -sı/-si/-su/-</a:t>
            </a:r>
            <a:r>
              <a:rPr lang="tr-TR" sz="2200" dirty="0" err="1" smtClean="0"/>
              <a:t>sü</a:t>
            </a:r>
            <a:endParaRPr lang="tr-TR" sz="2200" dirty="0" smtClean="0"/>
          </a:p>
          <a:p>
            <a:endParaRPr lang="tr-TR" sz="2200" dirty="0" smtClean="0"/>
          </a:p>
          <a:p>
            <a:r>
              <a:rPr lang="tr-TR" sz="2200" dirty="0" smtClean="0"/>
              <a:t>Cem’</a:t>
            </a:r>
            <a:r>
              <a:rPr lang="tr-TR" sz="2200" dirty="0" smtClean="0">
                <a:solidFill>
                  <a:srgbClr val="FF0000"/>
                </a:solidFill>
              </a:rPr>
              <a:t>in</a:t>
            </a:r>
            <a:r>
              <a:rPr lang="tr-TR" sz="2200" dirty="0" smtClean="0"/>
              <a:t> kalem</a:t>
            </a:r>
            <a:r>
              <a:rPr lang="tr-TR" sz="2200" dirty="0" smtClean="0">
                <a:solidFill>
                  <a:srgbClr val="FF0000"/>
                </a:solidFill>
              </a:rPr>
              <a:t>i</a:t>
            </a:r>
          </a:p>
          <a:p>
            <a:endParaRPr lang="tr-TR" sz="2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tr-TR" sz="2200" u="sng" dirty="0" smtClean="0"/>
              <a:t>Tamlayan</a:t>
            </a:r>
            <a:r>
              <a:rPr lang="tr-TR" sz="2200" dirty="0" smtClean="0"/>
              <a:t>: Cem</a:t>
            </a:r>
          </a:p>
          <a:p>
            <a:r>
              <a:rPr lang="tr-TR" sz="2200" u="sng" dirty="0" smtClean="0"/>
              <a:t>Tamlanan</a:t>
            </a:r>
            <a:r>
              <a:rPr lang="tr-TR" sz="2200" dirty="0" smtClean="0"/>
              <a:t>: kalem</a:t>
            </a:r>
          </a:p>
          <a:p>
            <a:endParaRPr lang="tr-TR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23200" y="3573016"/>
            <a:ext cx="2700928" cy="738408"/>
          </a:xfrm>
        </p:spPr>
        <p:txBody>
          <a:bodyPr/>
          <a:lstStyle/>
          <a:p>
            <a:r>
              <a:rPr lang="tr-TR" dirty="0" smtClean="0"/>
              <a:t>Ev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kapı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t2.gstatic.com/images?q=tbn:ANd9GcQp-4V4-sFmnF6ijFKL8Nl5NWKps5RzdjxQj8BbKGS_pFbFPG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980728"/>
            <a:ext cx="1924050" cy="2371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71800" y="3717032"/>
            <a:ext cx="3096344" cy="720080"/>
          </a:xfrm>
        </p:spPr>
        <p:txBody>
          <a:bodyPr/>
          <a:lstStyle/>
          <a:p>
            <a:r>
              <a:rPr lang="tr-TR" dirty="0" smtClean="0"/>
              <a:t>Kapı</a:t>
            </a:r>
            <a:r>
              <a:rPr lang="tr-TR" dirty="0" smtClean="0">
                <a:solidFill>
                  <a:srgbClr val="FF0000"/>
                </a:solidFill>
              </a:rPr>
              <a:t>nın</a:t>
            </a:r>
            <a:r>
              <a:rPr lang="tr-TR" dirty="0" smtClean="0"/>
              <a:t> cam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0.gstatic.com/images?q=tbn:ANd9GcQsr7fDM5ONlO4pw9J2rAuzMLpqeQnArSy6zBoKRedCar23fSnw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182241"/>
            <a:ext cx="1914525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303120" y="3789040"/>
            <a:ext cx="4429120" cy="738408"/>
          </a:xfrm>
        </p:spPr>
        <p:txBody>
          <a:bodyPr/>
          <a:lstStyle/>
          <a:p>
            <a:r>
              <a:rPr lang="tr-TR" dirty="0" smtClean="0"/>
              <a:t>Gözlüğ</a:t>
            </a:r>
            <a:r>
              <a:rPr lang="tr-TR" dirty="0" smtClean="0">
                <a:solidFill>
                  <a:srgbClr val="FF0000"/>
                </a:solidFill>
              </a:rPr>
              <a:t>ün</a:t>
            </a:r>
            <a:r>
              <a:rPr lang="tr-TR" dirty="0" smtClean="0"/>
              <a:t> cam</a:t>
            </a:r>
            <a:r>
              <a:rPr lang="tr-TR" dirty="0" smtClean="0">
                <a:solidFill>
                  <a:srgbClr val="FF0000"/>
                </a:solidFill>
              </a:rPr>
              <a:t>ı</a:t>
            </a:r>
            <a:r>
              <a:rPr lang="tr-TR" dirty="0" smtClean="0"/>
              <a:t> kırık.</a:t>
            </a:r>
            <a:endParaRPr lang="tr-TR" dirty="0"/>
          </a:p>
        </p:txBody>
      </p:sp>
      <p:pic>
        <p:nvPicPr>
          <p:cNvPr id="18434" name="Picture 2" descr="http://t0.gstatic.com/images?q=tbn:ANd9GcR7Rc9l0e1DZl2glmz4gXcNeyZg-YW6y10o6heL60xiX5b8ZjEN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6288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699792" y="4005064"/>
            <a:ext cx="4176464" cy="720080"/>
          </a:xfrm>
        </p:spPr>
        <p:txBody>
          <a:bodyPr/>
          <a:lstStyle/>
          <a:p>
            <a:r>
              <a:rPr lang="tr-TR" dirty="0" smtClean="0"/>
              <a:t>Ev</a:t>
            </a:r>
            <a:r>
              <a:rPr lang="tr-TR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kapı</a:t>
            </a:r>
            <a:r>
              <a:rPr lang="tr-TR" dirty="0" smtClean="0">
                <a:solidFill>
                  <a:srgbClr val="FF0000"/>
                </a:solidFill>
              </a:rPr>
              <a:t>sı</a:t>
            </a:r>
            <a:r>
              <a:rPr lang="tr-TR" dirty="0" smtClean="0"/>
              <a:t> açık.</a:t>
            </a:r>
            <a:endParaRPr lang="tr-TR" dirty="0"/>
          </a:p>
        </p:txBody>
      </p:sp>
      <p:sp>
        <p:nvSpPr>
          <p:cNvPr id="19458" name="AutoShape 2" descr="data:image/jpeg;base64,/9j/4AAQSkZJRgABAQAAAQABAAD/2wCEAAkGBhAPDxAPEA8PDw8PDw8PDw8PEA8PDw8PFBAVFBQQFBQXHCYeFxkkGRQUHy8gIycpLCwsFR4xNTAqNSYrLCkBCQoKDgwOFw8PGikcHBwpKSkpKSkpLCkpLCkpKSkpKSkpKSkpKSkpNSwsKSkpKiwsKSwsLC0sKSkpLCksKSwpKf/AABEIALcBEwMBIgACEQEDEQH/xAAbAAABBQEBAAAAAAAAAAAAAAADAAECBAUGB//EAEIQAAIBAwEDCAcECQIHAAAAAAABAgMEERIFITEGE0FRYXGBsRQiIzKRocFScoLRBzRCYpKisvDxM4MVFiRTVJPh/8QAGwEAAwEBAQEBAAAAAAAAAAAAAQIDAAQFBgf/xAAtEQACAgICAAQEBQUAAAAAAAAAAQIRAxIhMQQTQXEiMlFhI4GRofAzscHR4f/aAAwDAQACEQMRAD8A42NILG1LEKYRI8Cz9NUSq7OJB2i6i9gTiCxtUZ7t11EHbLqNJ0wbojbA0RnO0IStTSdIbmg7C6IynQIukazog5WwdhXjMp0iLpmjK2BSojbCPGUJUyDgXZ0gMoDqRKUA8Y7l3EtI8eC7kOTOlLgjpLuy4+tL7v1RURe2T77+59ULLoePZd0kZrcFmQaJFTj9tR9vP8P9KKcYmhtuPt5/h/pRTjE9KL+FHzWWH4svdijAPCmNCJapUhJSOjFiIxohFRLNOgG5gi5HfHGUuaFzZcdEbmQbB8srRpB4UCxTty7StBXIeMClG3Jq3NOFn2BVZ9hPYt5ZjyoAZ0TanalapbDKQrxmO6IjQduIbYn5ZbUR9JY5ki6ZKzooFgWCegSiYJHQSVMLCAaFIFhoq80LmC9zBJUAWajP5gb0c01bklbGsHBkO1A1LTsN70YhK1NsbhnNVbQqVaB01WzKFezKKYssdmOkInOOG11PBAoIIvbJ99/dfmiiXdk/6n4X5oWXQy7NKoiKJTIIkVOW25H/AKifdD+lFOMS/tz9Ymv3af8ASirTgdyfwo8OcbyS92TpQNaFqk1h5y8R3Ybws/RlS3t2+HE0rbZdWcqbcXFRmpNvHDpRKUkdmPFLhr09CxStA3oXYbFGy7A/oZzOTOxuKOclaEPRjoZ2fYAlZo2weH0Z1vbGnRtSzsx0aVWE68VKjGXtIvpj2b1vLte7tq1Wc7VaaGVGMWmmpKKzuy+neFq1dkZZdZ6U+rv09ilC2CejGhCmhLS3hNN8Xh8O8SibzmVO2K9S1NupTKtWmYrHLZiuz7BGk4CDZXgtUNlKq8QnRfbz1FL46izV5FXDeIKnUWpR1QqRaWel9naeQ47EEhJrg8d246ljh63+p5ryeIb+GS/NX/k9TvuQ95T04oyqas55qMpaWnjD3L4rczIvtlVqDSrUp0tWXHXFx1JccZ4nF0to1o+7Vqx+7UmvJliO37tcLq5/99V+bNLHB9cDQy518zjL8q/2dRSS618UX6FDJxf/ADLef+TVffLV5noGyKeKcecktSitcpNLMsb2293EhKFHQ871bar+eyHhYZJPZ76EFueU1hQWJ3EZNfs0U6su7du+YG6/TZiKpWttFaYY5ys090Vx0x/MeGJP5nR58/E57Xlxv3df3I+jYH5jDw9z6ukx5fpfvZQlCdK0lGacZeynBtPjvUgl3+l2rWhoq2Vs+HrQdSE1jqk8jeTGuH+w3n+ItXD9Jf8ADX5gZ2xz8P0hw6bSS+7cL60zodi7RV3TdWNKdOKk4rXKMtTS3tNJbugi8bRR5ZLtUV6lsUbi1Orhc7NoqSvLqkpZWI0qutpaeGIp78nN7T5S7NdT2NSuqTS3ypOTzvy+KD5UqsOHxu0mtXS9a4OOvYYqTXVJlcubQqRnUnKD1QlJuLw45Xc+BUZRdHd3yMXtk/6n4JfQol3ZT9p+GQH0wrs059INBZAukkixy235Yun92nn+EVCI3KL9Zf3IeRLZ8srtXkdr+RP7HiQf484/dmzs6jvR01nRMLZ0d6OltEcc3yer1EuUqI9tt+yp5cpUqk96SlN6VuxnSlvafaGpHJX3JS4lXqc3TThKo3BucFuk89L7cGh2cMlHJcZOv2N+1uY1tWlSxB6ctLE19qLTeUTlbgeTfJy5sqc6dxGnCLnJw9dOepJaluW9cN+eJpSiCSpghlT+VnH8qrV5pSSzunHcs9TBcl6M1Xb0zUXSlndJRb1Rx48Tr5bhKYVLii7m2intu6qUrapOm3GcdLTwnhaknufYzibnb9zNPXWnJcWt0U8dyR6FcUIVYSpzWYSWGstZXejPXJe0/wC1nvnU/MaMklyTTXP1DbIrKdvSlrlUzBNzl7zfSn3Pd4FioiNrZU6MdFKOmOW9Kbe995fvq9ooRUY1YTUPWm5R0Snp4Yk8pZyKo7WTc9WuG7+hkuIh3IQh2WeXDoYdHeciHHGHAOi9sW1524px4pPU+6O87+62armhUov9uPqvqmt8X8UczyItFJ1qmVmMYwS6cN5b+SR2dssHPkfxexpfK0eM3llKEmnlNNprfua4oLs+lphKT4yeldy3v54+B1vLrZOitzqXqV1q7qi95eO5+LOdnHTiP2Vjx6fm2dSybRo5MfhorJ5i/jIDDiwIdpKjScpKKWZSail1tvCC7dtbijJ0udqOFNyjpUnpTzvwuo6DkHsvnbl1Je7QjqXbN7o/De/BGhys2f7Wbx72JfLH0F31kTlBZW8f5nm9FTlJR1Pe+PUulmx/jw6BeiKm2+mW5di6fp8xik57dC+GwPEnbtst0/dQ0kPS91DyInoAy3st+0/DLyKha2a/aLul5AfRl2a0mD6STZDJFFjluUf6y/uQ8gNhV0yXU9zC8o/1j/bh9SnSPQSvGvY+dlKvETf3Z2NgzoLapwOV2Vcaop9K3M6G0rHBNcnuRe0Tco1CV3cyhSqTglKcISlGMs4bSzh4KVGuWoVk13iHJkxnE3XLevN6+bpKXrNSXONptcVqk1ncug2+THKCdxrhVw5xSlFpJZjweV1lG65Ewcs06zjF/syjqx2Jpov7F2L6K5PXGepJZ0aWsPry935FpOFcCqH0NmciGsHKqD5wgXUCyplila1ZQlUjTm4Rzqmk9Kx1syLraMaMXVmnKMGspcWspYBXP6UU4OlCmqdBrDpU4tLjnVmTe/OCsIbHNnc4tKK97foS5SzbtKuG16qe7c/fiedym+lt+LO+obVp14cFKEtzTXyaZQrcnrefrR9RPoSTXzGhJR4ZZ4nLo52nt+6SS56W7rw380I2nyZpfbl8EMU3x/QXycv1OYEPoH0lSaGyIkoC0YAE0ti30qE41I/iXRKPSmej2lzGrCNSDypLPauxnmUHwOh5ObW5p6W/Ulx7H1kMivkfW19zoOVSg7Scp8acoyh9/OEvHJ5pKR6pd0IVqcqcknGa7+1M852jsp05SS6G01+RsbXQIJqLSM/JKLGcCzsy15yrCPRnMvureyz4GV2dzyXtnQoQ6JT9pLx4L4YL224Kooy6cOL7+IClWAbZupQpa479EotrrjnDXzOO7ZTSpqRxe0FJVJZi478JNY3dH99pXaZ1VdU68FJYlF8M8U+rsZh3Ng48N6+ZeMvQpKL7QKl7q/vpJshBbiQQroi0GsH7Rdz8gLC2T9ovHyYH0Fdmk5EHIeQOT3k0UZzvKB+3/wBuH1KlMt7e/wBb8EfqU6Z3x+Rex87k/rz92auy6+mWOh7vHoOkt65yFKRvWlzmKfx7zmyR5PV8PPijfpXBbp3BgwrlqnXOdxOvs13cDOsZqrk4XG8FApFudYE6xUnWIuqGjWLasXUozguLW7vTT+hx1W2nH3oteXxOtdYBKlF/5KwlqRyY1MrbHr4pRXVlPvzxNeFxlIoU6EI5wuPElqS4bgS5Y0Vqki46oijzohaHszK1BS4rf1riVJ2zXajQZFlkyEoplBLANotVaafYV5QaGTJtBoPcg9CphorQe4ImBjo7HYu08pQk/uv6A+UdnqSqrul9Gc/Z3GGjpra7VWDjLjjDXX2nO1q7KpW7RxtxSNLYFDTqm+n1U+zpBX1o4zce3d9DQt46IpdSKt8GUeTUpVCrtTalNKdGWrMoYyllb1uFCZjbaftfwx+pOMbZRkbG45rOJ5i+MXFpZ6wlW8UuozxFaB1wW1S1cMvrwP6E/wDLQ+zpe94fUtSmK20Gim7PHGSA84qck09W6XZ0B7iZn1Xv8JeQy5Flwi7/AMQb/ZXxGd3nr+RSTJZDSBs2SuKcJvLWXjGXxHobOpyeFHf4ojks2D9ddz8jW0hPLhJ20EjsamuOfBsIrSEE9Orr3vJZlIDVe59xPZsv5cY9IhCQeNQox738QsZ9r+X5DNEky6qhKNXBT5z975D86+tfB/mLQbLLqDOoV+df7vzQzqvqX8X/AMDQLDOZF1ADrPqfxj+ZF1eyXw/I1AsO6ozqFd1V2/CRF1l9peQaF2D84Irc+vtL4oQaBug9RYbXU2Cky1eUWp5XCSz4gOZb6AIdorsg0Xo2En0P4B4bFk+gOyRtWZSp7htLOgp7Dwt7SJxsaC3Oep9UfWfyBug+Wc/DKNOyrSTTWTTha017tGcu1pRX8zQVRkuEacO9uT+CX1EcrHjGgVxb87pnjDXFCjZSfQTlWa41P4Yxj83kG7uHSnL70pP5ZwIhmg0bVR96UV3tZMTb8Uqqw8p01vw10s1o7R0+7GMe5JGNtu4c5xb+zj+Z/mPDsVlDIiOR8lgFuxl73cixKRUs5b5dy8w8pCPsdAbhlGo9/hLyLddlKb3+D8h4ksj4HiyaAphIsIiZMs2L9fwZVTLFl73gxX0PHs0WwVV7n3Dtg5vcyaLt8AUSyJImoDnMQyILGmEVEBitpZLQy5G3DRtTWCzOVJjq3ZrQtEFjao1iORjq2ZJWrNpWgWNmCxfMMH0H+8DHQegiDbN5hnOtCXBOePsxlLyWAsJPopY7ZOMfLLKUrx9YKV2+sSjstGrrl9qnDuTm/nhDOcf2qs33NQX8qz8zIdw30kHUNqHZGu61FfsJvrlmb+eRPaiW5bl2LCMfUSTNqDY0J7RbAzum+krpiDqjbMlKqyHOCYwRbCKZSvpb49zLaBVoJhQKKGRB3bruIu3fQx7AStXvfcGbA0oOL8CUnLuFGshXZRqS+pclTb4keZ7Bk6Jzi5FRMnGRY5gdUEGxVBgUyxZP1vBiVrnsD0LXDzl8MCtjpNMLKRFRbDKmEhTEKt2ChTCxohoUg0aQLEAQoh4UA8KRYp0gWI2V4UA8KCLUKIeFuCyTZVjQCwtsl2nbZ7vMswt+wxJyKUbXsCxtS9Gh2BFRGIuRn+jCNHmhBF2PKnUG5wHkQ56GxPnBayA5g2TUiamCRJADYVTH1g0OAax3MWRCRgjpikIZmCRwLSOLJjCGHyPgwSGB9JLA6RjEVElGBJRJRiazDKIWERRiFhAFmFGAaEBRgHpwFAxQph4Uh4QDwgARsVOkWIUxU4FiEQEmx6dMsU6We7zI0qee7zLlOISEmPTph4wGhEPGIyRzSkMoElSJpE0MkQcgfNiC4ENQLZ4lkfJDI6kE9cnkSI6hajBsmiaBKQ6kAZBkx8gtQ6kahrCZGyQyOCgk9QiKHQBhCHEYIsEkhJEkgBEkOkOkTUTBGUQiiJRCRiAwowCwgPCIWEQAHhEsQiRhEPCACbHpwLEIEYRDRQCbZOMQ9OGe7++IOnHPH4FqCMSkEhEsQQOCDwGRzyYSCCxBxCIZHNImiREkhkTYhCyIJjw3ULUDRJMc9VMmmOiKHQBiaY6IkkAdEkSRFEkAYkOhkOjDEhxiSFGFgdIWB0jBHRJISRNIARJE4oSQSMQBFFBYoZRCRQAEooLCI0YhYRAKycIh4IHGIaABGEi8BoR6fgCjH/BYpxMTYaEQ8EBiHhIxGQaAaIKAWKGRzyCImkQTJIYiySZNMHklkIjJ5EQyIYFHhiZLIwhz0kSTJJiEAoh0yaYhAGQ6kTTGEBjImmSTEIA5JDoQgBJImkIQBiaJoQhQhIhEhCAYmkEihCMALAPBCEAVhohYoQgCMNTRYghCMIw8EHghCCiEgsIh4oQhkc0giiPKIwhiNiSHQwjGEIQgh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9460" name="Picture 4" descr="http://t0.gstatic.com/images?q=tbn:ANd9GcQQICy6tup_DCHgm8pGucEDJdDOHjYZ39PleFNgIyds0FbTNqm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196752"/>
            <a:ext cx="1781175" cy="2571751"/>
          </a:xfrm>
          <a:prstGeom prst="rect">
            <a:avLst/>
          </a:prstGeom>
          <a:noFill/>
        </p:spPr>
      </p:pic>
      <p:sp>
        <p:nvSpPr>
          <p:cNvPr id="19462" name="AutoShape 6" descr="data:image/jpeg;base64,/9j/4AAQSkZJRgABAQAAAQABAAD/2wCEAAkGBhQSERUUExQUFRUWGR0aGBcYGB4eHBocHxseHBocGhwgICcgHBkjGhgWHy8gJCcpLCwsFx4xNTAqNSYrLCkBCQoKDgwOGg8PGi8kHyQsLCwsLCwsLC0sLCwsLCwsLCwsKSwsLCwsLCwsLCwsLCwpLCwsLCwsLCwsLCksLCwpLP/AABEIALcBEwMBIgACEQEDEQH/xAAcAAACAgMBAQAAAAAAAAAAAAAGBwQFAAMIAQL/xABREAACAQIDBAUHBwgGCAYDAAABAgMAEQQSIQUGMUEHEyJRYRQycYGRobEjQlJyksHRJDNDU2KistJjgoOTwuEVFhc0VHOj8CV0s9Pj8TVkhP/EABkBAAMBAQEAAAAAAAAAAAAAAAECAwAEBf/EAC8RAAICAQQBAgQFBAMAAAAAAAABAhEDEiExQQQTMlFhkaEFInGxwRSBktEVI1L/2gAMAwEAAhEDEQA/AJe/eCVcDkQAKtgAPZQDunhetnWJIu2FIuxsNBY6gGmRvyfyY+kUK7hLbaHrk+JrpxRtM4fJa1JP5F9hdmyxHM8caDKbFXJN/RkHjzpt4cdkeigbbDgxD0f4TRNg94oMgyyZ9B+bDP8AwA1LK75G8NJRaRW7za4iAd5b+BqphJdkTqGDZgL3Ug28TburbtjbayY3DIEmHabVo2UeY3fY+6rZ4rSR6fPFUwvZkPOSc4WuygiSN54Msbqwe/aQDTIwOoJ76No1kwwGrzQ8wbtJH6DxkXwN2HLNoBRtFaWP0/dRczfJ+r7qHkPcb8Or03SrcVxlOLnxBixDIOvOVlKkMBFHYdoEEeFq0DaO0YY5GWZHEbMCGQqTlFx5jKvAj5pr53dwqyS4sMAR5TIbeOVdfTxqWdmfISMruls+imwNu8cD3VTHFOKtHN5GZwyySk19H2Hu5+02xGDhmfzpEVj4ZgDbgOF7Vc0LbmYkx4SBWUCPKqq30TYABh3HSxHoNtLlNcr5PZjweV7QV0n7QZcHaNirZ9CDbgG7uOtK5cNOwJaaY9nmVHa7tU1rQjqVkcmZY3VHQuYV7SU3EjZMbFmYt2ubKf4RTroyjpGxZPUV1R4zAcTaszDvpf8AS0zmJVQ2NjbQcSVHPwJ9tK7DbKxGV8zsCFGUAr9JQR5v0SaKjauxZ5dLqjpKspR9FmMmGJdcQx0AIL5RxVgdQBp2RTTO0Y/pg+jX4XoSjpdFMc9ask1lLnaWOfFY6RIp3RVIW6DUEIrFbG3Nr1Jh2djLuPLiApAu0bG9wDylA5mmULVkpZ4xbTD2soe3I2hJNhy0rZ2DspPLQkacdNL8TxqdvFtFoMOzr511UHuzMFv6r3pGqdFlK1ZZ1lBqbb2gqLIYoZEcrlyv2u2QFzAhQOIvY1MwW803lMcE8HVmRWZTmUghSobzXbW7rxA40dLFWRMJqyvl3sCTwGtCMHShhGF2LIv0m0HfqToDaxtfnQqx3JLkKp8FG/nojfWUH41ow+xYI1ypEiqTeyqALm1zpz0HsquwG/GDmYIkyFibBQQT7iavq1sCUW7RoTBKOAtW0JWtcbGTYOhPdmFbQaAx5lqt29sMYqLq2sAb9/NSuhUgg68QatKysYVcvQ1Nc5McyryB68kevygX9lZTUvWVjCf3wQthWC3J0Onp1NLjZO+MOGmMl5S4LaCJbanUav401MeDK3URaG3yj/QB4AcjIR7BqeQOvD9G2FXjGD4nUnxJPE06m1wTlijN2wPw3SMJyI4ocRISLBcqC5IsLkHQU7tkpaFARYhVFu42GlVmw93oYfMjVfQBVq21oVOUNnYfNjBcg9xy3C+silcm+Qwxxh7UBHSBjfJ2jnySMI2ucg1sQRcctL3qoj6asE4XOZEZbG7QHiPqymmXJnlGkCgf0rge5Q3xqqxG5yuDmgwh8Mp+P+VBSa4NLHGXKBzZe/mDxc0aQzh5L6J1UoJ01+bYac72o1xG0JYYyZlEiW8+MHMo/aj1Jt3qSf2RUHZG7yYU50wcQJ4mFhm9jKn8VXseMjmulyGtqjAqwH1TY28Rp40ZScuQY8UcaqKFRuNiQ82KZCHDTuRl1NrLY242Po5VfOcsEoYFT27BgRxGlrjWq/ePoJgmkaWKR4nY301F+/8A7NRt2+jTGRTqp2jiUVSC0Wc2dQeKEki3I6XW+vImkMriqOXN4Ucjcr3YwNylDYCMEAgqQQeBH4EVaYaQo3VMb80Y8wOKk/SX3jXWxtrTCiDtKWyHzwSTb9oX4W5+GvLWTi8NnW17Eaq3NWHA/wCXMEjnU2dqVIEd+oQUiBAIMygg+JNLvZckRknVcpyxS/N4WW/Mcjf2UyOkDELHDCzlQRIhtfjbU2HOlLgg0Ty5pECSJMoBkjFmdSoNs31bnjpT4UtLs5c961QSboYlfKIzoAJUudO56bvlwPmKz+IGn2jYH1E0jNwCqYyNGlhcvIllV1bgTfQX+lT9rZOdhvHTUdwB6QnkumdUClJLWJLXtzJAFqVGwMQGw2NueEUZvfh8ulODpNkVY4SzBbllBOmpXTXl3+qlbsrYbRRYhWxEDddGqKRKNCJFe5vY2spGneKpja07iZYtyCfopiUzk3DDrXAPEEdXofRpf104KT/RfGIsSsbSxOzFmGRw3BLemnBU8nJXBajuLfbsIG0JjYHzTqO9AK2rGuW4UC7G9tOAHd4Vs3pX8tcXW7ImhIvz5H6przARkADhZib5SRYgcLAjkavDTpVnn51k9WWm6r73/ostycCrQtq62dgMrsPnE662OpPG9bN98NKuDYrKWGaO4dFOnWLwK5bHxN6kblxZY5BYj5RuIIuMzWNjrqLH11M3qhz4SYdy5vskN91c0vcelD2FBhC5w8QDyi3VnghUWYd6Xtp3184h28uwrZ+sYLIoBAXi0ROqj9nuq3wOKiGEjGZARkBBIvfOAb1q26oGJwZS18zga6cFP3VVyi9qOeMJqm2W+KeXI1o0JsdOsIvpwvkpM7vF2wMsRBsbk2sLZkUW4a8tb6063SUjR0U/UJt+8L0ktmtIgIzkZyM4F7HkdO668OVbBG5bG82SjBN/E3iMeWYNhfMkx84d8bc794HKnLOspU5WjVrG11LC/L5y0mZntPEf6QHT0NTmbZ6nnJ/eyfzU3kr8wn4e16eyrc5/xSzZSRIQ4jXhLl1CC9kLW435GrPYc2JTHYVTLJ1ckhVu0p5XGoFwdDxNVeLwjLPHfMSMoJOvByDc9+lbNmR2xcJuRaXQjiOPDxq7h/13twQUqy1b5ffyH3Js4EEZ5b2/WMPgRQbglxkuFMwn8xL5G6y5IjDG7LIvEm3D20YnByDhM9/2lQj3KvxoW3XwCTYZzILvwJUsv6NRwB4XvXFE9LJ0fUexMayhhiFsQD58/MX/AFleVdbP2RGYozeXVF/TSfRH7VZTWidP4g7sXArHEAut9Sx4sTqWJ5knWpuL2iIyEALyMLrGtr272J0VP2j6Bc6VQwbaIhijhAed0BF/NjW3nv4dy8WItoASA/e7b2IwDExMGLWMjSXJY6AHskd/DgBoLVPk6HKkNbD7LeTWd7j9UlxH6/nP/W0/ZFXmHw6qtlAAHAAWA9ArnuXe/Gtg48R1kYLyMlgh5C97lzTC6JdoSyqXlfMzKb6WGjWFhRcKViLIm6GQxsL0P4Xb0z6pCXFzexQEWZlHnEX8086vsWewfRQvuqHZT1bqtr3BTNxd7fOB76CGm30Tv9Z5Be+GmBBsfzZ1sD82UnmOVS9nYxMZHdo7BWIF7hlYEqbcCrBlYXB5Vo/0fMxftQk5voMNbLa3bNuA76+Nz0KrKrWuJHvbhcySE28NaZpVsThKeqpcFlneHziZI/pW7a/WA85fEajmDqakT4dZFGvirLxB5Mp9foINjcGoW8e3BhIetIvd0QDxdgt/Ve/qoUwPSjg1kdesygZsyFXGVge0VJWwXjcXtz5mlqyraQbYacm6PbOBrbgw+kPA8xyOncT7huzdPo+b9Xl7OHqHfVRgt5MPiz+TSI8idoZWU+lWKk2DDTXwPEVatKGVZBwHH0Hzge62hP1aAU7NGJ3ew8ilZIkkB1OcBr+kte9a4t1sIvm4aAeiJB91ad7NsvhoC6AFr2AP+VAMXSZtBhcYdBcEi9hwF/pnW1NGDlwSyZoY2lJ8jQg2bEhukaKfBQPhUmlVszpDx0mIjjkRI1Yi/mm4zAEaEngaataUHHkOPLHIrizLVlq04jEqmrMFHeSB8a1LtSI+a4f6na/hvSlCVlr2o3lLHzY29LWUfe3ur3q5DxYKO5Rc+06fu1jHmLwEUmskcb25uoNh6xUI7Cwp4YaBvERJb22tULbG1GimSKJBJIQD2z3mwsSbLwJr4O3MYGCnC62vo8fAEDnKOZpkmI5JFxgtmLECI0SIE3IQDj7Le6vcfseKeNo5VLqwsbk+0W4HxFqrthbwvNNJFJH1bx2uLg8QrciRazrzq+oPYZNNbA3/AKiRAWWbFKO7ri38WatmD3OWORXE87ZTfKwisfSREG7uB5UQVla2bSjKBm6PpFLFWwzgsSM8cisASSAWWS1xe18tHNQztiHMVzi4NiO4jiKKbXAsoxkvzAPNuFOxS8eHGVgcyzvfTmQYu1xOhbXvpiVGO0orX6xPtCvvyoHgGPoB+J0rNt8mhCMfahZ7Q3MYzSO0c69pspVQykZ2IPZLNqCOQqqO7brJExWUkShjeGYaaiw7FuJHPlTeWd9fk/Rdh9169Msn0B9v/Kn9WVUSfjQctXZIoH2LteKEzxM63DsLZlvoSCCCb30FFxxrDjFJ6sp+DX91RHxWGk/OKoP9NHl/jUX9VInRWcdRV7P3ijWKME2IRQRbmAO7Ssq3G7+FOow+HN+fVJ+FZTaiXo/MWvR3h1GFVxqzi7MdSSOyPUALAchQx0p/P9A/iWiDoymzYJDra7cfrGhnpMmZp40QqcxKkHKRewIBzaDWxoIfJ7SuwkYbZEH/AJh/4TR/0bYh0VBGgcsrjVsoFn4nQk8e6l3s4zLDkaRVCyHsDq7AkDUAD62opkdHMmsdzmJEgv6wfup5e05oNPLsGW2PKTEx65I9PmR3PtcsD9kVWdGqnqCWbM2oLaXNnfiBYeyiDbEZaNgBqRSUxGJ2zhJiIo5DEpNljNg12LXa2p861RTpnZONj2w8ti1/pfcKpN39pxpLMjtlLytluCATnbTNwzHkL3PK9KZd/dtCyrBOrHicqtc8L9pNOXspp7j7Jn8mPlwjZ5e0yhe+5IcWy3ueQtRbVCxi09yP0sv+SRjvxEI/6i0qsDs9RPiXJ0zyqfQWvejTpdgaGLDojsYmnT5Nu1lsbjIx7QGlspJHdagWbGwiSdesmBcyggqGUG5JIswNgFNha9PjfJHyE3VDB6NoUGOlyAaxLfx4fjTHCWZlPmvcj0/OHr0PralX0caYuRYnzOsam1iNOSm4t2sjC4Jtxprlg6hge5gT77+q4oZORvGv01YKb57FTqlIL3zAC8jkagjgWIPHupfYN5TP1RaIKOsUWUZuyrWve/HKL6d9NPfIfIqf2x99JHB4CVNskups7zENysySBRcC17DhereP7ZEfKgpzjbX0T/cs9gYhpZxnaNrBT8mADq6g6g34Hw1tTsTY0Q4qW+u7N/ETXO/RphLSFjmU6Lrw0kjOmnH8K6WreT7kN4kNEXH+K/YDt98EiJEI0RM72JVVBtY+FJfYW8+KleZGma0cE0i2VPOjUlb9nhccKeW/K9iA/wBL/hakNu5gZBiMReGRQcPigLq2pMb2A04nlSQ4KZPcFPRbvDPicT8s+YI0dhlUecxudAOS29dPeueuiGBkxLZ43S7RWzKRc9YeFwO+uhaWY2LsC97ZWTFo63BEYIOnKTxB76iR7wSls+fzRl1UfOPhb6IqXv8AABlY84nHsdDQNh9ogRTEXAUx6+s+FXwwUo7/ABOHysk4ZKj8H+wc7qSFsdO7EEuoPC3BY14XPdRdi5CsbkakKSPUKXnR3jS87sBmOQj3rxvR7iopGRgGVCQeAzEaeNh7q58qqTR2+PJyxpsFNl7axs2HEqNCeypIY2N8gduCHTtWGtbMVvBjoY0kkjhKMVGZXvbPoCRlXTUXqHucxGEAvyH/AKaC/uqfvA/5CmvOA/vLT6UQWVttBQrOwB7K3HPU+6w95peYPBxnEzjEIs5EsliYS1u3cWCg5dCPTamNhjdF+qPhQzsNcuNxV/1ht6xGfvpIumdGVaogVi8JGmz42UumIEkQbWQZh16q4ubKbpmuNfbTZwR+TT6q/AUG7wqx2a5Fsock+rEXHwow2afkY/qL8BRmLh7NEu34FdkaQBlNiLHQ2vbh3EV9rtqA/pU9Zt8aCZcBh32jilxEaSDNdQy5rXSHhfhxqBtrdfDpgJJYolVlY2cEggLPYWANvN015VtKozzNSaGirXFxqDQedvYuXETxQiK0TkWckaDLa1la5152q+2fi26mO0THsLzUfNHDtUI7GvJtDFi0kRzkkZlv5sPG1wRrcemhHkfK2o2iRhFxMqlvJ8BfM6nNxujlD+j71PqrK2RK0eZRLIO254rzdj9HxrKekR1sHYCbeTYWyBOzJKBon7KcjL7l53OlUe8G586AHBtkbnmAa5PE3YE5jxJ4mrjo02y08TqyIgjIChRbQi+upub31vrejOYKqksQFHEnQD03qVUdWzQmsPuxthzbykqPA2+AFMLcXcaWButxGIlmktYZmOVb8bDv8TV/hMfBfSRD6Dep3+lhwSwA4u4NvUOLe4eJobmWksythdiABzOntqHJiojwu/1EZveoIqRhsErWZiZDxDN9w4L6hVDvptN4yio1rhzz4hGI4eNALdItVxUY1MU390x9wBNS4NsQsQocBjwVrq32WsfdStwu+2LFh1kZ8Sr34eEv3VbbG3rmxGIjgmEbI976E+bbQqxYEG/uq8sE4q2ccPNxTainu/1POmPZGImihaCPreqlVyneBfT30s58bh8xbEbMx0LnNmMUuYdq4bsun7R510KdkZfzLlB9A9qP7JN1/qla+YpFLBJUCOeHNX+o3M/skBtDpbWoptcHU4p8gR0W7IRmONhE4jlTq7TKikZCdRlY3uWIvYcKYBhF2QgFXBNjqNfPHoN728WrUIBASyC0bG7gcFPNx4H53t77y5o8wHgbg/8AfeLj10W75NGKiqRQ7c3UM0XVxTPCLggaOot3K3AeAIFD0XR3IujP1tua9XGT/VMTj96jrHY5IIzJIbKvE2v4cBqaqDv5g/1p+w/8tBX0aWnsol3KUEErjRYg9k4axseF1Aa3souG1x+qn/uzVOekbBXAEjEngAjfhRMDRd9mjp6AzfnaqtFGrLIl3OrrlXzH4sdB66TGztz8WozM6t2XAAxMRFzGwQ/nOOYj0ca6UxeCSVcsiK6nkwBHsNRF3bwo4YaAf2SfhRUqFlDU7sSG52xp4MdG8rrlNlUtMj9ouhHZVyTwPD209/JpD50pH1FUD35j768i2TCpBWKJSOBCKCPQQKl1pSsMIaewf21ugMQysMRPGygi91cEEg6o6so1UagDhUBtwm/4m/pw8P3KKItpbXjgAMjWBvbTuFzfuFaId5sO3CQUNwvT2QN390jhpWkMockWsIlTu1Nr34Du50REVBj25CzWV7nuAb8K3jFE+ajnxIy/xWPuoBVdC/2E4SMqZhHlAFiV1sLX7Q8PdUPau1y2z4/lgx/J7rZOckQPAX5mjkbsR3YgGPMSTlll4nXgGUDjwtaosu4sbG/lGK9GdSP3kJ99VWRVwcr8eWq1IusHOoijuQOwvE25ChnFLKmMkkSCWRHsQyKpHmoDo0iG4KHhfiKLMPhVQAKoAAt/9nnW2p2dLimqYv8Aas0rYaWAw4hQ5Y5vJ5Gtd89rIWGnDjRls3DfIx5s3mjsnS2nAgW99Tqys3ZlFLgXU3VYfaOJutlcg9kczHDfTxymoe3NvxNs/EqHYayW7LAaSHQnLpqD3Vcb0brTy4l5ETMjBfNdQ1wLEWYW5Kb3FUmI3Mm8mmg6iX5XPeT5EsM5JNrTgWBOmlVTjRxZIZPUbS2GJsCS+GhP7C/C1B82J6namJPAMBryuY4v5TRfu9CUw0SsCrBQCDa49NiRf11F2nujhcRKZJYrvYDOGdW04aqwqalTs65w1xoCsbtwdY3aHE9/4VlFZ6PcL/8AsD/+mf8A9ysp/U+RJYKXIuuiThN33X4GiDfPbidW0KEs/wA7KLhOfbbgDw7PHXhbWgno6aV5JokbIhszMp7dtRlU/NvzbiLaa6gy3m2esWEZYwFAGgHp+J7zxpOyq9n9hQ7vvI+0YoHlmaMyZSpkexFjpxq83ZW+0VF3IDPYF2I0DW0JqRunsBDilxD51Kykjktguh1HDXjerPAbLEO1Owt4yWs976lL8eHEkVdKjjWTW6V7Ohz7LPySfVHwoN6QJh18Ck2vn9J7DUQbMwLtGpeZyLDsrZBw71AY/aoG3p2TFHtGBwoDEOC3En5NjqT99cq5O6XtB/Yu2ZZGYM7HKjsLnmqkirjc/HNNioWY3KsQNAOIF+FV+DwGWeRVRgCkiqTcXuhAFyALk6VL3KwBXEIjix1JGvC1rXsPHhXp5FHTKvkeJgnJzhd8v9hyk0rsdvRiSrW6p1LyhhIzDRZWVcpVhawA5HkaPcXssojGKWWMgadrOPsvmFvRak2pz4aMyP2i05JAsCetJOg4f5150eT1vIk4wtBPF0j4pSgeIFWdEzB72LemPUD616YcYKqEuVDL2GFuybXKi4I04jjoCOVIwYcmdG5CeMf9+6nkjuYypCl1AK3uFbmp5kHv7iPEUZKjYJuV/JlFvj1qYYhmWRbrclbMO0Nez2T6LCkHgNhgY5FMkRbrh8n2sx7Xm2K2v67U+N8cc5w+V4WF2UXVlZR2hxvZrf1aScIP+no+OXypCO7UrTY+DZeSFuns1FxSkTRuVDEqqtfgQTcqBpeumMNt/DlRaeHgP0i/jXMm6KFcYxtpll+FdTYUAov1R8K0+g4uWUe8u+McEOaKSF5CwAXODfv0BudAaCsP00O8xgWD5UFhlK28wEtr1luCtRf0iRjyPhwdfvpF7GT/AMaa54zTjjflKKEVsacmpDC2N01SYmUIkS8ibqRpcD9YdbkcqaQaU8kX1lvdYfGuY+jw2xB1H5q/seOum12nEeDq31Tm+F60lRsbbuwT6QIGyJ1jBkKyBlC2HmjXiToubS9K+OHZzs7o8RRUu/ybDKC6gE9n6Vh66am/ePVkRbOCRJYlGUfmzzIAvqPYe6uftgR/I40af7uOY5TRnjeq4pNI5/IwxnO38PiNHopghXHSHDujRsF8zMACFkuDcDWxU04qQ/QbfrWUG134ix/RnhxFPDyMfOZ29LEe4WHuqeT3F8CUYUihxe/0EUjI4YWZhf6rFT6NQeNaj0mYL6fvX72oOxuFy4iZVBAWSTv5yM3+Koe04vkG0Nsnwrph4ylBSvp/Y83L+Iyx5Xj08NL6jdw+MaRFdF7LAEZjbQ+ABoB3x2riYsS+QkH5MAIubslXJ7LA/OXiByFGOwMfGMNEC6AhRcFhcUvOlPaC53eKRSVEFyjAkE9eLGx00rmxq5pHpZm/SbRWYvpAx6RyNfVM5sYmHm3IvZha4A5c6au7jddhYpXJLOtz2jb40i5tqy9WlpHGcNmseOpHwAHqp37ivfAQfUFUzQ01sQ8Wbk3bstGw0QNiqX8QL++vryGP6CfZH4UE7+IPKQWZ0Xq0BK8eMvfyvagzE49hHIVxcoNiYwVQ3sOZy6a0kMTkrQ+Xy4Y5aZfqOg7Mi/VR/YH4UL7y7ZgwkoXyaNuyrXCC5zFhpoOGQnjUzo7xjS4CJ3JZiNSeZ0J+NUHSIv5VHpfNGNNeUh7iD87vpYRTkkyuWbjjco80aJekjCKbGGUEchn+7SsoYxOBRmJ6ofafu9NZXe/Gx/P7Hkr8QnW7j9/9Hz0XbPlw6zT4rLEjBQMx10vx8TfQcTV5vVtl3ibLEyxc3kOUnuypxAvbVsvoq62TsXUSTWeUcLebH4Rry8WPaPo0G7eHBRNEVmdVRtO0Rr6BzPo1rzvme3W1HP8Asvd6cyxuY+yGUnMyDQWvozCiPdbYDwYvDySZFVW7R6yOw7J7m4fjVnJ0TQyOTEk1jzfsL6gQX/dq72L0LRIwZspI1AKlh7zY+ytr+RP0r7GfsWUNChBuMosR6KF99ty5sUySQzmGRCSrAd4t8DRHgdjuFAM8mn0RGvwS/vqQdkH9fP8AbH4UhYV3+p22l83Ho31okPxQ0UbnbrY1Wz42eOS3mCOJEtrcksFBPoolSEcsTJbxEZHvT76+1eZeE0LjuZcp+0rW/do7gpE3aDWjb0UhpJ2TCRkZfOl85VbjIT84fCnZPjmKESRMAdM0fyi/ujN+7S7h6NcSuY4LaUixliQlg6gk3I14angaKlRPJDWqAvC7cZuoukRLTQXYAg9opc6Na/aPEEU+UxOVR1pVSq3D8FZLa8ToRpcX5A94Adu/uJjRMDjMRBNEL8MPGHzcjmy6WOvfR3jUVYu0pYJa1hc6aXA7/R40ZO0DFjcLvtgzvrtBDhWKur2sbKwY2B1sAddKVflMcs0WIMeIMsbq6kQSkdk3Ceb5l+V+dO6GDDy8BGx5gqLj0qRcesV5Nu5hydYYvsL+FCMmuBp41NpvoSGyNhESZoYMYzkFReBlXtXvcmwHHj4U78Fu5hxGt4YwbC9lA158KyPdnDXHyEX92v4VuG7uHH6GL7C/hRcnLk0YKPAMb+7HhSBWS6kONA7W7tVvY+ykps3bSeXRyjDMsjyM2YyHKS181ly6jU8+dPfejchJ4x1KQxyKbo5jGh9Vjb0GgmLorxQK/wD48leBMMl79/5zjzoqVIWcW5Whc7obSi8pURwGMsrAsZS2gXNa1hrdBrXTg2xCfNcN9UFv4QaWWC6KHjdWkfAxAc44Cr24EKzSEDTwNNFcYtuzmb0Kbe3h76zdhjFptsGd9800cYihnlszXCRkEAoy37eUHUjnS+w3RmkayBIdoASpkbNHGdLhtLSaG6jXXnpTp61zwQD6zfhf4151ch4uo9C/eT91ZSaGcE3Yr9wtzXweJXq48QFJJLSxgKvZI4hhfiNKaHUtzkP9UAfEGvThj+sf90f4a88iHNpD/XI+BFBuwxio8C8GzS+JxCsXfLI+t15kEX0A4EDTurXj8MgwOIkyP2EnF9D+bLqTYPrqvdVtLuhihPMymNo3cspaZw9mt2TeN/NtYa8LV8Sbr4oYeSAIpSQSAgTrf5S+exMA4lj6L1eOZqKVnnZPE1ZHNxW7X2CbdcDyWI88v3mgzpDwKPiWQlFZ4oyAzhMxUzganjYsvDvow2Fsdo8PGrs6uBqFckDXh3cO4VJxOyM47TZ7cBIiMP4QffUU6do7nDVDSxIpu1MyBGAuoaxXtAkm4FwOFr601Nx9mo2Ci6yJc4UBsyjMCALgnjpUuTdSE+dhMFJ/YhT8GqdhAsCCNIDGi8BGoKj0Be1+7TTyOfImLBHG212AXSLs4rIwiUktFGQtza6ysNNdDZuVr2oEbZc5QDqZMwvcBWJFyLe3X2UxekcLPlRHAZ4yuobQrJGwzAKWXTNxFLf/AFbkjJPXYY3I4TgHS30gvd766cE0o1ff8HJ5WJyk3XX8jW6NetGz4sojIAtlYspuAL62PstXzvNim8twoaMowBIIYEEdZGLA6G4J5jnX30SIV2esZZWaNipKMGF7D5w0Olqud4t1ximjfrXiaMEAqENwxU2IdWHFFNcl0zuq4URWcX1U3r2tB3Lm5Yxv7iH+SvKbWjn/AKZ/EUnRRiJ5ZHCyZM6XdrXOjG2W/ZB14kGm7gdiRxnNYs54u5LOf6x1t4cPClR0KKS7H9j/ABU52OlIzrjwUG0d88Lh3KSuqdxZgoPfa/G1fKdJmBUZuvit35xb22telR0wi+Q8+sb4H8KH9orbYuE8cRN7gK1IW2dI7tb3w42/U6qL9oEEG1gQO/jVvj2tGx7gaU3QziurwsRyO9w4sgH6w6m5A5d9HW3d4ikMhOHn4H9X/wC5Sy2Gi7QMS4XMsLZyLwqfzhX5zdxHdXuEQ9XrNLft6+UtYdprfP4AWr4gx46nCubgNAhtz1Ld1buuXLoeRIF+Ny1dSukeTka1y3fXYZ7nOTgoCxJYxRkk8SSi3J8b1J2ksKspdhHI2ispsxsL8vOA7jcVq3VH5JD9Rf4RQr0kzWnw41t1OI0HPsLpXM+T1bpWFa7XEf5x0ZfpjQ/1l+9fYBVgZAy3BBHeDekRBiUMhCGdBcLYSuLGxJ0Dd1HXR9iZ/IVlDGXtMGVyLsM5swa3nDQWOhA5ca3QkMik6QT7cVVhdiqkhTa4Bse8UoMd0u4jDTSQqhOVst2mY+wEHLx4CmRvHvEggdXSZCRbtRkjX9pcy++kdvntFoceyKsdjlJJiQm7ce0VvTQoOS72CodLeLbFDD6L8r1RYOfp5bjSm1skYiSFGM66j9WCfWS2p8bCkKdpONstB2erGKK2yLewc27Vs1+Gt709d39vQiBFz3ZRYhVZiDzvlBoy4BC7LF8M6jM+JcAcTaNR7SmntrQiYc+diC/pnNvWAQvuqn3x3iTqMgSa7soDGNgo7QOpNrDTupJ4TaUx20uHMs3UnFBMnWNbKXtbjwtSpWhpSp0dGx4rDR8HhXxBUe+rAmuU91NsYiXFZXnmYBXIDSMRcDuJtXT2D2ehRC13NgbuS3Lx0HqotUGMrYO7/bx9VCBBMBL22AVuIWNjqRyuFvSdwfTXj2DXMfZQtxfW1tPP8abnSQFVYNPnMPbGwpF7A3oxUjYgPM7ZMPM63toyrcHh6aK4Fa3Dno66S8XjcasblbC2gdrG5trct8KdQMv9GPWT9wrnzok23NiMcpmcuUZQtwBYMdeAHcPZXRdCQY9kNpZAeMXouRX11sv0Iz/aH+Slnvaz+WTAOy2e+n/KityOmpqjxM8wH56S/a+ie/8AZ9FUjhclaOXJ5kMcnF9DmOMkHGFj4qyEe9lNC292/wA2EfKIm0TOwZdSC4QZSGy8zfWrTcKUtgISxuSLk95Op+NDPSyApSQqGHUyXU3scskJsba86nFfmo6Zyei0QF6cRbWB+NuA/nNHG5m9K7Qw3XquUFiAPRbj670gmx0OQyHDJYtbKHkHAXuO1xN7eqml0QYXNgTkd4rO1gDdbFibFWuD3X0OnGqZIqK2I4cjk6bGJPhVcWdQ3pHD0dxqOcCy/m5D9WTtj2k5/wB4+ihfffefE4IR2CMGEjZl0vkXMFKnNa+puCeHCgWPptxOUsY1IBtxHE3P0PCpqLe5eWRRdMcC4sx/nIyo+kl2X12GYfZt41rx28EMaK5cFS1rqQRcAsb66aKaoujffF9oxSSOoXKwAHt5+qtfSPs5SsMoUBhIylhoSGhkFieetuNCt6Dq2tFou/eDIv1yfaX8aylSI4/pyf3Y/nrK7P6ePxf0Z5P/ACE//K/yRSdFWOmjbLCiMzJqXYgLY9wFz6NPTTTlwmJkU9biWXTzYVCD7Xaf94UL9H+4wwkhld5XkItqpsB4AXo6xk6hdSR6VYfdXE9z10qQlOkLCrliiMoWzO2aUuSbE37QDEm7DjVZtDqm2bhYfKYgySzMWIlym+XRT1dyRcX0HGp++0sE06hsQkWTOO0rniQRbKvhVDiMJhWjRPLUGQsbiGXXNlvy5ZffTE1dja6GiOoCq4kCZhmUNYkvm0zKDzHKjPe2S0D+igToRssbomZ1DE9ZkKg3I0F+el6ZmP2esqlWFwaSW/BSKpADsyRZcNhwrJ2YEW+YcbHlrwvW1tlydki1gtjzJ1buB43FeYvoUwLuWyMLm9gxrbs/oOwKOGyubG9i5t6xVI5mujmn4kJtt9hfu/s1Hw8TEMrCNFJVmVhZRobEcNdKB9+FdNoxp1jOow05VXtobD51ge7iTTUw8ARQoFgKT/SPjEG0wrukebCyopdsq5m0HaOgpOzol7TTs6LrJ7stuemutiL3F/RRj0arbZ5BBFpGFj9c0pNjbvurk58LIDbzZ424B+RI+kKZPR9A+FwCrK6x5XcOrMtu1I7oQ17BrEc+BtxGhapEMSqb2LjfFwMOx8KRu/2Ed9oFlR2GVNQpI4d4FPHbEAxMZVHU35gg/CgXFdH+0L6Yzs8vklv8PfQjJIvKLfAIYjDN/pxpMjFPK82exy2L8b8LeNP/AHdA6hNPm0s8H0cY0sOsxr25hUUe+1M/ZOC6mJUBJCi2uprOSYIxadlPvy/ySj9tf4hSeg2XMNspN1R6rypH6y3Zy5gS172tbnTX37lsiEmwDqSe4X4mkXHs0jFCXrYMomz/AJ5L2z5uBPG1NHgWfJP3c2NPFjM0kJjTtjMbWuQbc+ZtXTeAPySfVHwrljY+zzHio5DJAQr8BMrE6EaAG5OtdObN2jGIkzSIDlXQsAeA5E1pM0OWDHSctxBpf5S/sVqRuw938THNOXhZQ8E6KbCxZkYKOPEmw9ddE7wYDDYxQjyPobgxFswPeGTUUOL0dJ82XaJ7r4llHvN/dQUqHcdxadEmzJoMcvWxsmZkIuONnF/iK6RoL2NuB1Mgk6yViuoEszygG9727Iv7aLBhifOdj4Dsj3a++s3ZkqF3vNh2bHzBVLXZdNeHVR66eiqzF7PaxBRrgkea3cD99bdslItoYgdnVw2VpApN4lF+0wuLj3VXwSOGkNvObMAJFOmRBpZzzU11Yp0keR5WHVOTp/2/UPejuZvIIgqXsBxNvmiqDpdxDdWgeOwMU5BDX4CM24eA9lXfRSjLs5EfzkOVhcHUKvME1bbybsjFmI9Y0ZjLaqFNwwFwQwI5D2VzXTs9arjRzlgZlbDPcHRjz/Z9FNroXx6rhZAzWGfQm9ufE8B6zRA+4RJv14va1zCl7d1wRpVjuxuz5H1nbDdYQeygQC1+Vzckk3N6ec9SI48LhKyj6T41kw0TAgjNILg34wSfgKQkRUwvYnzlPDwbxp+9Jmz16qF1UBxNa4GpzRSCx7+I40gRvFJrmgw+g1Hk6qCbgagAXIufaaON7GzRuQ3OhCItBMFkZCG5ZTfQcQQfdbjRVvukwhiDdW6meMEgFWFyRe1yDxtxHGgjoO2zfygmOwLcIk0Xsp80XNvRfjTH3iHlWGZIGR5VZHClrao4ax0JW4BGo51N+4rBfkoWbommvId/cPCsogXcmewvh0vb/iP/AI68rrWeJ4b/AA3K3yifu/vNh8RIY4ZA7AXICsNL25jxFXmIlXQMbE8L6X9B4E0iuizZCTYizaqqsdGNibjuOtONN1YLeaftN+NcUj34u0Rtq7mwT6vErHvI1qJhOjbCA36lPZWnemSLBqCqvwLG0knAdwDjXWhzYnSbBO+SNMS7BSxAdxooux1mtoKXTYbGngdixRABEVQO4AVO8nF+fqJ/GlvsHf3DYuYQxjFBipa7uwUWF9SJSfdR4mxkIBvKf7aT+ajVGTTNG19vxYZgr5vNzE5tALhefiahR9IeFvbrCPC6/wDfd7aE94kjgxkzm+VYUJuS1gJRwBNVsW24Hk6xTdVQg/J285kt87wquOClG2cWfPkhKoRtV8aGfsjeyHEuY4nzMBc+abcbXsdL2PsNatvbmw4sgzRxyEcCy8PfQXuKqy7QlZSwVkjsRdD2et5g350xcbCIo3k6yWyKWPavwF/nA0k4pOjowzc4KUuQSbocwBIPk0eh5EiivaWE+Sy5FsLaX7vVS/HTLCpVZGdXKq2XzrBlzDUQ2OhqVs/pVgxDZBJmXixCkkd2irfj4UmmkV1IvG2TFbtQp6bL99VpGC+ja3crf4a+ds74YdYJCDIeyf0Und4qKSm/mGd8YzCVEUpHYM9v0ag6em49RrJJmbY8FbBj5z+oy1Pw2AgkW6vJb/myD4tXNW09knrbdbEpyp2SWvcovLLz4+N66J2Ht1UUxmOVirHVVFtddCWH/wB0WkkBN2ZtLc6CcWZnI7utf+aqL/Y9gr36se0miXaG9ix5B1EoLsFBYKFBPNiGJtbwoZ/2vYYzdSEJlzZMnVm+a9rcbcaGmwt0Xey+i7AxkEYeO/eRf40XYTZscYsqKvoAFLjZPS/h8TKsMSEub8UYDTU3OajyDaMhAIw76/0g/GjVGTsmbQ2lHAAX0Bvb1C5JvwAAqqG/+B/4iH+9j/mqi32xbymOFonTMk1mLqRfqmABHHn7qROytkYdmcLiixEUpYdSwsojYsdW5W4UyoVt2dMYLffCzSCOKVXZjaysrW5a2Y2F+dX1cz9GMcUWOV4ZjMQFBBjKcZUtqW1vqPCujPKZP1X7wrMys+sRsyKQ3eKNz3sgJ94rSd3sN/w8H92v4UI7z9JzYJ3EkFlQovnZiS6lgRbS2hHqqn/27xZQxifKSRe3MAE/O8RWSbM5JDQwuESNcsaKi8cqgAa8dBXxj9oxwgNI2UE2GhOtieXgpPqoe3S32OOiMiQuVvbTKLakahnHG3K9Q+kDGlooUaKVc0trkKR+akFjlYnUE8qHdBva0E6bdhPBwfUfwrdhtpRyEqjgkC5HhXLkOwxl0xOGNwdQzjLqh7XY080j10xehWTqJMSrOJvNsYyWGqjvsfm/CnlFInGbbGztjY8eJj6uUErcMLMVII4EMpBB9dU8nR9hz8/ED+3c/Emp21d54sPEZJFlCggeYeLEKPAakamqcdKuBvYygEGxBZePP51It+Cjrstdh7pQ4V2eNpWLDL23uAL30HfoNfCrPF4KNx8oqtbmRw9B4iqDA9I2DmkCRyZie6zW0J1yknkeVSN5Nsw+R4g9YF+SfU3GuU21I76xlXRMGBj5TSAdwmP3kmvKT8cea7GV1uW0BAAGY2tp3V5Vlh+aPPl56i2tEvoUHRVjeonHybyFkIsmXTtA3OYgWpzLtaW2mGf1yIPgTSj6ILeVZb6hG09Yp4HhUZcnfDgWW/8AjpHzB4hGBG1jnzXN15ZRalj0aG2KlPdhpz+5TN6Tpwocm9hG3D0rSt3T2hBBJKwMzZoJU8xRYFNT551AHDnWRu2XnRLPfaH9lJz8BT3ilxOW+WAG37Z99xSG6MGgXHjqmmLGNwc4UC1r8iddK6CEnY9VCRoKhU7fxEsk2OEuQWgUDLfUGQX41Xbu4FY8+cmxVSbWOgYW79da37d3giw+Ol645QyoNQbNZ81rgG3Aa2qG+92CLu3WAZ1sRdzqLWN+q04VTHOo0cmfHOU7S6YbbitfFMYioJROIuP0t9BaiLf3H4mHAYhwYGtG2hRhoRY65+NqHejIrLMZortGVCZteK5r6lV45hwHKr3paly7MxGvFbe0gffSTdvY6MEXHGk+TnbEf70n/JH/AKBoi6JZMuJbS+jD+GqDEGMTIzMwYxoLBARrHlBvmB53tblVpuDHedhDKwYAnNkAte2ljmHKtLhjLlDV3uj/ACZ7KPNPwpQdJn+8Rf8AJX76Od7FxIhIM7tcWtZfuWg/eqCHEyRt5REmWNVILAm/E8xbU1PH2PLZoqN4j+XRn9jDn/pR10Zu63ZbT5zfGkBtLBwSzJIcVGtkjW3H82ipfQ88t/XzpwbBjE/ysc0uRuAV2C+oAj4U8nSAt2We+b2WLT9IvxpG4fTbyf8Am198g/GmjvZgykkB62Y/KJcNIzA68wTSvXHYf/Say2m6wYhTbs5cwkHPjluO69aPBnyaOj9su0kH1x+6a6q2brGvoFcv7pYnD/6RhMYnDtIR2mTKM1weAvwJroXZmw4sgNidL6kn4mi+DLkgb+vleA+Lj2owrnzdmH8qmXTWHEjiP1T04t/9jpE8cwR8qXzZAWNipF8vPW1LjBxYKOYyJ5WWIcEGI2s6lW0C3vZjb1caKewsk7NXRUuXHL4mP3SKa6mrnLcrd+PypfJ48UxOjdYhC2uPnEACn5FsOGw+TX2VmwxXxFL02w9uY+GHOv8AarStdT5Ip00mbmOaL+FM3pTwMMU+IzK3VlIGZYyFJ7bjQkEDlypfeX4LqipjxWQOGFpY75iCD+jtlsByvVIvYjNfmY5OgmW+DYdx+9qJ9/474ZD9GeI+1sv+KgvoPWKWKbKrZFbshyCRovEqACde6i3f3Y4OFDxo5aOWJ7JmJyrIubsjzuzc2tyqcuSsfac74CE3lW3zT3d4P3UxegWS08y+A09T/gKrcP0dZDnDYntghg2Hl0B42tHxoh6NN2ThsYy/LMki8THLGVK5uLFVAHaA43qkpJohCElIYW/mHz7OxItwjLfZ7X3VzHtiEjHzrY5c0uXu4Na1dLb57IBwGKyvMrdTIQRK/JSdQWsQeFqQ21nweYqZZVnL6rlYp29NO1bzWB4UsOymVtNUrPehg/8AikN78Wv/AHbD4kV0btvBCTDTJr2o3XieakVzr0eRRptOARTl8xAJCFCvaQc7g3v7q6FxOzZMjZZ5Qcpt5h1sbcUpZ8lIcHOG0V+U11OVf4B4VlWEjK2UmWEHIgIMigghADcX0NwdK8q2o43j3GJu/gcBgbmPKhI1OViT67GrqXfXCAfnv3H/AJa9rK5zvFP0jb3YeZmRWdlZbXCnTUHg1u6gfAS4NCSxxJupXRY+BFjxbuJrKysuBaCXcvGYKHEiSFMWWyle2Y8ovoSba+ynZht5IiLZZDbwXn/WrKylkwrYi4zA4efV8MznxWP73r4i3Wwun5H+7F/PWVlLSDYQ4DFRwqFWF1A5AIB7noK6Y94UOAeMK4ZytgQLaMCdQx5CsrKLdGEimPwxKtIJ1cZb5chHZ7r68qI901w2Hfr+sfI4Is69od2igjv51lZRkxVFBtNtrByJbrmIPIoxHwoTxuwMCz3zE37gfgRWVlSKEnZWxdmKbkltfoty9VMDB71YONAqMQBwGQ/hWVlZOjMEt9t7IGKMhZijBgLEXse+l4dp4frOs8lkz5s1+vtre9/M769rKrF7CNWSti4mLyiN48IUZWBDGe9vEjKL+iugNjbyR9WotISFF7Ach9asrKGp2ZKiwO2I2/RyH1L/AD1HeaMG/USeoR/z15WUQlhhMYo1EMn/AE/56ljbI/VyfufzVlZRML/f/YTYuUuqKyMiq6SG3msWBBVr8/dQYOj9SCOphAve3Wy8r/ia8rKDk1sLpQedHGz0wCyBsiK3BULv3aksL8gLUavvFAQe3+634V5WVrYySR5HvJhz8/8Adb8KkDa8Ona9x/CsrKyYaPnGzJLFJGG89GXgeYI7vGktj+h+WVhKUYP2b5ZlIuoAuMyg27PfWVlHUwOKZt3b6MsRhMbDOFNg63u6WAzAk6G/Be6nlnFZWVlJs2lIqJcJh8xuqXvr2P8AKsrKysE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örünüş">
  <a:themeElements>
    <a:clrScheme name="Görünüş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örünüş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örünü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108</TotalTime>
  <Words>251</Words>
  <Application>Microsoft Office PowerPoint</Application>
  <PresentationFormat>Ekran Gösterisi (4:3)</PresentationFormat>
  <Paragraphs>62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Görünüş</vt:lpstr>
      <vt:lpstr>Ad Tamlaması</vt:lpstr>
      <vt:lpstr>Slayt 2</vt:lpstr>
      <vt:lpstr>Slayt 3</vt:lpstr>
      <vt:lpstr>Belirtili Ad Tamlaması</vt:lpstr>
      <vt:lpstr>Slayt 5</vt:lpstr>
      <vt:lpstr>Slayt 6</vt:lpstr>
      <vt:lpstr>Slayt 7</vt:lpstr>
      <vt:lpstr>Slayt 8</vt:lpstr>
      <vt:lpstr>Slayt 9</vt:lpstr>
      <vt:lpstr>Slayt 10</vt:lpstr>
      <vt:lpstr>Slayt 11</vt:lpstr>
      <vt:lpstr>Belirtisiz Ad Tamlaması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Zincirleme Ad Tamlaması</vt:lpstr>
      <vt:lpstr>Slayt 22</vt:lpstr>
      <vt:lpstr>Slayt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Tamlaması (belirtili)</dc:title>
  <dc:creator>Cem</dc:creator>
  <cp:lastModifiedBy>Idari Personel</cp:lastModifiedBy>
  <cp:revision>17</cp:revision>
  <dcterms:created xsi:type="dcterms:W3CDTF">2012-11-28T12:52:13Z</dcterms:created>
  <dcterms:modified xsi:type="dcterms:W3CDTF">2013-03-05T13:29:47Z</dcterms:modified>
</cp:coreProperties>
</file>