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25.2.2015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-</a:t>
            </a:r>
            <a:r>
              <a:rPr lang="tr-TR" dirty="0" err="1" smtClean="0"/>
              <a:t>lar</a:t>
            </a:r>
            <a:r>
              <a:rPr lang="tr-TR" dirty="0" smtClean="0"/>
              <a:t>, -</a:t>
            </a:r>
            <a:r>
              <a:rPr lang="tr-TR" dirty="0" err="1" smtClean="0"/>
              <a:t>ler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Çokluk Eki</a:t>
            </a:r>
          </a:p>
          <a:p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484" name="Picture 4" descr="https://encrypted-tbn3.google.com/images?q=tbn:ANd9GcSeJZt2aBaqhfMADBGf8EWFuWh3H-nhOPd7QS6PpWW1qot7wTd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40768"/>
            <a:ext cx="2419350" cy="1885950"/>
          </a:xfrm>
          <a:prstGeom prst="rect">
            <a:avLst/>
          </a:prstGeom>
          <a:noFill/>
        </p:spPr>
      </p:pic>
      <p:pic>
        <p:nvPicPr>
          <p:cNvPr id="20486" name="Picture 6" descr="https://encrypted-tbn1.google.com/images?q=tbn:ANd9GcQTVO45mOVJDNFV-eigFqD4pBAJW31XkfVkIlGquN86elPnVmQ0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2505075" cy="1828800"/>
          </a:xfrm>
          <a:prstGeom prst="rect">
            <a:avLst/>
          </a:prstGeom>
          <a:noFill/>
        </p:spPr>
      </p:pic>
      <p:pic>
        <p:nvPicPr>
          <p:cNvPr id="20488" name="Picture 8" descr="https://encrypted-tbn2.google.com/images?q=tbn:ANd9GcSvegLQLsLwVYVGsFsp1sZuK1I1BgGuQIJ6CRcuhI-rZDo8HsE9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365104"/>
            <a:ext cx="2905125" cy="1571626"/>
          </a:xfrm>
          <a:prstGeom prst="rect">
            <a:avLst/>
          </a:prstGeom>
          <a:noFill/>
        </p:spPr>
      </p:pic>
      <p:pic>
        <p:nvPicPr>
          <p:cNvPr id="20490" name="Picture 10" descr="https://encrypted-tbn0.google.com/images?q=tbn:ANd9GcQ97EYwSvwrr95O54If6MBzrIQELmif43j97lxBuHeOIRtZbjrvq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484784"/>
            <a:ext cx="2390775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1506" name="Picture 2" descr="https://encrypted-tbn0.google.com/images?q=tbn:ANd9GcQ5IEIvj9VR2SqRK2JGqPNR2HvOYQuCDC7P7k1H_Di-NS88__3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2143125" cy="2143125"/>
          </a:xfrm>
          <a:prstGeom prst="rect">
            <a:avLst/>
          </a:prstGeom>
          <a:noFill/>
        </p:spPr>
      </p:pic>
      <p:pic>
        <p:nvPicPr>
          <p:cNvPr id="21508" name="Picture 4" descr="https://encrypted-tbn1.google.com/images?q=tbn:ANd9GcQzTyhC3evmwHVw9Rt_Hx39c7IwbqL9ZHjsHmCac69LxuKQd9X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2762250" cy="1657351"/>
          </a:xfrm>
          <a:prstGeom prst="rect">
            <a:avLst/>
          </a:prstGeom>
          <a:noFill/>
        </p:spPr>
      </p:pic>
      <p:pic>
        <p:nvPicPr>
          <p:cNvPr id="21518" name="Picture 14" descr="https://encrypted-tbn3.google.com/images?q=tbn:ANd9GcSb7-cSSqIjSJhKZKTH_5aF3mqzlppERDvR2eanGICDpjyCXrj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73016"/>
            <a:ext cx="2238375" cy="2047876"/>
          </a:xfrm>
          <a:prstGeom prst="rect">
            <a:avLst/>
          </a:prstGeom>
          <a:noFill/>
        </p:spPr>
      </p:pic>
      <p:pic>
        <p:nvPicPr>
          <p:cNvPr id="21520" name="Picture 16" descr="https://encrypted-tbn3.google.com/images?q=tbn:ANd9GcRNXx8BVy94t6_ONmdj-GyD3XFIeyf_KxYYFvl5fmOi-08JTrVJ2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501008"/>
            <a:ext cx="2419350" cy="18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2530" name="Picture 2" descr="https://encrypted-tbn2.google.com/images?q=tbn:ANd9GcRLr0EbOcwmpH3JzjxjZAu8Pcr7-7ne6SDCnCctZV1GqGc4cVUb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3171825" cy="1438275"/>
          </a:xfrm>
          <a:prstGeom prst="rect">
            <a:avLst/>
          </a:prstGeom>
          <a:noFill/>
        </p:spPr>
      </p:pic>
      <p:pic>
        <p:nvPicPr>
          <p:cNvPr id="22532" name="Picture 4" descr="https://encrypted-tbn1.google.com/images?q=tbn:ANd9GcSQav7EsOaJeBmo5yMw2KEbQhOSneltonWSl4sSOIQdENU781d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96752"/>
            <a:ext cx="3024336" cy="2094634"/>
          </a:xfrm>
          <a:prstGeom prst="rect">
            <a:avLst/>
          </a:prstGeom>
          <a:noFill/>
        </p:spPr>
      </p:pic>
      <p:pic>
        <p:nvPicPr>
          <p:cNvPr id="22534" name="Picture 6" descr="https://encrypted-tbn3.google.com/images?q=tbn:ANd9GcTJLUbquXQbpQEvpVmLk0jp-oV5SZ5eKqCLKu6jNRaQGlAEeAq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05064"/>
            <a:ext cx="2200275" cy="2076450"/>
          </a:xfrm>
          <a:prstGeom prst="rect">
            <a:avLst/>
          </a:prstGeom>
          <a:noFill/>
        </p:spPr>
      </p:pic>
      <p:pic>
        <p:nvPicPr>
          <p:cNvPr id="22536" name="Picture 8" descr="https://encrypted-tbn1.google.com/images?q=tbn:ANd9GcRudd0pZil1fsGkvALphU-qDeRTvcegMiIfFcFoglUghF8C0wQNV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933056"/>
            <a:ext cx="2105025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899592" y="2348880"/>
            <a:ext cx="8229600" cy="4525963"/>
          </a:xfrm>
        </p:spPr>
        <p:txBody>
          <a:bodyPr>
            <a:normAutofit/>
          </a:bodyPr>
          <a:lstStyle/>
          <a:p>
            <a:r>
              <a:rPr lang="tr-TR" sz="6600" dirty="0" smtClean="0"/>
              <a:t>a, ı, o, u &gt; -</a:t>
            </a:r>
            <a:r>
              <a:rPr lang="tr-TR" sz="6600" dirty="0" err="1" smtClean="0"/>
              <a:t>lar</a:t>
            </a:r>
            <a:endParaRPr lang="tr-TR" sz="6600" dirty="0" smtClean="0"/>
          </a:p>
          <a:p>
            <a:r>
              <a:rPr lang="tr-TR" sz="6600" dirty="0" smtClean="0"/>
              <a:t>e, i, ö, ü &gt; -</a:t>
            </a:r>
            <a:r>
              <a:rPr lang="tr-TR" sz="6600" dirty="0" err="1" smtClean="0"/>
              <a:t>ler</a:t>
            </a:r>
            <a:endParaRPr lang="tr-TR" sz="6600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8" name="Picture 4" descr="http://static7.depositphotos.com/1102480/683/i/950/depositphotos_6837347-Single-green-grape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617983" y="1916832"/>
            <a:ext cx="1729881" cy="1152128"/>
          </a:xfrm>
          <a:prstGeom prst="rect">
            <a:avLst/>
          </a:prstGeom>
          <a:noFill/>
        </p:spPr>
      </p:pic>
      <p:sp>
        <p:nvSpPr>
          <p:cNvPr id="6" name="1 İçerik Yer Tutucusu"/>
          <p:cNvSpPr txBox="1">
            <a:spLocks/>
          </p:cNvSpPr>
          <p:nvPr/>
        </p:nvSpPr>
        <p:spPr>
          <a:xfrm>
            <a:off x="4129608" y="1988840"/>
            <a:ext cx="3538736" cy="1875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tr-TR" sz="4400" dirty="0" smtClean="0"/>
              <a:t>üzüm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0" name="Picture 6" descr="http://saglikhastanesi.net/wp-content/uploads/uz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01008"/>
            <a:ext cx="1584176" cy="2059429"/>
          </a:xfrm>
          <a:prstGeom prst="rect">
            <a:avLst/>
          </a:prstGeom>
          <a:noFill/>
        </p:spPr>
      </p:pic>
      <p:sp>
        <p:nvSpPr>
          <p:cNvPr id="8" name="1 İçerik Yer Tutucusu"/>
          <p:cNvSpPr txBox="1">
            <a:spLocks/>
          </p:cNvSpPr>
          <p:nvPr/>
        </p:nvSpPr>
        <p:spPr>
          <a:xfrm>
            <a:off x="1105272" y="4581128"/>
            <a:ext cx="3538736" cy="1875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tr-TR" sz="4400" dirty="0" smtClean="0"/>
              <a:t>üz</a:t>
            </a:r>
            <a:r>
              <a:rPr lang="tr-TR" sz="4400" u="sng" dirty="0" smtClean="0"/>
              <a:t>ü</a:t>
            </a:r>
            <a:r>
              <a:rPr lang="tr-TR" sz="4400" dirty="0" smtClean="0"/>
              <a:t>m</a:t>
            </a:r>
            <a:r>
              <a:rPr kumimoji="0" lang="tr-T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ler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129608" y="1988840"/>
            <a:ext cx="3538736" cy="1875664"/>
          </a:xfrm>
        </p:spPr>
        <p:txBody>
          <a:bodyPr>
            <a:normAutofit/>
          </a:bodyPr>
          <a:lstStyle/>
          <a:p>
            <a:r>
              <a:rPr lang="tr-TR" sz="4400" dirty="0" smtClean="0"/>
              <a:t>elma</a:t>
            </a:r>
            <a:endParaRPr lang="tr-TR" sz="4400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Idari Personel\Desktop\elm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2324100" cy="2066925"/>
          </a:xfrm>
          <a:prstGeom prst="rect">
            <a:avLst/>
          </a:prstGeom>
          <a:noFill/>
        </p:spPr>
      </p:pic>
      <p:pic>
        <p:nvPicPr>
          <p:cNvPr id="1027" name="Picture 3" descr="C:\Users\Idari Personel\Desktop\as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4433888"/>
            <a:ext cx="2562225" cy="1819275"/>
          </a:xfrm>
          <a:prstGeom prst="rect">
            <a:avLst/>
          </a:prstGeom>
          <a:noFill/>
        </p:spPr>
      </p:pic>
      <p:sp>
        <p:nvSpPr>
          <p:cNvPr id="6" name="1 İçerik Yer Tutucusu"/>
          <p:cNvSpPr txBox="1">
            <a:spLocks/>
          </p:cNvSpPr>
          <p:nvPr/>
        </p:nvSpPr>
        <p:spPr>
          <a:xfrm>
            <a:off x="1105272" y="4793696"/>
            <a:ext cx="3538736" cy="1875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tr-T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elm</a:t>
            </a:r>
            <a:r>
              <a:rPr kumimoji="0" lang="tr-TR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tr-T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</a:t>
            </a:r>
            <a:endParaRPr kumimoji="0" lang="tr-TR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Idari Personel\Desktop\daf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665" y="1196752"/>
            <a:ext cx="1781175" cy="1504950"/>
          </a:xfrm>
          <a:prstGeom prst="rect">
            <a:avLst/>
          </a:prstGeom>
          <a:noFill/>
        </p:spPr>
      </p:pic>
      <p:pic>
        <p:nvPicPr>
          <p:cNvPr id="2051" name="Picture 3" descr="C:\Users\Idari Personel\Desktop\fas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596" y="1196752"/>
            <a:ext cx="2552700" cy="1895475"/>
          </a:xfrm>
          <a:prstGeom prst="rect">
            <a:avLst/>
          </a:prstGeom>
          <a:noFill/>
        </p:spPr>
      </p:pic>
      <p:pic>
        <p:nvPicPr>
          <p:cNvPr id="2052" name="Picture 4" descr="C:\Users\Idari Personel\Desktop\fcas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8657" y="4005064"/>
            <a:ext cx="1781175" cy="1771650"/>
          </a:xfrm>
          <a:prstGeom prst="rect">
            <a:avLst/>
          </a:prstGeom>
          <a:noFill/>
        </p:spPr>
      </p:pic>
      <p:pic>
        <p:nvPicPr>
          <p:cNvPr id="2053" name="Picture 5" descr="C:\Users\Idari Personel\Desktop\das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8155" y="3933031"/>
            <a:ext cx="252412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Idari Personel\Desktop\da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006" y="836712"/>
            <a:ext cx="1847850" cy="2476500"/>
          </a:xfrm>
          <a:prstGeom prst="rect">
            <a:avLst/>
          </a:prstGeom>
          <a:noFill/>
        </p:spPr>
      </p:pic>
      <p:pic>
        <p:nvPicPr>
          <p:cNvPr id="3075" name="Picture 3" descr="C:\Users\Idari Personel\Desktop\dasd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2063" y="1124744"/>
            <a:ext cx="2562225" cy="1876425"/>
          </a:xfrm>
          <a:prstGeom prst="rect">
            <a:avLst/>
          </a:prstGeom>
          <a:noFill/>
        </p:spPr>
      </p:pic>
      <p:pic>
        <p:nvPicPr>
          <p:cNvPr id="3076" name="Picture 4" descr="C:\Users\Idari Personel\Desktop\fa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5880" y="3789040"/>
            <a:ext cx="2286000" cy="2095500"/>
          </a:xfrm>
          <a:prstGeom prst="rect">
            <a:avLst/>
          </a:prstGeom>
          <a:noFill/>
        </p:spPr>
      </p:pic>
      <p:pic>
        <p:nvPicPr>
          <p:cNvPr id="3077" name="Picture 5" descr="C:\Users\Idari Personel\Desktop\asf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913188"/>
            <a:ext cx="249555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 descr="C:\Users\Idari Personel\Desktop\fa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1914525" cy="2514600"/>
          </a:xfrm>
          <a:prstGeom prst="rect">
            <a:avLst/>
          </a:prstGeom>
          <a:noFill/>
        </p:spPr>
      </p:pic>
      <p:pic>
        <p:nvPicPr>
          <p:cNvPr id="4099" name="Picture 3" descr="C:\Users\Idari Personel\Desktop\fasdas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6813" y="548680"/>
            <a:ext cx="2657475" cy="1819275"/>
          </a:xfrm>
          <a:prstGeom prst="rect">
            <a:avLst/>
          </a:prstGeom>
          <a:noFill/>
        </p:spPr>
      </p:pic>
      <p:pic>
        <p:nvPicPr>
          <p:cNvPr id="4100" name="Picture 4" descr="C:\Users\Idari Personel\Desktop\fasdfa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0298" y="3140968"/>
            <a:ext cx="1733550" cy="2705100"/>
          </a:xfrm>
          <a:prstGeom prst="rect">
            <a:avLst/>
          </a:prstGeom>
          <a:noFill/>
        </p:spPr>
      </p:pic>
      <p:pic>
        <p:nvPicPr>
          <p:cNvPr id="4101" name="Picture 5" descr="C:\Users\Idari Personel\Desktop\f3as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284984"/>
            <a:ext cx="2512714" cy="2475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 descr="C:\Users\Idari Personel\Desktop\adfa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48680"/>
            <a:ext cx="2266950" cy="1962150"/>
          </a:xfrm>
          <a:prstGeom prst="rect">
            <a:avLst/>
          </a:prstGeom>
          <a:noFill/>
        </p:spPr>
      </p:pic>
      <p:pic>
        <p:nvPicPr>
          <p:cNvPr id="5123" name="Picture 3" descr="C:\Users\Idari Personel\Desktop\fas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7162" y="620688"/>
            <a:ext cx="2343150" cy="2143125"/>
          </a:xfrm>
          <a:prstGeom prst="rect">
            <a:avLst/>
          </a:prstGeom>
          <a:noFill/>
        </p:spPr>
      </p:pic>
      <p:pic>
        <p:nvPicPr>
          <p:cNvPr id="5124" name="Picture 4" descr="C:\Users\Idari Personel\Desktop\fasdasd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6289" y="3219450"/>
            <a:ext cx="1171575" cy="2066925"/>
          </a:xfrm>
          <a:prstGeom prst="rect">
            <a:avLst/>
          </a:prstGeom>
          <a:noFill/>
        </p:spPr>
      </p:pic>
      <p:pic>
        <p:nvPicPr>
          <p:cNvPr id="5125" name="Picture 5" descr="C:\Users\Idari Personel\Desktop\dfasdasd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9997" y="3284984"/>
            <a:ext cx="2200275" cy="216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https://encrypted-tbn2.google.com/images?q=tbn:ANd9GcSVUmgDIigsuZ2apKzvkmR2V6FdlRpxYVJl3GXlBVQ_cJOZso79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2619375" cy="1743076"/>
          </a:xfrm>
          <a:prstGeom prst="rect">
            <a:avLst/>
          </a:prstGeom>
          <a:noFill/>
        </p:spPr>
      </p:pic>
      <p:pic>
        <p:nvPicPr>
          <p:cNvPr id="1028" name="Picture 4" descr="https://encrypted-tbn1.google.com/images?q=tbn:ANd9GcScKUu2BBvlRiD3mHd6bE9bTu6UxmedOcEKu_kbq78EqbmrsK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96752"/>
            <a:ext cx="2114550" cy="2162176"/>
          </a:xfrm>
          <a:prstGeom prst="rect">
            <a:avLst/>
          </a:prstGeom>
          <a:noFill/>
        </p:spPr>
      </p:pic>
      <p:pic>
        <p:nvPicPr>
          <p:cNvPr id="1030" name="Picture 6" descr="https://encrypted-tbn3.google.com/images?q=tbn:ANd9GcQj2tCKr_8Q_0VdgWuCtEZuJhJVlWMvkph59TTY5lY9gxOU15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33056"/>
            <a:ext cx="2619375" cy="1743076"/>
          </a:xfrm>
          <a:prstGeom prst="rect">
            <a:avLst/>
          </a:prstGeom>
          <a:noFill/>
        </p:spPr>
      </p:pic>
      <p:pic>
        <p:nvPicPr>
          <p:cNvPr id="1032" name="Picture 8" descr="https://encrypted-tbn2.google.com/images?q=tbn:ANd9GcRN-3Y3CH1l5cTYarX1hk18IPk8IGrwWoavMVKlxyezBAZP24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933056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1544</TotalTime>
  <Words>31</Words>
  <Application>Microsoft Office PowerPoint</Application>
  <PresentationFormat>Ekran Gösterisi (4:3)</PresentationFormat>
  <Paragraphs>8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7" baseType="lpstr">
      <vt:lpstr>Lucida Sans Unicode</vt:lpstr>
      <vt:lpstr>Verdana</vt:lpstr>
      <vt:lpstr>Wingdings 2</vt:lpstr>
      <vt:lpstr>Wingdings 3</vt:lpstr>
      <vt:lpstr>Kalabalık</vt:lpstr>
      <vt:lpstr>-lar, -ler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Idari Personel</dc:creator>
  <cp:lastModifiedBy>Halil İbrahim Elsıkma</cp:lastModifiedBy>
  <cp:revision>25</cp:revision>
  <dcterms:created xsi:type="dcterms:W3CDTF">2012-07-04T07:25:50Z</dcterms:created>
  <dcterms:modified xsi:type="dcterms:W3CDTF">2015-02-26T06:48:54Z</dcterms:modified>
</cp:coreProperties>
</file>