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Başlık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2" name="21 Alt Başlık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20" name="1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Oval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9" name="8 Akış Çizelgesi: İşlem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Akış Çizelgesi: İşlem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Pasta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Halka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5" name="14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Bu ne? Bu kim? Burası neresi?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 kim?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63888" y="4221088"/>
            <a:ext cx="3312368" cy="2088232"/>
          </a:xfrm>
        </p:spPr>
        <p:txBody>
          <a:bodyPr/>
          <a:lstStyle/>
          <a:p>
            <a:r>
              <a:rPr lang="tr-TR" dirty="0" smtClean="0"/>
              <a:t>Einstein</a:t>
            </a:r>
          </a:p>
          <a:p>
            <a:r>
              <a:rPr lang="tr-TR" dirty="0" smtClean="0"/>
              <a:t>O Einstein</a:t>
            </a:r>
          </a:p>
          <a:p>
            <a:r>
              <a:rPr lang="tr-TR" strike="sngStrike" dirty="0" smtClean="0"/>
              <a:t>Bu bir Einstein</a:t>
            </a:r>
            <a:endParaRPr lang="tr-TR" strike="sngStrike" dirty="0"/>
          </a:p>
        </p:txBody>
      </p:sp>
      <p:pic>
        <p:nvPicPr>
          <p:cNvPr id="34818" name="Picture 2" descr="https://encrypted-tbn2.google.com/images?q=tbn:ANd9GcSv6aFg6NfRit26RoZDARVJCwanyHMqetzbdikCc5GMhOycZTC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060848"/>
            <a:ext cx="2466975" cy="1847851"/>
          </a:xfrm>
          <a:prstGeom prst="rect">
            <a:avLst/>
          </a:prstGeom>
          <a:noFill/>
        </p:spPr>
      </p:pic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4692" y="4293096"/>
            <a:ext cx="371444" cy="360040"/>
          </a:xfrm>
          <a:prstGeom prst="rect">
            <a:avLst/>
          </a:prstGeom>
          <a:noFill/>
        </p:spPr>
      </p:pic>
      <p:pic>
        <p:nvPicPr>
          <p:cNvPr id="7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8748" y="4869160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 kim?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059832" y="4221088"/>
            <a:ext cx="4176464" cy="1800200"/>
          </a:xfrm>
        </p:spPr>
        <p:txBody>
          <a:bodyPr>
            <a:normAutofit/>
          </a:bodyPr>
          <a:lstStyle/>
          <a:p>
            <a:r>
              <a:rPr lang="vi-VN" sz="2800" dirty="0" smtClean="0"/>
              <a:t>Nadia</a:t>
            </a:r>
            <a:r>
              <a:rPr lang="tr-TR" sz="2800" dirty="0" smtClean="0">
                <a:latin typeface="Gill Sans MT" pitchFamily="34" charset="0"/>
              </a:rPr>
              <a:t> </a:t>
            </a:r>
            <a:r>
              <a:rPr lang="vi-VN" sz="2800" dirty="0" smtClean="0"/>
              <a:t>Comăneci</a:t>
            </a:r>
            <a:endParaRPr lang="tr-TR" sz="2800" dirty="0" smtClean="0">
              <a:latin typeface="Gill Sans MT" pitchFamily="34" charset="0"/>
            </a:endParaRPr>
          </a:p>
          <a:p>
            <a:r>
              <a:rPr lang="tr-TR" sz="2800" dirty="0" smtClean="0">
                <a:latin typeface="Gill Sans MT" pitchFamily="34" charset="0"/>
              </a:rPr>
              <a:t>O </a:t>
            </a:r>
            <a:r>
              <a:rPr lang="vi-VN" sz="2800" dirty="0" smtClean="0"/>
              <a:t>Nadia</a:t>
            </a:r>
            <a:r>
              <a:rPr lang="tr-TR" sz="2800" dirty="0" smtClean="0">
                <a:latin typeface="Gill Sans MT" pitchFamily="34" charset="0"/>
              </a:rPr>
              <a:t> </a:t>
            </a:r>
            <a:r>
              <a:rPr lang="vi-VN" sz="2800" dirty="0" smtClean="0"/>
              <a:t>Comăneci</a:t>
            </a:r>
            <a:endParaRPr lang="tr-TR" sz="2800" dirty="0" smtClean="0">
              <a:latin typeface="Gill Sans MT" pitchFamily="34" charset="0"/>
            </a:endParaRPr>
          </a:p>
          <a:p>
            <a:r>
              <a:rPr lang="tr-TR" sz="2800" strike="sngStrike" dirty="0" smtClean="0">
                <a:latin typeface="Gill Sans MT" pitchFamily="34" charset="0"/>
              </a:rPr>
              <a:t>Bu bir </a:t>
            </a:r>
            <a:r>
              <a:rPr lang="vi-VN" sz="2800" strike="sngStrike" dirty="0" smtClean="0"/>
              <a:t>Nadia</a:t>
            </a:r>
            <a:r>
              <a:rPr lang="tr-TR" sz="2800" strike="sngStrike" dirty="0" smtClean="0">
                <a:latin typeface="Gill Sans MT" pitchFamily="34" charset="0"/>
              </a:rPr>
              <a:t> </a:t>
            </a:r>
            <a:r>
              <a:rPr lang="vi-VN" sz="2800" strike="sngStrike" dirty="0" smtClean="0"/>
              <a:t>Comăneci</a:t>
            </a:r>
            <a:endParaRPr lang="vi-VN" sz="2800" strike="sngStrike" dirty="0"/>
          </a:p>
        </p:txBody>
      </p:sp>
      <p:pic>
        <p:nvPicPr>
          <p:cNvPr id="35842" name="Picture 2" descr="https://encrypted-tbn2.google.com/images?q=tbn:ANd9GcSo3S9AQpxQRtujibBfg-cp9wWxtxlIOrXBIKtQWGdbOOHddQM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412776"/>
            <a:ext cx="1943100" cy="2352675"/>
          </a:xfrm>
          <a:prstGeom prst="rect">
            <a:avLst/>
          </a:prstGeom>
          <a:noFill/>
        </p:spPr>
      </p:pic>
      <p:pic>
        <p:nvPicPr>
          <p:cNvPr id="5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6780" y="4293096"/>
            <a:ext cx="371444" cy="360040"/>
          </a:xfrm>
          <a:prstGeom prst="rect">
            <a:avLst/>
          </a:prstGeom>
          <a:noFill/>
        </p:spPr>
      </p:pic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797152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trike="sngStrike" dirty="0" smtClean="0"/>
              <a:t>Bu ne?</a:t>
            </a:r>
            <a:r>
              <a:rPr lang="tr-TR" dirty="0" smtClean="0">
                <a:solidFill>
                  <a:srgbClr val="FF0000"/>
                </a:solidFill>
              </a:rPr>
              <a:t> X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encrypted-tbn2.google.com/images?q=tbn:ANd9GcSv6aFg6NfRit26RoZDARVJCwanyHMqetzbdikCc5GMhOycZTC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060848"/>
            <a:ext cx="2466975" cy="1847851"/>
          </a:xfrm>
          <a:prstGeom prst="rect">
            <a:avLst/>
          </a:prstGeom>
          <a:noFill/>
        </p:spPr>
      </p:pic>
      <p:sp>
        <p:nvSpPr>
          <p:cNvPr id="5" name="1 Başlık"/>
          <p:cNvSpPr txBox="1">
            <a:spLocks/>
          </p:cNvSpPr>
          <p:nvPr/>
        </p:nvSpPr>
        <p:spPr>
          <a:xfrm>
            <a:off x="1394400" y="4365104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300" b="0" i="0" u="non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Bu kim?</a:t>
            </a:r>
            <a:endParaRPr kumimoji="0" lang="tr-TR" sz="4300" b="0" i="0" u="non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6460" y="4653136"/>
            <a:ext cx="515460" cy="499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Başlık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r>
              <a:rPr lang="tr-TR" strike="sngStrike" dirty="0" smtClean="0"/>
              <a:t>Bu kim?</a:t>
            </a:r>
            <a:r>
              <a:rPr lang="tr-TR" dirty="0" smtClean="0">
                <a:solidFill>
                  <a:srgbClr val="FF0000"/>
                </a:solidFill>
              </a:rPr>
              <a:t> X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7" name="1 Başlık"/>
          <p:cNvSpPr txBox="1">
            <a:spLocks/>
          </p:cNvSpPr>
          <p:nvPr/>
        </p:nvSpPr>
        <p:spPr>
          <a:xfrm>
            <a:off x="1394400" y="4365104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300" b="0" i="0" u="non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Bu ne?</a:t>
            </a:r>
            <a:endParaRPr kumimoji="0" lang="tr-TR" sz="4300" b="0" i="0" u="non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653136"/>
            <a:ext cx="515460" cy="499634"/>
          </a:xfrm>
          <a:prstGeom prst="rect">
            <a:avLst/>
          </a:prstGeom>
          <a:noFill/>
        </p:spPr>
      </p:pic>
      <p:pic>
        <p:nvPicPr>
          <p:cNvPr id="9" name="Picture 2" descr="https://encrypted-tbn0.google.com/images?q=tbn:ANd9GcRhOXDA1ZaiAELOVxMJ-AL0fEvQX40EmAwVs8F7VctoBsSnAfNX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916832"/>
            <a:ext cx="2276475" cy="200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r>
              <a:rPr lang="tr-TR" strike="sngStrike" dirty="0" smtClean="0"/>
              <a:t>Bu kim?</a:t>
            </a:r>
            <a:r>
              <a:rPr lang="tr-TR" dirty="0" smtClean="0">
                <a:solidFill>
                  <a:srgbClr val="FF0000"/>
                </a:solidFill>
              </a:rPr>
              <a:t> X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1394400" y="4365104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300" b="0" i="0" u="non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Bu ne?</a:t>
            </a:r>
            <a:endParaRPr kumimoji="0" lang="tr-TR" sz="4300" b="0" i="0" u="non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653136"/>
            <a:ext cx="515460" cy="499634"/>
          </a:xfrm>
          <a:prstGeom prst="rect">
            <a:avLst/>
          </a:prstGeom>
          <a:noFill/>
        </p:spPr>
      </p:pic>
      <p:pic>
        <p:nvPicPr>
          <p:cNvPr id="39938" name="Picture 2" descr="https://encrypted-tbn3.google.com/images?q=tbn:ANd9GcRUa0SirrBqB7VX88km3OKbV8ZDcnFjHkmZKsUTwOhoiU8_2r82k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44824"/>
            <a:ext cx="1981200" cy="23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r>
              <a:rPr lang="tr-TR" strike="sngStrike" dirty="0" smtClean="0"/>
              <a:t>Bu kim?</a:t>
            </a:r>
            <a:r>
              <a:rPr lang="tr-TR" dirty="0" smtClean="0">
                <a:solidFill>
                  <a:srgbClr val="FF0000"/>
                </a:solidFill>
              </a:rPr>
              <a:t> X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1394400" y="4365104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300" b="0" i="0" u="non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Bu ne?</a:t>
            </a:r>
            <a:endParaRPr kumimoji="0" lang="tr-TR" sz="4300" b="0" i="0" u="non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653136"/>
            <a:ext cx="515460" cy="499634"/>
          </a:xfrm>
          <a:prstGeom prst="rect">
            <a:avLst/>
          </a:prstGeom>
          <a:noFill/>
        </p:spPr>
      </p:pic>
      <p:pic>
        <p:nvPicPr>
          <p:cNvPr id="40962" name="Picture 2" descr="https://encrypted-tbn3.google.com/images?q=tbn:ANd9GcTdSdH_9fjo1W41PhJYby8eoN58USkFUhMUaS8I2Q17Lt1QiO_eL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060848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1331640" y="2924944"/>
            <a:ext cx="7498080" cy="1143000"/>
          </a:xfrm>
        </p:spPr>
        <p:txBody>
          <a:bodyPr>
            <a:noAutofit/>
          </a:bodyPr>
          <a:lstStyle/>
          <a:p>
            <a:r>
              <a:rPr lang="tr-TR" sz="9600" dirty="0" smtClean="0"/>
              <a:t>BURASI NERESİ?</a:t>
            </a:r>
            <a:endParaRPr lang="tr-TR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Burası neresi?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419872" y="5085184"/>
            <a:ext cx="3456384" cy="1296144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Burası Bükreş</a:t>
            </a:r>
          </a:p>
          <a:p>
            <a:r>
              <a:rPr lang="tr-TR" dirty="0" smtClean="0"/>
              <a:t>Bükreş</a:t>
            </a:r>
          </a:p>
          <a:p>
            <a:r>
              <a:rPr lang="tr-TR" strike="sngStrike" dirty="0" smtClean="0"/>
              <a:t>Burası bir Bükreş</a:t>
            </a:r>
            <a:endParaRPr lang="tr-TR" strike="sngStrike" dirty="0"/>
          </a:p>
        </p:txBody>
      </p:sp>
      <p:pic>
        <p:nvPicPr>
          <p:cNvPr id="4" name="Picture 2" descr="Dosya:Bucharest montage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484784"/>
            <a:ext cx="3094424" cy="3168352"/>
          </a:xfrm>
          <a:prstGeom prst="rect">
            <a:avLst/>
          </a:prstGeom>
          <a:noFill/>
        </p:spPr>
      </p:pic>
      <p:pic>
        <p:nvPicPr>
          <p:cNvPr id="5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5013176"/>
            <a:ext cx="371444" cy="360040"/>
          </a:xfrm>
          <a:prstGeom prst="rect">
            <a:avLst/>
          </a:prstGeom>
          <a:noFill/>
        </p:spPr>
      </p:pic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5445224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Burası neresi?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771800" y="4365104"/>
            <a:ext cx="4032448" cy="1296144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Burası </a:t>
            </a:r>
            <a:r>
              <a:rPr lang="tr-TR" dirty="0" err="1" smtClean="0"/>
              <a:t>Centru</a:t>
            </a:r>
            <a:r>
              <a:rPr lang="tr-TR" dirty="0" smtClean="0"/>
              <a:t> </a:t>
            </a:r>
            <a:r>
              <a:rPr lang="tr-TR" dirty="0" err="1" smtClean="0"/>
              <a:t>Vechi</a:t>
            </a:r>
            <a:endParaRPr lang="tr-TR" dirty="0" smtClean="0"/>
          </a:p>
          <a:p>
            <a:r>
              <a:rPr lang="tr-TR" dirty="0" err="1" smtClean="0"/>
              <a:t>Centru</a:t>
            </a:r>
            <a:r>
              <a:rPr lang="tr-TR" dirty="0" smtClean="0"/>
              <a:t> </a:t>
            </a:r>
            <a:r>
              <a:rPr lang="tr-TR" dirty="0" err="1" smtClean="0"/>
              <a:t>Vechi</a:t>
            </a:r>
            <a:endParaRPr lang="tr-TR" dirty="0" smtClean="0"/>
          </a:p>
          <a:p>
            <a:r>
              <a:rPr lang="tr-TR" strike="sngStrike" dirty="0" smtClean="0"/>
              <a:t>Burası bir </a:t>
            </a:r>
            <a:r>
              <a:rPr lang="tr-TR" strike="sngStrike" dirty="0" err="1" smtClean="0"/>
              <a:t>Centru</a:t>
            </a:r>
            <a:r>
              <a:rPr lang="tr-TR" strike="sngStrike" dirty="0" smtClean="0"/>
              <a:t> </a:t>
            </a:r>
            <a:r>
              <a:rPr lang="tr-TR" strike="sngStrike" dirty="0" err="1" smtClean="0"/>
              <a:t>Vechi</a:t>
            </a:r>
            <a:endParaRPr lang="tr-TR" strike="sngStrike" dirty="0"/>
          </a:p>
        </p:txBody>
      </p:sp>
      <p:pic>
        <p:nvPicPr>
          <p:cNvPr id="1026" name="Picture 2" descr="https://encrypted-tbn3.google.com/images?q=tbn:ANd9GcT3GmtuVhFtAnA5kx-H4YVhzhuEY5-Tpv_evWKdy9A6Cun1UKD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700808"/>
            <a:ext cx="3060523" cy="2304256"/>
          </a:xfrm>
          <a:prstGeom prst="rect">
            <a:avLst/>
          </a:prstGeom>
          <a:noFill/>
        </p:spPr>
      </p:pic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764" y="4365104"/>
            <a:ext cx="371444" cy="360040"/>
          </a:xfrm>
          <a:prstGeom prst="rect">
            <a:avLst/>
          </a:prstGeom>
          <a:noFill/>
        </p:spPr>
      </p:pic>
      <p:pic>
        <p:nvPicPr>
          <p:cNvPr id="7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725144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Burası neresi?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419872" y="4725144"/>
            <a:ext cx="3528392" cy="1512168"/>
          </a:xfrm>
        </p:spPr>
        <p:txBody>
          <a:bodyPr>
            <a:normAutofit/>
          </a:bodyPr>
          <a:lstStyle/>
          <a:p>
            <a:r>
              <a:rPr lang="tr-TR" sz="2400" dirty="0" smtClean="0"/>
              <a:t>Burası Romanya</a:t>
            </a:r>
          </a:p>
          <a:p>
            <a:r>
              <a:rPr lang="tr-TR" sz="2400" dirty="0" smtClean="0"/>
              <a:t>Romanya</a:t>
            </a:r>
          </a:p>
          <a:p>
            <a:r>
              <a:rPr lang="tr-TR" sz="2400" strike="sngStrike" dirty="0" smtClean="0"/>
              <a:t>Burası bir Romanya</a:t>
            </a:r>
            <a:endParaRPr lang="tr-TR" sz="2400" strike="sngStrike" dirty="0"/>
          </a:p>
        </p:txBody>
      </p:sp>
      <p:pic>
        <p:nvPicPr>
          <p:cNvPr id="32772" name="Picture 4" descr="https://encrypted-tbn0.google.com/images?q=tbn:ANd9GcSzsipbAM-iMVUehG4QTo97OVeprt1F7TfmGCBDS7vGnTJ9elr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700808"/>
            <a:ext cx="3485187" cy="2376264"/>
          </a:xfrm>
          <a:prstGeom prst="rect">
            <a:avLst/>
          </a:prstGeom>
          <a:noFill/>
        </p:spPr>
      </p:pic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725144"/>
            <a:ext cx="371444" cy="360040"/>
          </a:xfrm>
          <a:prstGeom prst="rect">
            <a:avLst/>
          </a:prstGeom>
          <a:noFill/>
        </p:spPr>
      </p:pic>
      <p:pic>
        <p:nvPicPr>
          <p:cNvPr id="7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6660" y="5229200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331640" y="2924944"/>
            <a:ext cx="7498080" cy="1143000"/>
          </a:xfrm>
        </p:spPr>
        <p:txBody>
          <a:bodyPr>
            <a:noAutofit/>
          </a:bodyPr>
          <a:lstStyle/>
          <a:p>
            <a:r>
              <a:rPr lang="tr-TR" sz="9600" dirty="0" smtClean="0"/>
              <a:t>BU NE?</a:t>
            </a:r>
            <a:endParaRPr lang="tr-TR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 ne?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779912" y="4437112"/>
            <a:ext cx="2776352" cy="757064"/>
          </a:xfrm>
        </p:spPr>
        <p:txBody>
          <a:bodyPr/>
          <a:lstStyle/>
          <a:p>
            <a:r>
              <a:rPr lang="tr-TR" dirty="0" smtClean="0"/>
              <a:t>Bu bir masa.</a:t>
            </a:r>
            <a:endParaRPr lang="tr-TR" dirty="0"/>
          </a:p>
        </p:txBody>
      </p:sp>
      <p:pic>
        <p:nvPicPr>
          <p:cNvPr id="1026" name="Picture 2" descr="https://encrypted-tbn0.google.com/images?q=tbn:ANd9GcRhOXDA1ZaiAELOVxMJ-AL0fEvQX40EmAwVs8F7VctoBsSnAfNX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132856"/>
            <a:ext cx="2276475" cy="200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 ne?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63888" y="4509120"/>
            <a:ext cx="3208400" cy="685056"/>
          </a:xfrm>
        </p:spPr>
        <p:txBody>
          <a:bodyPr>
            <a:normAutofit fontScale="92500"/>
          </a:bodyPr>
          <a:lstStyle/>
          <a:p>
            <a:r>
              <a:rPr lang="tr-TR" dirty="0" smtClean="0"/>
              <a:t>Bu bir sandalye.</a:t>
            </a:r>
            <a:endParaRPr lang="tr-TR" dirty="0"/>
          </a:p>
        </p:txBody>
      </p:sp>
      <p:pic>
        <p:nvPicPr>
          <p:cNvPr id="27650" name="Picture 2" descr="https://encrypted-tbn1.google.com/images?q=tbn:ANd9GcSDPpVgG-BlPg_tgeui3BUUhhchLsO71GF-cL6m2HLwolEqyZcbl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916832"/>
            <a:ext cx="1857375" cy="246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 ne?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707904" y="4437112"/>
            <a:ext cx="2992376" cy="685056"/>
          </a:xfrm>
        </p:spPr>
        <p:txBody>
          <a:bodyPr/>
          <a:lstStyle/>
          <a:p>
            <a:r>
              <a:rPr lang="tr-TR" dirty="0" smtClean="0"/>
              <a:t>Bu bir kalem.</a:t>
            </a:r>
            <a:endParaRPr lang="tr-TR" dirty="0"/>
          </a:p>
        </p:txBody>
      </p:sp>
      <p:sp>
        <p:nvSpPr>
          <p:cNvPr id="28674" name="AutoShape 2" descr="data:image/jpeg;base64,/9j/4AAQSkZJRgABAQAAAQABAAD/2wCEAAkGBhIRERIPEBAWEBIPEBAWFRMWFRAQEBYRFhAVFhQSExIXGyYeFxkjGhIVIC8sJScpMS44FR4zNzArNSYrLSkBCQoKDgwOFA8PFCkcHBwpKSwpKSksLCkpKSwsKSwpKSwpKSwpLCksKSksLCwsKSksLCksLCksLCwpLCkpKSkuKf/AABEIAOEA4QMBIgACEQEDEQH/xAAcAAEAAQUBAQAAAAAAAAAAAAAABgEDBAUHAgj/xAA4EAACAQIEBAMGBAYCAwAAAAAAAQIDEQQhMUEFBhJRBxMiFDJCYXGBI2KRoTNSU7HB8HLRJEPh/8QAFgEBAQEAAAAAAAAAAAAAAAAAAAEC/8QAGBEBAQEBAQAAAAAAAAAAAAAAAAExIRH/2gAMAwEAAhEDEQA/AO4gAAAAAAAAAAAAAAAAAAAAAAAAAAAAAAAAo5WKRmmB6AAAAAAAAAAAAAAAAAAAAAAAAAAAAAAAAAMTiXFKdCHXUertGKXVOc3pCEd2wL9evGEXObUYx1byRqsZxGUmopujBxvKWXndLdl6X7ifzz+S2wMTjJ3dWu4xlCzUH6qOHT0c7fxKzvkl3yss3zXxB8QlRTw1CT85u7balOnJr+NWejrW92OkNXnZKiY4vjrWIVLB26KMn7RUblKEm45UU73lVzUnK/pSV79ViS4THXSknkzmfJnF6eJo04YaCg16JUr36J2u6l3nKLzk289d7nRsPQUYxhHSKt/9CN9Rq3RcMfCU7IyCKAAAAAAAAAAAAAAAAAAAAAAAAAAAAaXmDmNULUqaVXEVE+mneyit6lR/DBAX+N8dhh0lZ1KtS6p0o26pPv8Alit28kR2Vbotiq1VVcTV6oxUE26UUk3Sw8JKy1V5y733SLMG6E3Uc44jE1YN1Zyi7RV5Ly7NeiCtklZu0vqcq548Q7dWFwc+qTVquIVllvCnbJLXT9826jP5+8Q3BvD4aa86N7yi3KnQv73Q379Z53k89dDl1KLqStm7v5ttt6922yxBOTsu/wB2zsXhLyFZR4hiI/OhB7v+s12Xw/rsjWM6k/hvyX7DQ8ypH/yK6XV3hDVU/ru/nlsTzCYe+Zaw9C7NtSp2Rlp6irFQCKAAAAAAAAAAAAAAAAAAAAAAAAAEW5q5tdKSwuFXm4qpkks1Tv8AFL5/IDI5k5n8lrDYdKpiqiyjf004/wBSo9kr/wC7x9NYVVnKrGc5RvXxUs+l2Urxk8l052Wkcm7t52qWFhhadSVSr+K7zxGKcrNWveMJ7JZ3e2izu1xjn3n14yXs+HvTwtNqy911GtJzW0e0fu89KjN508SnXUsLg706GalUd1Op3y1UX883vbQgSzyRRdkTPw95Enj62d4UKbTq1P7Qh+d/tr2T1iNp4Y+Hrxc1iK8WsNSlnt5s1/618v5n9tXl3qhQ0SVkkkkskktElsizw/h8KUIUaUFCnTioxitEl/v3ubrC4exm1ZHvD0bIvAEUAAAAAAAAAAAAAAAAAAAAAAAAAIdznzi6L9lwvqxE0rtZqCe/zf8Av0D1zhzk6L9kwv4mJnllmqd+/wCb/fpqOH8Ojg4TqVZp1pKUq1aT9xWvKKltbd7afSnBODezJzm+rEzznLVwbz6U/wCd5X7Zb2tyvxO568+bwOHl+FTdqklpOcX7v/CLX3avsr1Gv8QOf5Y2fkUG4YaDyXuuo1pOa2ivhjtq89IX8kVtsje8q8r1cbWjQoxu5ZuT9yEFrOb2Sv8AfJLNm8RkclcnVcfXVKC6YqzqVGrxhC/vPu9kt392vo7gnBaWFoww9CPTCC+sm3rOT3k9/wDqxj8s8tUsDQjh6K+c5tLrqTtnOX+FssiS4TC7sxasj1hMNbMzAkCKAAAAAAAAAAAAAAAAAAAAAAAAAGr4hj3Kfs9JrravJ3V4x+ncBjuINydKk81789VFdvqR+pGMOjpSc4qTjNxj1Lrd5V5d5St6Vple1kk9hxGcaMFSik+9/ilq+r8qum+94x3dolxDjdpeXS/Fqyd23pd6yk1r9F2SySsEaTxI5t9kw7o0pWr4hNRs25Qpt+uq3rfVJ7tt7M4fa2SO64/lejXpTo11epWl1+0ZOr5trRs9klkoqyt88zlj5OxCxfsSh11XK0enSSek03pGybbelnfRm4lYfL3L1XF1oUKMOuc39EktZSe0Us2z6M5R5SpcPoqjT9U5WdSpa0pz/wARV3ZbfVtljknkynw+j0q061RLzattX/JDtBfvq+ymGEwu7JaSK4TC7sz0hGNiploAAAAAAAAAAAAAAAAAAAAAAAAANXzDzDSwdJ1aju3lCC96cuyA88x8x0sFS8ypnJ5QgvenLsvl3ZCeVueabqTp4pRputUc1VV1FTdkozb0SSST+WfchnHOOVMTVlWrSvJ5JL3YR2hH/cyI8b450eiGc3+iXdl8R2DmjjkHXnhqT83ENRcvV1RhF6Nw2ebdn3urXMfA4BUld+qcs5SerZzvw95spwcsLXsnWn1KvkpOpoo1Jduz203uug1sW01TScqjyilrL6LuMRXG17/hxTlKbsorOTe1vmSDgPAFR/FqPrryilKdl6Y5N04vtdZveyK8D4H5P4lS0q0lm9VBP4I/5e/0JFhcLfMKrhMNfNmyjGxSELHoigAAAAAAAAAAAAAAAAAAAAAAAABg8a4zSwtKVarK0Y6L4pS2jFbtgW+PcdpYSk61V/KMV705bRijinMHH6mKqutVeekYr3YR/lj/AJe565k5jqYuq6tR21UIX9MI9l3fdkM43xzo9EM5v9Eu7LIivG+N9HohnN/ol3ZE5zbbzbbd23q2Jzcm87uTu3u2SvkXkSrj6tl6KMGvMqtXUV/LFfFN7L7vI3jOvPJHJVXH1eiC6acLeZVavGEXt+aT2X9lmd/4Jy3Sw2VPrm+lR66kuufSrelOytoX+C8FpYalHD4eHRCG2rb3lJ/FJ7s32Fwts2YtakWcPg+5sIQsVSKkUAAAAAAAAAAAAAAAAAAAAAAAAALGOxsKNOVWrJQhBNuT7AW+KcTp4elKtWl0wgs+7e0Ut2zinNPNFTGVfMn6YRuqdO+UI933k939i7zfzbPGVLu8aUG/Lp9vzy/M/wBiBcd455a6IZza+yXdliHHOOeX6IZzf6Jd2ROU3JvO7bze7ZSc3Jt3u27t7tk28PvDupj59c708NCXrqWzk/6dO+su70X6J6xFrkLkGrj6l86dCm15lW336IX1m19lq9k/oLhHCKeHpQw9CChTgrJL95Se8nq3ue+F8Lp0acKFCCp06atGK0+bb3b1bebN3hsLYzasimFwts2ZYBFAAAAAAAAAAAAAAAAAAAAAAAAADzOaSbbskm23kklq2wPOIxEacZTnJRjBNyk8kktW2ca515yljJ9MG44em/RHRyf9Sa/stjI59529qk6NF2w8Hrp5sl8T/Ktlvqcy47x3y10xzm/0S7ssiHHeOqmumOc3+y7siDk5Ntu7k83uJSc2231OTze7Ok+G3hg8V04rFJwwyfpWanWaekXqod3vot2tYjG8OfDWeNkq9a9PCxectJVGnnCn/mW2iz073gMBCnCNKlBU6dNJRjFWil2RcwmDUYxhCKhCCSjGKUYxitEktEbbD4ZIzasimGw1jJAIoAAAAAAAAAAAAAAAAAAAAAAAAAAByvxD5481ywmHl+FF2qTT/iSXwRf8i37/AENh4jc7dHVgsPK0tK01k4pr+FF92nm9vvlxbjnHFTXTHObWS2S7ssiKcd475a6Y5za+yXdkRbc5NtttvNvVsq+qbbbu27t7tnYfDfwoSUMXj4dpU8PJfpOsn+0f17GsRgeGvhZ53Ti8ZG1HJwpO6lV7Sl2p/vL6ZvtuHw2kUrJJJJJJJJWSSWiPdChc2dCgkZtWRShh0i+ARQAAAAAAAAAAAAAAAAAAAAAAAAAADCxeLbl5NN+tq8paqEXo/wDk9l8mz3j8X0JKKvObtBbX3k/yrV/9tEX43x14Zez4e1XFVU5Ny92Cbs69a2kcrJLN26Vkm0Ea8S+H06kYUcPD/wA+MdreW6Wd515PRX0erbtmrtcEq4Kq6rpSjLzevplFp9bne3T063vkd4jhOi6TlVr1ZdUqjs61Wrb3nbK1sktIpWVjecG5Up06qxdWEZ4pxS60soK2ke8tV1fZWWtnGUW8OfCyOF6cVjIqVfJwpOzjS7SltKp+0fm9OoYfDtnrDYW5sqdNIKpSopFwAigAAAAAAAAAAAAAAAAAAAAAAAAAAFJySTbdkldva3cqaPmzH1IUlSo0pVauI6opRTyjb1ScrWVrrXuBp+N8xOMn5aUq9WPoUr9NKjfKdS2ebztrJ5fC2tHgcFKTlGnepUnLqq1ZaubVuupJZLLJRWiSSVjb4TlWUc69TqnKzn0tuUp2V3Kdl9MltlZG8wuBUUowioxWyVkVGDwzhMaWa9U5e9N6v5JfDH5frc3OGwe7L+HwaWplJEVSELHoAAAAAAAAAAAAAAAAAAAAAAAAAAAAAAABgAY8sIm7l2NNI9gAAAAAAAAAAAAAAAAAAAAAAAAAAAAAAAAAAAAAAAAAAAAAAAAAAAAAAAAAAAAAAAAAAAAAAA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8676" name="AutoShape 4" descr="data:image/jpeg;base64,/9j/4AAQSkZJRgABAQAAAQABAAD/2wCEAAkGBhIRERIPEBAWEBIPEBAWFRMWFRAQEBYRFhAVFhQSExIXGyYeFxkjGhIVIC8sJScpMS44FR4zNzArNSYrLSkBCQoKDgwOFA8PFCkcHBwpKSwpKSksLCkpKSwsKSwpKSwpKSwpLCksKSksLCwsKSksLCksLCksLCwpLCkpKSkuKf/AABEIAOEA4QMBIgACEQEDEQH/xAAcAAEAAQUBAQAAAAAAAAAAAAAABgEDBAUHAgj/xAA4EAACAQIEBAMGBAYCAwAAAAAAAQIDEQQhMUEFBhJRBxMiFDJCYXGBI2KRoTNSU7HB8HLRJEPh/8QAFgEBAQEAAAAAAAAAAAAAAAAAAAEC/8QAGBEBAQEBAQAAAAAAAAAAAAAAAAExIRH/2gAMAwEAAhEDEQA/AO4gAAAAAAAAAAAAAAAAAAAAAAAAAAAAAAAAo5WKRmmB6AAAAAAAAAAAAAAAAAAAAAAAAAAAAAAAAAMTiXFKdCHXUertGKXVOc3pCEd2wL9evGEXObUYx1byRqsZxGUmopujBxvKWXndLdl6X7ifzz+S2wMTjJ3dWu4xlCzUH6qOHT0c7fxKzvkl3yss3zXxB8QlRTw1CT85u7balOnJr+NWejrW92OkNXnZKiY4vjrWIVLB26KMn7RUblKEm45UU73lVzUnK/pSV79ViS4THXSknkzmfJnF6eJo04YaCg16JUr36J2u6l3nKLzk289d7nRsPQUYxhHSKt/9CN9Rq3RcMfCU7IyCKAAAAAAAAAAAAAAAAAAAAAAAAAAAAaXmDmNULUqaVXEVE+mneyit6lR/DBAX+N8dhh0lZ1KtS6p0o26pPv8Alit28kR2Vbotiq1VVcTV6oxUE26UUk3Sw8JKy1V5y733SLMG6E3Uc44jE1YN1Zyi7RV5Ly7NeiCtklZu0vqcq548Q7dWFwc+qTVquIVllvCnbJLXT9826jP5+8Q3BvD4aa86N7yi3KnQv73Q379Z53k89dDl1KLqStm7v5ttt6922yxBOTsu/wB2zsXhLyFZR4hiI/OhB7v+s12Xw/rsjWM6k/hvyX7DQ8ypH/yK6XV3hDVU/ru/nlsTzCYe+Zaw9C7NtSp2Rlp6irFQCKAAAAAAAAAAAAAAAAAAAAAAAAAEW5q5tdKSwuFXm4qpkks1Tv8AFL5/IDI5k5n8lrDYdKpiqiyjf004/wBSo9kr/wC7x9NYVVnKrGc5RvXxUs+l2Urxk8l052Wkcm7t52qWFhhadSVSr+K7zxGKcrNWveMJ7JZ3e2izu1xjn3n14yXs+HvTwtNqy911GtJzW0e0fu89KjN508SnXUsLg706GalUd1Op3y1UX883vbQgSzyRRdkTPw95Enj62d4UKbTq1P7Qh+d/tr2T1iNp4Y+Hrxc1iK8WsNSlnt5s1/618v5n9tXl3qhQ0SVkkkkskktElsizw/h8KUIUaUFCnTioxitEl/v3ubrC4exm1ZHvD0bIvAEUAAAAAAAAAAAAAAAAAAAAAAAAAIdznzi6L9lwvqxE0rtZqCe/zf8Av0D1zhzk6L9kwv4mJnllmqd+/wCb/fpqOH8Ojg4TqVZp1pKUq1aT9xWvKKltbd7afSnBODezJzm+rEzznLVwbz6U/wCd5X7Zb2tyvxO568+bwOHl+FTdqklpOcX7v/CLX3avsr1Gv8QOf5Y2fkUG4YaDyXuuo1pOa2ivhjtq89IX8kVtsje8q8r1cbWjQoxu5ZuT9yEFrOb2Sv8AfJLNm8RkclcnVcfXVKC6YqzqVGrxhC/vPu9kt392vo7gnBaWFoww9CPTCC+sm3rOT3k9/wDqxj8s8tUsDQjh6K+c5tLrqTtnOX+FssiS4TC7sxasj1hMNbMzAkCKAAAAAAAAAAAAAAAAAAAAAAAAAGr4hj3Kfs9JrravJ3V4x+ncBjuINydKk81789VFdvqR+pGMOjpSc4qTjNxj1Lrd5V5d5St6Vple1kk9hxGcaMFSik+9/ilq+r8qum+94x3dolxDjdpeXS/Fqyd23pd6yk1r9F2SySsEaTxI5t9kw7o0pWr4hNRs25Qpt+uq3rfVJ7tt7M4fa2SO64/lejXpTo11epWl1+0ZOr5trRs9klkoqyt88zlj5OxCxfsSh11XK0enSSek03pGybbelnfRm4lYfL3L1XF1oUKMOuc39EktZSe0Us2z6M5R5SpcPoqjT9U5WdSpa0pz/wARV3ZbfVtljknkynw+j0q061RLzattX/JDtBfvq+ymGEwu7JaSK4TC7sz0hGNiploAAAAAAAAAAAAAAAAAAAAAAAAANXzDzDSwdJ1aju3lCC96cuyA88x8x0sFS8ypnJ5QgvenLsvl3ZCeVueabqTp4pRputUc1VV1FTdkozb0SSST+WfchnHOOVMTVlWrSvJ5JL3YR2hH/cyI8b450eiGc3+iXdl8R2DmjjkHXnhqT83ENRcvV1RhF6Nw2ebdn3urXMfA4BUld+qcs5SerZzvw95spwcsLXsnWn1KvkpOpoo1Jduz203uug1sW01TScqjyilrL6LuMRXG17/hxTlKbsorOTe1vmSDgPAFR/FqPrryilKdl6Y5N04vtdZveyK8D4H5P4lS0q0lm9VBP4I/5e/0JFhcLfMKrhMNfNmyjGxSELHoigAAAAAAAAAAAAAAAAAAAAAAAABg8a4zSwtKVarK0Y6L4pS2jFbtgW+PcdpYSk61V/KMV705bRijinMHH6mKqutVeekYr3YR/lj/AJe565k5jqYuq6tR21UIX9MI9l3fdkM43xzo9EM5v9Eu7LIivG+N9HohnN/ol3ZE5zbbzbbd23q2Jzcm87uTu3u2SvkXkSrj6tl6KMGvMqtXUV/LFfFN7L7vI3jOvPJHJVXH1eiC6acLeZVavGEXt+aT2X9lmd/4Jy3Sw2VPrm+lR66kuufSrelOytoX+C8FpYalHD4eHRCG2rb3lJ/FJ7s32Fwts2YtakWcPg+5sIQsVSKkUAAAAAAAAAAAAAAAAAAAAAAAAALGOxsKNOVWrJQhBNuT7AW+KcTp4elKtWl0wgs+7e0Ut2zinNPNFTGVfMn6YRuqdO+UI933k939i7zfzbPGVLu8aUG/Lp9vzy/M/wBiBcd455a6IZza+yXdliHHOOeX6IZzf6Jd2ROU3JvO7bze7ZSc3Jt3u27t7tk28PvDupj59c708NCXrqWzk/6dO+su70X6J6xFrkLkGrj6l86dCm15lW336IX1m19lq9k/oLhHCKeHpQw9CChTgrJL95Se8nq3ue+F8Lp0acKFCCp06atGK0+bb3b1bebN3hsLYzasimFwts2ZYBFAAAAAAAAAAAAAAAAAAAAAAAAADzOaSbbskm23kklq2wPOIxEacZTnJRjBNyk8kktW2ca515yljJ9MG44em/RHRyf9Sa/stjI59529qk6NF2w8Hrp5sl8T/Ktlvqcy47x3y10xzm/0S7ssiHHeOqmumOc3+y7siDk5Ntu7k83uJSc2231OTze7Ok+G3hg8V04rFJwwyfpWanWaekXqod3vot2tYjG8OfDWeNkq9a9PCxectJVGnnCn/mW2iz073gMBCnCNKlBU6dNJRjFWil2RcwmDUYxhCKhCCSjGKUYxitEktEbbD4ZIzasimGw1jJAIoAAAAAAAAAAAAAAAAAAAAAAAAAAByvxD5481ywmHl+FF2qTT/iSXwRf8i37/AENh4jc7dHVgsPK0tK01k4pr+FF92nm9vvlxbjnHFTXTHObWS2S7ssiKcd475a6Y5za+yXdkRbc5NtttvNvVsq+qbbbu27t7tnYfDfwoSUMXj4dpU8PJfpOsn+0f17GsRgeGvhZ53Ti8ZG1HJwpO6lV7Sl2p/vL6ZvtuHw2kUrJJJJJJJJWSSWiPdChc2dCgkZtWRShh0i+ARQAAAAAAAAAAAAAAAAAAAAAAAAAADCxeLbl5NN+tq8paqEXo/wDk9l8mz3j8X0JKKvObtBbX3k/yrV/9tEX43x14Zez4e1XFVU5Ny92Cbs69a2kcrJLN26Vkm0Ea8S+H06kYUcPD/wA+MdreW6Wd515PRX0erbtmrtcEq4Kq6rpSjLzevplFp9bne3T063vkd4jhOi6TlVr1ZdUqjs61Wrb3nbK1sktIpWVjecG5Up06qxdWEZ4pxS60soK2ke8tV1fZWWtnGUW8OfCyOF6cVjIqVfJwpOzjS7SltKp+0fm9OoYfDtnrDYW5sqdNIKpSopFwAigAAAAAAAAAAAAAAAAAAAAAAAAAAFJySTbdkldva3cqaPmzH1IUlSo0pVauI6opRTyjb1ScrWVrrXuBp+N8xOMn5aUq9WPoUr9NKjfKdS2ebztrJ5fC2tHgcFKTlGnepUnLqq1ZaubVuupJZLLJRWiSSVjb4TlWUc69TqnKzn0tuUp2V3Kdl9MltlZG8wuBUUowioxWyVkVGDwzhMaWa9U5e9N6v5JfDH5frc3OGwe7L+HwaWplJEVSELHoAAAAAAAAAAAAAAAAAAAAAAAAAAAAAAABgAY8sIm7l2NNI9gAAAAAAAAAAAAAAAAAAAAAAAAAAAAAAAAAAAAAAAAAAAAAAAAAAAAAAAAAAAAAAAAAAAAAAA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8678" name="Picture 6" descr="https://encrypted-tbn0.google.com/images?q=tbn:ANd9GcQ5IEIvj9VR2SqRK2JGqPNR2HvOYQuCDC7P7k1H_Di-NS88__3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916832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 ne?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131840" y="4797152"/>
            <a:ext cx="3352416" cy="757064"/>
          </a:xfrm>
        </p:spPr>
        <p:txBody>
          <a:bodyPr/>
          <a:lstStyle/>
          <a:p>
            <a:r>
              <a:rPr lang="tr-TR" dirty="0" smtClean="0"/>
              <a:t>Bu bir bilgisayar.</a:t>
            </a:r>
            <a:endParaRPr lang="tr-TR" dirty="0"/>
          </a:p>
        </p:txBody>
      </p:sp>
      <p:sp>
        <p:nvSpPr>
          <p:cNvPr id="29698" name="AutoShape 2" descr="data:image/jpeg;base64,/9j/4AAQSkZJRgABAQAAAQABAAD/2wCEAAkGBg4QEBUQDxQQDxAQDw8ODw8PEBAQEA8PFBAVFRUQFRIXHCYfFxkjGRQSHy8gIycpLCwsFR41NTAqNSYrLSkBCQoKDQwNFA8PFjUcFBw1KSkpKTApNSkpKispKSkpKSkvKS01KTUpKSksKSkpKSkpKSkpKSkpKSwsLCkpKSkpKf/AABEIAMIBAwMBIgACEQEDEQH/xAAcAAEAAQUBAQAAAAAAAAAAAAAABwIEBQYIAwH/xABPEAABAwIBBQoHDQQJBQAAAAABAAIDBBEFBgcSITEyQVFhcXKBkbGyEyIjJXN0swgUMzVCQ1KCkqHBwtEkU4OiFhc0YnWT0tPwFURUY+H/xAAbAQEAAwEBAQEAAAAAAAAAAAAAAQMEAgYFB//EACkRAQEBAAEBBgUFAQAAAAAAAAABAgMEBRESIkGRFSExUaFhcYHh8EL/2gAMAwEAAhEDEQA/AJxREQEREBERAREQEREBERAREQEREBERAREQEREBERAREQEREBERAREQEREBERAREQEREBERAREQEREBERAREQEREBERAREQES607KbOrhdDdpk98TC48DT2kIPA599FvSb8SDcVjMVyloqUhtRNFE46wxzhpkcIYNZ6lBWUuerEqq7Ke1FEdVojpTEccpGr6oHKsLknM55mc8lznOiLnOJc5x8prJOsoOiG5XUhjfK1z3RxsMj3iN9gwbTrFyvCnzg4U/ZUxN4pNKPvgLTaJ3m2r4qObuFRK6odwoOoabGKWX4KaGTmSsd9wKvFycZ+RXFPjtTF8FLNHb6EsjR1AoOqUUAZGZeYm6shidUyvY6Roc2XRkDmlwBF3C+w7xU/oCIiAvOoqWRtL5HNjaNrnuDWjlJ1L0UV59yXMo4r+I+pkLm7xIa0AkcQc7rQSTDi9M/cTQv5srHdhV0CuesJyUrKxj5KOlp5Yo5XQEvkijeXta0nUQNXjDfV0MjMYi2Ye9vHBVQ3/kegnxFAgixqL/t8Yjt+7mneOgB9l9/pNi0e12Mx2+nBI8dbmFBPSKBf6z8Rj21Uw4p6OP8A2wVX/XViDPnaWTn0zmd147EE7ooNjz+Vo3UFK/mGVv4lX8HugHfOUYPMqCO1iCY0UVw5/qU7ulnbzZIn9tlfQ59cLO6ZVM5Y43dj0EjItHgzy4K7bLIznwTflBV/DnQwV2yriHPEjO80INpRYWDLXC37mrpD/HjHaVfQYxTP3E0L+ZLG7sKC8RfAb7F9QEXlVVLImOkedFkbHSPNibNaLk2Gs6gVEuUufcC7MPi4vD1A+9sQPePQglqqq44mGSV7I2N1ue9wa1o43HUFHWUufGhguyja6skGrTF44AeeRd3QLcahfHMpaytfp1U0kxvdocfEbzWCzW9AWKJQbNlLnIxOvu2WUxxH5iC8UVuA2N3/AFiVq6L4g+3WyZH7JeWLskWtLZMkNkvLF2SIJRoj5srPU5vZlQ+66l6iPmys9Tm9mVEDnoKHEqguVZcqC5BnMhj5wg9KzvtXUC5eyHPnCD0rO+1dQoCIiAosz37qg9Zl7I1KaivPjuqD1mXsjQZPM1qop/8AEqnuRLenFaHmdP7HP/iVT3IlvLiu8xxqqXFeLnKp7l4vcrsxRqqZH8vWrGejhduo43c6Nju0K5e5eD3K/OWfWmLqMnaF26pqZ3LBF+ixs+ROFu20tOOazQ7tln3uVu9yvnHL6KNcmp9K1ibN5hR2QaPNlmH5lYTZtMNOwTN5JnHtutue5W73K6cHHf8AlRrn5J9NX3aXLmxo/kyVDfrRntYrKbNjF8mokHOjY7sIW9Pcrd7lbOk4b9cqr1nNPppoMubV3yZ2nnRH8HKxrMgp42Of4SFwY1zz4r2kgC5ttUiPcsfizvIS+hl7hU66Dg8Nvd+XOe0eo8Uni/EXPuf6iS9ZEXEsZ72e1pJLWuJmDiBvXDW9QUwqG8wHwtdzaXvzqZF5x6dicrT5vqvU6n2LlyiV1dld8X1fqdT7Fy5RKCkqkr6VSUHxEXxAutlyP2S8sXZItaC2bJIapOWLskQSZRHzbWepzezKiF1lLlF8W1nqc/syohcEFJsqCFUbqgoM7kP8YQelZ32rqJcuZD/GEHpWd8LqNAREQFFGfV9jQngqJj1CJSuoj90AbMozwS1B/kjQZjM+f2Of/EqnuRLdnOWhZmZL0Ex4cQqD1siW8vcrsT5KN35qXuXi9yqe5eD3LRmM+qpe5W73Kt7lbvctGYza0pe5W73Kt7lbvctGYza0oe5W73Kt7lbvctOYy70oe5eD3Kp7l4PctOYy60pe5Y/FneQl9DL3Crx7lj8Vd5GX0UncKt1PJVWb54vfc/8AwtdzaTvzqZVDPufT5Wu5tJ3p1My8U90xOV3xfV+p1PsXLlArq/K74vq/U6n2LlyeUHwqkr6VSUHxERAC2bJLZJyxfnWshbNklsk5YvzqUJIoz5urPU5/ZlRCXKXqI+b6v1Sb2ZUUPKhK1Ll8JXubcX3KgtHAgy+RB84QelZ3wupFy7kWP2+D0sffC6iQEREBRF7oLcUfpKnuRqXVEPugtxR+kqe5GgvMyR82v9dm9lCt8e5aDmVPm5/rs3soVvT3LTxz5Rk5L86pe5eD3Kp7l4PctWYy6qh7lbvcq3uVu9y0ZjNrSh7l4PcqnuXg9y05jLrSh7lbvcq3uVu9y05jNqqXuXg9yqe5eD3LRmM2qpe5WOKHyMnopO4VdOcrHFD5GT0UncKs1PJVWb58/vGR9zz8JW8yj706mhQv7nn4St5lH3p1NC8M9+xGV3xfV+p1PsXLk9dYZX/F9X6nVexcuTkAqlfV8QfEREALZskNknLF+dawFs+R/wA5yxfnUoqRqY+b6v1Sb2ZUSF/L1lS1F/YKv1Sb2ZURX4yOQ2UJfdPl618L/wDmpfTG0/LI+3+ioLANQe4jbv8A4hBnMinXr4PSx95q6jXLWRPxhB6ZnfC6lQEREBRD7oPcUfpKnuRqXlEPuhNxR+kqe5Gg98y583P9cm9lEt4e5aJmZPm5/rk3solu73LdxTyxg5b5qoe5eD3Kp7l4PctWYx60oe5W73Kt7lbvctOYza0oe5W73Kt7lbvctOYy60pe5W73Kt7l4PctGYzaql7l4PcqnuXk5y0ZjPqqXFWOJnyMnopO4VdOKs8TPkZPRSdwrvU8mleL58/vGW9zzu63mUfenU0KF/c8but5lH3p1NC8E/Q2Iyv+L6v1Oq9i5cmrrLK/4vq/U6r2LlyU6SyCtfCqWvuqkHxF9slkFK2fI35zli7XLWFs+Rfzv8LtcpRUij+w1Xqk3syohKmB4/Yar1Sb2ZUPkKEqUVWgeA9SpQZvIj4wg9KzvBdSrlzIcecIPSt7wXUaAiIgKIPdCfB0fpKnuRqX1qGczIt2J0gZEWtnhf4WHS1NedGzoyd64tr4QEGl5o6+GPD3CSSOM++5jZ8jGm3g4tdiVtsmP0f7+n/z4v1UB4lhVbRO8HURyQOvse0WPNfscOQq19/TfSeOQkdi0Y5rmd3czb4PFbe9PkmUdF/5FP8A58X6q2kymov38PRI09igs18305Ptu/VUmtl+m/7bv1Vk6vU9Fd6PN9U2yZUUX75h5NI9gVnLldQjbM37Mn+lQ26oedrnHlcVQXldzrtz0ji9n8d9aluXLXD/AN8Ohj/0VtJltQfvCeSN/wCiizSX1pG+up2jy/af7+XF7N4fW3/fwkp+W9DvOef4b/xVu/Lej4ZD9T/6o7uvin4nz/p7I+FcH6+/9N+flvS8Ev2W/wCpeTstqfebL1NH4rR7FfY2Fxs0FxOwN1k9AU/FOo+89kfCem+1924uy0h+hJ/KraryujexzAx40mObe41XBF1ZYdkNitRbwNJUOB2OdGYmfaksPvW85PZhap5Dq6VkDNpjhPhZTxaR8VvL4yi9p9TZ3eL8RM7J6WXv8P5q+9zzTu/bJLeIfesYO8XN8M4jqc3rUyLH4FgVNRQNp6ZgjjZvbS5x2vc463OPCVkF819Ricrvi+r9TqfYuXJUzNfQF1rlaf2Cq9TqfYuXKb4gdexBbws19C9vBr7HHZV3Qefg08Gqy5fNJB4PYtlyK+d/g9rlgCQtjyNb8L/B7XIJSw5nkJOOI9itfAK5FxQzuaSHCklc0jaCIyQVFUuM1Z2zz/5jggkktcBc3269uzoKjzLWKMVXk7XMbTJb6dzt49HRVm7EKg7ZZj/Fk/VWpYTrNyTrJOsk8N0GXyFZ5wg9IO0Lp1c2ZBRft8HPXSaAiIgLzdO0bSFWQsZXU8l/FBPIguKmSnkaWSBkjDtY9oe08oIstarchMBlJLqWJpO/EHxa+GzCAr59NP8AQd1LxdRVJ2Md936oNcqc1GBuNx76j5kot1OBVhNmhwr5M9a3ppndrFtxwyrPyD0ub+q834JW7zByabR+KDR5c0FF8mpqBzoac9gCs5M0NPvVb+mnj/B4W3HKNlP4tXhuKtcNTnxxtqIjyPY4C3QrDE8t8Ne0CMY1RvbsdDDL1OY8ua4INb/qej3qp55KYf7ii2aYtcW+LZrnNueI22Kd486oERic2unuws8K2ifTTbLX0mvcA7jDRyKGWZI1rydCmqnAkkAQTuOv6u1BKNLmepLAvNc+4BsGMaNno1lqXNjhEe7pquTh8JLOB/IGq/w3LasiiZBT4Tib2xMaxpqHFhsBvvkBv1r0lywx525oaSmHDV18RtytYQUFdHgeAQnVRQtI35I/CO65LlbFQ4rh8YtEI4RwMjbGP5QtXhnqZng4riOGRwA6TqWkewF5GxpmedJova9ttlkXYlk8zbNTu5JXyd0lBtEeK07tkjD9YBXTXA6wQRxa1pYyyyfj3Loif7tPK49Zavrs6+Et1NMp4mQOA++yDdEWhyZ48PGyOqd9SJo+96spc9lMNzTynnSRt7LoJBxChZPE+F99CVjo3WNjouaQdfIVD+O5i5wS6jkY9u9HIS13ICbjrKkvJPK+DEYi+MGN7DoyROILm32EEbWnh4is6g5dxfIfEqW/h6eVrR8trdNn223H3rBlltupdekjf2b6jDLLKjJkktkhZWSXIc6kY0Obxma7Q7oJQQfoL54JZrG6nDiSaanrIh/7JoZG/wArbjpJWMpWtlcGMNnnU1ryG6R4A69rrrw0eHgVs2R0VmzcsHa9YmrwuohdoyxyRuG89paeorYciItITDf0qfVv7p4XIkdrPN0/qc3snKK6DBJ6lzhAwvLQC6xaLAnUbuIUvPi0cOnHBST+ycoywHH/AHoZPJtlErBGQ55YALm+wX30HxuQ1dvtjbtPjTRb23fX0ZET3a10lKxz3aDGun8Z7tXitFtZ1jUOFX39MHC2hS040WuY0u8NIQ117i5cPpHrXlLlfUuc13gqUOYS5j/e4c5jjtcHOJIOoa+JAyKozHiccbrExyyMJGy7bg26l0GoGyHZLJiLJS0uLnyPeWhu6fck2vsuVPKAiIgIiICjrHc7op6iWnjp9PwEjoi98wYHObts0NOrpUirmzKOUPrap42OrKkjk8K4fgg3V+eye9jFTxC17udI89Qtx9Stps9NRrs+naOKB5PWZFFtaPKO5GdhVrawIduRc34t5S5SbNnhqzsmcDv6FPAOW2lcqymzq1ZJ8vUnV8kxM134AxaAdnjcIAdqvy8SEHkdY6xueK/WpO5t02civNz75q7a9kxbYA7Lt2qxny0q3buaqff6dTM4dOtYHRN9WrZc7xGvUOBfAw2OrVrGidh17elQlkpMckJNwSd4ue46RtwrwOKPPyW33wRrF/8AhVron79dzsBGsAr74EnYCbbNRvfhuEHv/wBTk3iADbWGjfOyypdiEv0rbNeq1r228P6rzbTSEXDXXNt6xaDvdF17NwyYkAMNtu8NfGN9BQauXdXdxjp2q798ulZ4hAdttvOFtgO8vI4NOdoa0gnRJNtXHqXozCHtN9Njd/bfXwoLPTOu99WpzSPGaU8IdRvyOFtE8RCyk9Gx1i57Q8fKbvjgI13C8vekI2yHoDQOxQl7YNlHNTyNfG90Ujdj2nXbgO85vEVNGSGdaGo0YqzRglNg2YaoJDxn5B5dXHvKEo6KA2DRK+2y1z2LJ0eC1DhaGlq3g/RilcOxBPWXlDPUYbURUtzLJDZgYQC8aQLmA8bdIdK5kqqeWB5jma+F41FkrXMcOh1lOuauHFY3Pjqo5oqVsXkmzjWJC4WDLnSAtparW1jZv7/WUEMzdGaOOVv0ZGNe3qcEHJkE+tXs8vktCMOa4vL3ubM8NdcfKjOrg1i3IVPeL5pMHqLkQCmefnKU+CP2NbD0ha47MNFfxauYN4HQxk9YI7FMtl74LjM5ibqyikpKxrZ/ermCMyhr7wPB0Wm99yWuA4rcC2KvzZYZKbtjdA7fMDyz+U3H3K5yNyIp8MY9sTpJXylpkkk0bnRB0WgNAAAuetbElveNEdmnisWirrmsIsWCRliDvbnYvkWZvDhupKx/DecNB6GtC3xFA1CHNRg7dsDnnhknnd92lZX8Gb/CWbmkp/rM0+9dbAiCypcEpYjeKGCIjYY4o2EdICvURAREQEREArmGVxe5z9unJK+/Okc78V064XFuJRRTZh2gAPrHkDUNGANNuUvPYgiupw4ueXaTQCGixtfVfj415MwpoveQazfZs4lNcGY6gG7mqn/Wjb+UrI02Z/B2bqOSTnzyflIQQI3DoALGRxGv7+hVtp6Yb7zbVtP6roqDN1hDNzSQnnhz+8SslBk5Qx7inpmW32wRA9dkHM8UMTtxG+Q8V3dgKyNNgNU/4KindyQSHsC6WZG1upoAHAAAqkHPVPkPjD9xRPbz9BnfcFkIc1+Nu2xwR86SM926nVEENQ5nMTO7qKdg/umVxHRogfer+HMfIfha13IyH9XqVkQRvT5j6IfCT1T+aY2flKyMGZ3CG7pk0nPnf2Nst3RBrMGbbB2bKWI88vf3iVk6fJigj+DpqZnG2CIHrssmiDzjp2N3LWt5rQOxeiIgIiICIiAiIgIiICIiAiIgIiICIiAiIgIiICIiAiIgIiICIiAiIgIiICIiAiIgIiICIiAiIgIiICIiAiIgIiICIiAiIgIiICIiAiIgIiICIiAiIgIiICIiAiIgIiICIiAiIgIiICI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9700" name="Picture 4" descr="https://encrypted-tbn2.google.com/images?q=tbn:ANd9GcRqGAlglenoLu5C45WocnccLIg6MIhUHN4RXeTXl3xz5Udd1x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132856"/>
            <a:ext cx="2247900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 ne?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635896" y="4869160"/>
            <a:ext cx="3136392" cy="685056"/>
          </a:xfrm>
        </p:spPr>
        <p:txBody>
          <a:bodyPr/>
          <a:lstStyle/>
          <a:p>
            <a:r>
              <a:rPr lang="tr-TR" dirty="0" smtClean="0"/>
              <a:t>Bu bir telefon.</a:t>
            </a:r>
            <a:endParaRPr lang="tr-TR" dirty="0"/>
          </a:p>
        </p:txBody>
      </p:sp>
      <p:pic>
        <p:nvPicPr>
          <p:cNvPr id="30722" name="Picture 2" descr="https://encrypted-tbn1.google.com/images?q=tbn:ANd9GcQNo9Qrbkz6FnUXq3y2l6lVSY5j4xD8FnhvGiUkfl90DoqeRU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276872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1331640" y="2924944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BU KİM?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 kim?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63888" y="4509120"/>
            <a:ext cx="3024336" cy="1584176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/>
              <a:t>Atatürk</a:t>
            </a:r>
          </a:p>
          <a:p>
            <a:r>
              <a:rPr lang="tr-TR" dirty="0" smtClean="0"/>
              <a:t>O Atatürk</a:t>
            </a:r>
          </a:p>
          <a:p>
            <a:r>
              <a:rPr lang="tr-TR" strike="sngStrike" dirty="0" smtClean="0"/>
              <a:t>Bu bir Atatürk</a:t>
            </a:r>
            <a:endParaRPr lang="tr-TR" strike="sngStrike" dirty="0"/>
          </a:p>
        </p:txBody>
      </p:sp>
      <p:pic>
        <p:nvPicPr>
          <p:cNvPr id="31746" name="Picture 2" descr="https://encrypted-tbn1.google.com/images?q=tbn:ANd9GcSPXeh2tjF-YN6JceqCusxGSQky1GuhmT8OJpNJlI29cCUCO7BjF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276872"/>
            <a:ext cx="2543175" cy="1800225"/>
          </a:xfrm>
          <a:prstGeom prst="rect">
            <a:avLst/>
          </a:prstGeom>
          <a:noFill/>
        </p:spPr>
      </p:pic>
      <p:pic>
        <p:nvPicPr>
          <p:cNvPr id="5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4692" y="4509120"/>
            <a:ext cx="371444" cy="360040"/>
          </a:xfrm>
          <a:prstGeom prst="rect">
            <a:avLst/>
          </a:prstGeom>
          <a:noFill/>
        </p:spPr>
      </p:pic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6740" y="5013176"/>
            <a:ext cx="371444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ndönümü">
  <a:themeElements>
    <a:clrScheme name="Gündönümü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Gündönümü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ündönümü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1459</TotalTime>
  <Words>141</Words>
  <Application>Microsoft Office PowerPoint</Application>
  <PresentationFormat>Ekran Gösterisi (4:3)</PresentationFormat>
  <Paragraphs>46</Paragraphs>
  <Slides>19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4" baseType="lpstr">
      <vt:lpstr>Gill Sans MT</vt:lpstr>
      <vt:lpstr>Tahoma</vt:lpstr>
      <vt:lpstr>Verdana</vt:lpstr>
      <vt:lpstr>Wingdings 2</vt:lpstr>
      <vt:lpstr>Gündönümü</vt:lpstr>
      <vt:lpstr>Bu ne? Bu kim? Burası neresi?</vt:lpstr>
      <vt:lpstr>BU NE?</vt:lpstr>
      <vt:lpstr>Bu ne?</vt:lpstr>
      <vt:lpstr>Bu ne?</vt:lpstr>
      <vt:lpstr>Bu ne?</vt:lpstr>
      <vt:lpstr>Bu ne?</vt:lpstr>
      <vt:lpstr>Bu ne?</vt:lpstr>
      <vt:lpstr>PowerPoint Sunusu</vt:lpstr>
      <vt:lpstr>Bu kim?</vt:lpstr>
      <vt:lpstr>Bu kim?</vt:lpstr>
      <vt:lpstr>Bu kim?</vt:lpstr>
      <vt:lpstr>Bu ne? X</vt:lpstr>
      <vt:lpstr>Bu kim? X</vt:lpstr>
      <vt:lpstr>Bu kim? X</vt:lpstr>
      <vt:lpstr>Bu kim? X</vt:lpstr>
      <vt:lpstr>BURASI NERESİ?</vt:lpstr>
      <vt:lpstr>Burası neresi?</vt:lpstr>
      <vt:lpstr>Burası neresi?</vt:lpstr>
      <vt:lpstr>Burası neresi?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 ne? Bu kim?</dc:title>
  <dc:creator>Cem</dc:creator>
  <cp:lastModifiedBy>Halil İbrahim Elsıkma</cp:lastModifiedBy>
  <cp:revision>12</cp:revision>
  <dcterms:created xsi:type="dcterms:W3CDTF">2012-09-10T14:00:42Z</dcterms:created>
  <dcterms:modified xsi:type="dcterms:W3CDTF">2015-02-26T06:49:17Z</dcterms:modified>
</cp:coreProperties>
</file>