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Dikdörtgen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ikdörtgen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ikdörtgen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tr-TR" sz="32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Ben, sen, o, biz, siz, onlar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encrypted-tbn1.gstatic.com/images?q=tbn:ANd9GcSkuNQEfA6D6oH7zNi81SP87tgny-oBPFddHyxo5b-fR9GZvy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1169" y="1725165"/>
            <a:ext cx="2466975" cy="1847851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2123728" y="4221088"/>
            <a:ext cx="5832648" cy="136815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tr-T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Ben</a:t>
            </a:r>
            <a:r>
              <a:rPr kumimoji="0" lang="tr-TR" sz="6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tr-TR" sz="6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öğretmen</a:t>
            </a:r>
            <a:r>
              <a:rPr kumimoji="0" lang="tr-TR" sz="6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im</a:t>
            </a:r>
            <a:r>
              <a:rPr kumimoji="0" lang="tr-T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endParaRPr kumimoji="0" lang="tr-TR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sz="quarter" idx="1"/>
          </p:nvPr>
        </p:nvSpPr>
        <p:spPr>
          <a:xfrm>
            <a:off x="1835696" y="4077072"/>
            <a:ext cx="6120680" cy="1368152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Ben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öğrenci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yim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2" name="Picture 4" descr="https://encrypted-tbn3.gstatic.com/images?q=tbn:ANd9GcRJtzBAGSPGGNQBPsET0n9sz6B8bgEjva6QWlEaCs90q766ywx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412776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Sen &gt;</a:t>
            </a: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6000" dirty="0" smtClean="0">
                <a:latin typeface="Arial" pitchFamily="34" charset="0"/>
                <a:cs typeface="Arial" pitchFamily="34" charset="0"/>
              </a:rPr>
              <a:t>-sın/ -sin/ -sun/ -sün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sz="quarter" idx="1"/>
          </p:nvPr>
        </p:nvSpPr>
        <p:spPr>
          <a:xfrm>
            <a:off x="2123728" y="4221088"/>
            <a:ext cx="5400600" cy="1368152"/>
          </a:xfrm>
        </p:spPr>
        <p:txBody>
          <a:bodyPr>
            <a:normAutofit fontScale="92500"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Sen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doktor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sun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s://encrypted-tbn2.gstatic.com/images?q=tbn:ANd9GcTXe28OH_XfMpwmWtu-EPEfRqXySjxuvwhdKYWjNnG9OcOegSCi9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0513" y="1354832"/>
            <a:ext cx="1933575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ncrypted-tbn1.gstatic.com/images?q=tbn:ANd9GcSkuNQEfA6D6oH7zNi81SP87tgny-oBPFddHyxo5b-fR9GZvy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1169" y="1725165"/>
            <a:ext cx="2466975" cy="1847851"/>
          </a:xfrm>
          <a:prstGeom prst="rect">
            <a:avLst/>
          </a:prstGeom>
          <a:noFill/>
        </p:spPr>
      </p:pic>
      <p:sp>
        <p:nvSpPr>
          <p:cNvPr id="5" name="2 İçerik Yer Tutucusu"/>
          <p:cNvSpPr txBox="1">
            <a:spLocks/>
          </p:cNvSpPr>
          <p:nvPr/>
        </p:nvSpPr>
        <p:spPr>
          <a:xfrm>
            <a:off x="2123728" y="4221088"/>
            <a:ext cx="5832648" cy="136815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kumimoji="0" lang="tr-T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en</a:t>
            </a:r>
            <a:r>
              <a:rPr kumimoji="0" lang="tr-TR" sz="6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tr-TR" sz="6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öğretmen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kumimoji="0" lang="tr-T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endParaRPr kumimoji="0" lang="tr-TR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sz="quarter" idx="1"/>
          </p:nvPr>
        </p:nvSpPr>
        <p:spPr>
          <a:xfrm>
            <a:off x="1835696" y="4077072"/>
            <a:ext cx="6120680" cy="1368152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Sen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öğrenci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s://encrypted-tbn3.gstatic.com/images?q=tbn:ANd9GcRJtzBAGSPGGNQBPsET0n9sz6B8bgEjva6QWlEaCs90q766ywx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7120" y="1668016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O &gt;</a:t>
            </a:r>
          </a:p>
          <a:p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tr-TR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-</a:t>
            </a:r>
          </a:p>
          <a:p>
            <a:endParaRPr lang="tr-TR" sz="8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İçerik Yer Tutucusu"/>
          <p:cNvSpPr>
            <a:spLocks noGrp="1"/>
          </p:cNvSpPr>
          <p:nvPr>
            <p:ph sz="quarter" idx="1"/>
          </p:nvPr>
        </p:nvSpPr>
        <p:spPr>
          <a:xfrm>
            <a:off x="2699792" y="4221088"/>
            <a:ext cx="5400600" cy="1368152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doktor.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s://encrypted-tbn2.gstatic.com/images?q=tbn:ANd9GcTXe28OH_XfMpwmWtu-EPEfRqXySjxuvwhdKYWjNnG9OcOegSCi9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0513" y="1354832"/>
            <a:ext cx="1933575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ncrypted-tbn1.gstatic.com/images?q=tbn:ANd9GcSkuNQEfA6D6oH7zNi81SP87tgny-oBPFddHyxo5b-fR9GZvy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1169" y="1725165"/>
            <a:ext cx="2466975" cy="1847851"/>
          </a:xfrm>
          <a:prstGeom prst="rect">
            <a:avLst/>
          </a:prstGeom>
          <a:noFill/>
        </p:spPr>
      </p:pic>
      <p:sp>
        <p:nvSpPr>
          <p:cNvPr id="5" name="2 İçerik Yer Tutucusu"/>
          <p:cNvSpPr txBox="1">
            <a:spLocks/>
          </p:cNvSpPr>
          <p:nvPr/>
        </p:nvSpPr>
        <p:spPr>
          <a:xfrm>
            <a:off x="2195736" y="4221088"/>
            <a:ext cx="5832648" cy="13681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tr-TR" sz="6000" noProof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kumimoji="0" lang="tr-TR" sz="6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tr-TR" sz="6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öğretmen</a:t>
            </a:r>
            <a:r>
              <a:rPr kumimoji="0" lang="tr-T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endParaRPr kumimoji="0" lang="tr-TR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sz="quarter" idx="1"/>
          </p:nvPr>
        </p:nvSpPr>
        <p:spPr>
          <a:xfrm>
            <a:off x="2483768" y="4077072"/>
            <a:ext cx="4824536" cy="1368152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öğrenci.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s://encrypted-tbn3.gstatic.com/images?q=tbn:ANd9GcRJtzBAGSPGGNQBPsET0n9sz6B8bgEjva6QWlEaCs90q766ywx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7120" y="1668016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331640" y="2529408"/>
            <a:ext cx="7772400" cy="4572000"/>
          </a:xfrm>
        </p:spPr>
        <p:txBody>
          <a:bodyPr>
            <a:normAutofit/>
          </a:bodyPr>
          <a:lstStyle/>
          <a:p>
            <a:r>
              <a:rPr lang="tr-TR" sz="9600" dirty="0" smtClean="0">
                <a:latin typeface="Arial" pitchFamily="34" charset="0"/>
                <a:cs typeface="Arial" pitchFamily="34" charset="0"/>
              </a:rPr>
              <a:t>BEN</a:t>
            </a:r>
            <a:endParaRPr lang="tr-TR" sz="9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Biz &gt;</a:t>
            </a: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6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tr-TR" sz="6000" dirty="0" err="1" smtClean="0">
                <a:latin typeface="Arial" pitchFamily="34" charset="0"/>
                <a:cs typeface="Arial" pitchFamily="34" charset="0"/>
              </a:rPr>
              <a:t>ız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/ -iz/ -uz/ -üz</a:t>
            </a:r>
          </a:p>
          <a:p>
            <a:endParaRPr lang="tr-TR" sz="6000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6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tr-TR" sz="6000" dirty="0" err="1" smtClean="0">
                <a:latin typeface="Arial" pitchFamily="34" charset="0"/>
                <a:cs typeface="Arial" pitchFamily="34" charset="0"/>
              </a:rPr>
              <a:t>yız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/ -</a:t>
            </a:r>
            <a:r>
              <a:rPr lang="tr-TR" sz="6000" dirty="0" err="1" smtClean="0">
                <a:latin typeface="Arial" pitchFamily="34" charset="0"/>
                <a:cs typeface="Arial" pitchFamily="34" charset="0"/>
              </a:rPr>
              <a:t>yiz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/ -</a:t>
            </a:r>
            <a:r>
              <a:rPr lang="tr-TR" sz="6000" dirty="0" err="1" smtClean="0">
                <a:latin typeface="Arial" pitchFamily="34" charset="0"/>
                <a:cs typeface="Arial" pitchFamily="34" charset="0"/>
              </a:rPr>
              <a:t>yuz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/ -yüz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encrypted-tbn0.gstatic.com/images?q=tbn:ANd9GcRhtu93epUBJkMJPWIuYNytotzGDP6EIZW6zSbnwSkC73PuyY9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69900"/>
            <a:ext cx="2619375" cy="1743076"/>
          </a:xfrm>
          <a:prstGeom prst="rect">
            <a:avLst/>
          </a:prstGeom>
          <a:noFill/>
        </p:spPr>
      </p:pic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1907704" y="3861048"/>
            <a:ext cx="5400600" cy="1368152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doktor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encrypted-tbn3.gstatic.com/images?q=tbn:ANd9GcQxU0nH5RCCa2zLsu1pCeoO2FuOs7YsLuSKlbz1gjcjBFBmIFJ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333" y="1628800"/>
            <a:ext cx="2219627" cy="1656184"/>
          </a:xfrm>
          <a:prstGeom prst="rect">
            <a:avLst/>
          </a:prstGeom>
          <a:noFill/>
        </p:spPr>
      </p:pic>
      <p:pic>
        <p:nvPicPr>
          <p:cNvPr id="34820" name="Picture 4" descr="https://encrypted-tbn2.gstatic.com/images?q=tbn:ANd9GcQFce3Hp4YVI36C0of5mnKHub2PluNv8SqbqNoiL2Xk_l8ioLps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2382" y="1628800"/>
            <a:ext cx="2497850" cy="1656184"/>
          </a:xfrm>
          <a:prstGeom prst="rect">
            <a:avLst/>
          </a:prstGeom>
          <a:noFill/>
        </p:spPr>
      </p:pic>
      <p:sp>
        <p:nvSpPr>
          <p:cNvPr id="6" name="2 İçerik Yer Tutucusu"/>
          <p:cNvSpPr>
            <a:spLocks noGrp="1"/>
          </p:cNvSpPr>
          <p:nvPr>
            <p:ph sz="quarter" idx="1"/>
          </p:nvPr>
        </p:nvSpPr>
        <p:spPr>
          <a:xfrm>
            <a:off x="1907704" y="4005064"/>
            <a:ext cx="5616624" cy="1440160"/>
          </a:xfrm>
        </p:spPr>
        <p:txBody>
          <a:bodyPr>
            <a:normAutofit fontScale="92500"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öğretmen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encrypted-tbn3.gstatic.com/images?q=tbn:ANd9GcSTcmZTe1xvlibx179yQmPBR9Rao5YVp0OHCnSN2lEkJFeNBJDz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268760"/>
            <a:ext cx="2466975" cy="1847851"/>
          </a:xfrm>
          <a:prstGeom prst="rect">
            <a:avLst/>
          </a:prstGeom>
          <a:noFill/>
        </p:spPr>
      </p:pic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1907704" y="4005064"/>
            <a:ext cx="5616624" cy="1440160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öğrenci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yiz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Siz &gt;</a:t>
            </a: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4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tr-TR" sz="4400" dirty="0" err="1" smtClean="0">
                <a:latin typeface="Arial" pitchFamily="34" charset="0"/>
                <a:cs typeface="Arial" pitchFamily="34" charset="0"/>
              </a:rPr>
              <a:t>sınız</a:t>
            </a:r>
            <a:r>
              <a:rPr lang="tr-TR" sz="4400" dirty="0" smtClean="0">
                <a:latin typeface="Arial" pitchFamily="34" charset="0"/>
                <a:cs typeface="Arial" pitchFamily="34" charset="0"/>
              </a:rPr>
              <a:t>/ -siniz/ -</a:t>
            </a:r>
            <a:r>
              <a:rPr lang="tr-TR" sz="4400" dirty="0" err="1" smtClean="0">
                <a:latin typeface="Arial" pitchFamily="34" charset="0"/>
                <a:cs typeface="Arial" pitchFamily="34" charset="0"/>
              </a:rPr>
              <a:t>sunuz</a:t>
            </a:r>
            <a:r>
              <a:rPr lang="tr-TR" sz="4400" dirty="0" smtClean="0">
                <a:latin typeface="Arial" pitchFamily="34" charset="0"/>
                <a:cs typeface="Arial" pitchFamily="34" charset="0"/>
              </a:rPr>
              <a:t>/ -</a:t>
            </a:r>
            <a:r>
              <a:rPr lang="tr-TR" sz="4400" dirty="0" err="1" smtClean="0">
                <a:latin typeface="Arial" pitchFamily="34" charset="0"/>
                <a:cs typeface="Arial" pitchFamily="34" charset="0"/>
              </a:rPr>
              <a:t>sünüz</a:t>
            </a:r>
            <a:endParaRPr lang="tr-TR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0.gstatic.com/images?q=tbn:ANd9GcRhtu93epUBJkMJPWIuYNytotzGDP6EIZW6zSbnwSkC73PuyY9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69900"/>
            <a:ext cx="2619375" cy="1743076"/>
          </a:xfrm>
          <a:prstGeom prst="rect">
            <a:avLst/>
          </a:prstGeom>
          <a:noFill/>
        </p:spPr>
      </p:pic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1907704" y="3861048"/>
            <a:ext cx="5904656" cy="1728192"/>
          </a:xfrm>
        </p:spPr>
        <p:txBody>
          <a:bodyPr>
            <a:normAutofit fontScale="92500"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doktor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sunuz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encrypted-tbn3.gstatic.com/images?q=tbn:ANd9GcQxU0nH5RCCa2zLsu1pCeoO2FuOs7YsLuSKlbz1gjcjBFBmIFJ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333" y="1628800"/>
            <a:ext cx="2219627" cy="1656184"/>
          </a:xfrm>
          <a:prstGeom prst="rect">
            <a:avLst/>
          </a:prstGeom>
          <a:noFill/>
        </p:spPr>
      </p:pic>
      <p:pic>
        <p:nvPicPr>
          <p:cNvPr id="34820" name="Picture 4" descr="https://encrypted-tbn2.gstatic.com/images?q=tbn:ANd9GcQFce3Hp4YVI36C0of5mnKHub2PluNv8SqbqNoiL2Xk_l8ioLps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2382" y="1628800"/>
            <a:ext cx="2497850" cy="1656184"/>
          </a:xfrm>
          <a:prstGeom prst="rect">
            <a:avLst/>
          </a:prstGeom>
          <a:noFill/>
        </p:spPr>
      </p:pic>
      <p:sp>
        <p:nvSpPr>
          <p:cNvPr id="6" name="2 İçerik Yer Tutucusu"/>
          <p:cNvSpPr>
            <a:spLocks noGrp="1"/>
          </p:cNvSpPr>
          <p:nvPr>
            <p:ph sz="quarter" idx="1"/>
          </p:nvPr>
        </p:nvSpPr>
        <p:spPr>
          <a:xfrm>
            <a:off x="1259632" y="3933056"/>
            <a:ext cx="6768752" cy="1872208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öğretmen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3.gstatic.com/images?q=tbn:ANd9GcSTcmZTe1xvlibx179yQmPBR9Rao5YVp0OHCnSN2lEkJFeNBJDz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9161" y="1484784"/>
            <a:ext cx="2466975" cy="1847851"/>
          </a:xfrm>
          <a:prstGeom prst="rect">
            <a:avLst/>
          </a:prstGeom>
          <a:noFill/>
        </p:spPr>
      </p:pic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1907704" y="4005064"/>
            <a:ext cx="6480720" cy="1440160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öğrenci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siniz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Onlar &gt;</a:t>
            </a:r>
          </a:p>
          <a:p>
            <a:endParaRPr lang="tr-TR" dirty="0" smtClean="0"/>
          </a:p>
          <a:p>
            <a:r>
              <a:rPr lang="tr-TR" sz="6000" dirty="0" smtClean="0">
                <a:latin typeface="Arial" pitchFamily="34" charset="0"/>
                <a:cs typeface="Arial" pitchFamily="34" charset="0"/>
              </a:rPr>
              <a:t>(-</a:t>
            </a:r>
            <a:r>
              <a:rPr lang="tr-TR" sz="6000" dirty="0" err="1" smtClean="0">
                <a:latin typeface="Arial" pitchFamily="34" charset="0"/>
                <a:cs typeface="Arial" pitchFamily="34" charset="0"/>
              </a:rPr>
              <a:t>lar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/ -</a:t>
            </a:r>
            <a:r>
              <a:rPr lang="tr-TR" sz="6000" dirty="0" err="1" smtClean="0">
                <a:latin typeface="Arial" pitchFamily="34" charset="0"/>
                <a:cs typeface="Arial" pitchFamily="34" charset="0"/>
              </a:rPr>
              <a:t>ler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)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0.gstatic.com/images?q=tbn:ANd9GcRhtu93epUBJkMJPWIuYNytotzGDP6EIZW6zSbnwSkC73PuyY9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69900"/>
            <a:ext cx="2619375" cy="1743076"/>
          </a:xfrm>
          <a:prstGeom prst="rect">
            <a:avLst/>
          </a:prstGeom>
          <a:noFill/>
        </p:spPr>
      </p:pic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1907704" y="3861048"/>
            <a:ext cx="5904656" cy="1728192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Onlar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doktor.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1331640" y="2529408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SEN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3.gstatic.com/images?q=tbn:ANd9GcQxU0nH5RCCa2zLsu1pCeoO2FuOs7YsLuSKlbz1gjcjBFBmIFJ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333" y="1628800"/>
            <a:ext cx="2219627" cy="1656184"/>
          </a:xfrm>
          <a:prstGeom prst="rect">
            <a:avLst/>
          </a:prstGeom>
          <a:noFill/>
        </p:spPr>
      </p:pic>
      <p:pic>
        <p:nvPicPr>
          <p:cNvPr id="5" name="Picture 4" descr="https://encrypted-tbn2.gstatic.com/images?q=tbn:ANd9GcQFce3Hp4YVI36C0of5mnKHub2PluNv8SqbqNoiL2Xk_l8ioLps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2382" y="1628800"/>
            <a:ext cx="2497850" cy="1656184"/>
          </a:xfrm>
          <a:prstGeom prst="rect">
            <a:avLst/>
          </a:prstGeom>
          <a:noFill/>
        </p:spPr>
      </p:pic>
      <p:sp>
        <p:nvSpPr>
          <p:cNvPr id="6" name="2 İçerik Yer Tutucusu"/>
          <p:cNvSpPr>
            <a:spLocks noGrp="1"/>
          </p:cNvSpPr>
          <p:nvPr>
            <p:ph sz="quarter" idx="1"/>
          </p:nvPr>
        </p:nvSpPr>
        <p:spPr>
          <a:xfrm>
            <a:off x="1475656" y="3933056"/>
            <a:ext cx="6768752" cy="1872208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Onlar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öğretmen.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3.gstatic.com/images?q=tbn:ANd9GcSTcmZTe1xvlibx179yQmPBR9Rao5YVp0OHCnSN2lEkJFeNBJDz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9161" y="1484784"/>
            <a:ext cx="2466975" cy="1847851"/>
          </a:xfrm>
          <a:prstGeom prst="rect">
            <a:avLst/>
          </a:prstGeom>
          <a:noFill/>
        </p:spPr>
      </p:pic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1835696" y="3861048"/>
            <a:ext cx="6480720" cy="1440160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Onlar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öğrenci.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Olumsuz &gt;</a:t>
            </a: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7200" dirty="0" smtClean="0">
                <a:latin typeface="Arial" pitchFamily="34" charset="0"/>
                <a:cs typeface="Arial" pitchFamily="34" charset="0"/>
              </a:rPr>
              <a:t>değil</a:t>
            </a:r>
            <a:endParaRPr lang="tr-TR" sz="7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827584" y="836712"/>
            <a:ext cx="7772400" cy="4572000"/>
          </a:xfrm>
        </p:spPr>
        <p:txBody>
          <a:bodyPr>
            <a:noAutofit/>
          </a:bodyPr>
          <a:lstStyle/>
          <a:p>
            <a:r>
              <a:rPr lang="tr-TR" sz="4800" dirty="0" smtClean="0">
                <a:latin typeface="Arial" pitchFamily="34" charset="0"/>
                <a:cs typeface="Arial" pitchFamily="34" charset="0"/>
              </a:rPr>
              <a:t>Ben doktor değil</a:t>
            </a:r>
            <a:r>
              <a:rPr lang="tr-TR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im</a:t>
            </a:r>
            <a:r>
              <a:rPr lang="tr-TR" sz="4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tr-TR" sz="4800" dirty="0" smtClean="0">
                <a:latin typeface="Arial" pitchFamily="34" charset="0"/>
                <a:cs typeface="Arial" pitchFamily="34" charset="0"/>
              </a:rPr>
              <a:t>Sen doktor değil</a:t>
            </a:r>
            <a:r>
              <a:rPr lang="tr-TR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tr-TR" sz="4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tr-TR" sz="4800" dirty="0" smtClean="0">
                <a:latin typeface="Arial" pitchFamily="34" charset="0"/>
                <a:cs typeface="Arial" pitchFamily="34" charset="0"/>
              </a:rPr>
              <a:t>O doktor değil.</a:t>
            </a:r>
          </a:p>
          <a:p>
            <a:r>
              <a:rPr lang="tr-TR" sz="4800" dirty="0" smtClean="0">
                <a:latin typeface="Arial" pitchFamily="34" charset="0"/>
                <a:cs typeface="Arial" pitchFamily="34" charset="0"/>
              </a:rPr>
              <a:t>Biz doktor değil</a:t>
            </a:r>
            <a:r>
              <a:rPr lang="tr-TR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iz</a:t>
            </a:r>
            <a:r>
              <a:rPr lang="tr-TR" sz="4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tr-TR" sz="4800" dirty="0" smtClean="0">
                <a:latin typeface="Arial" pitchFamily="34" charset="0"/>
                <a:cs typeface="Arial" pitchFamily="34" charset="0"/>
              </a:rPr>
              <a:t>Siz doktor değil</a:t>
            </a:r>
            <a:r>
              <a:rPr lang="tr-TR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siniz</a:t>
            </a:r>
            <a:r>
              <a:rPr lang="tr-TR" sz="4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tr-TR" sz="4800" dirty="0" smtClean="0">
                <a:latin typeface="Arial" pitchFamily="34" charset="0"/>
                <a:cs typeface="Arial" pitchFamily="34" charset="0"/>
              </a:rPr>
              <a:t>Onlar doktor değil.</a:t>
            </a:r>
            <a:endParaRPr lang="tr-TR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Ben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 öğrenci değil</a:t>
            </a:r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im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, öğretmen</a:t>
            </a:r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im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Ben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 evli değil</a:t>
            </a:r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im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, bekar</a:t>
            </a:r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ım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Ahmet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 Romanyalı değil, Almanyalı.</a:t>
            </a:r>
          </a:p>
          <a:p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Siz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 öğretmen değil</a:t>
            </a:r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siniz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, öğrenci</a:t>
            </a:r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siniz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Biz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 doktor değil</a:t>
            </a:r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iz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tr-TR" sz="3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tr-TR" sz="3600" dirty="0" smtClean="0">
                <a:latin typeface="Arial" pitchFamily="34" charset="0"/>
                <a:cs typeface="Arial" pitchFamily="34" charset="0"/>
              </a:rPr>
              <a:t> Süleyman değil.</a:t>
            </a:r>
            <a:endParaRPr lang="tr-TR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Soru (?)</a:t>
            </a: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2800" dirty="0" smtClean="0">
                <a:latin typeface="Arial" pitchFamily="34" charset="0"/>
                <a:cs typeface="Arial" pitchFamily="34" charset="0"/>
              </a:rPr>
              <a:t>-mı/ -mi/ -mu/ -mü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(+ ?)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691680" y="1737320"/>
            <a:ext cx="7772400" cy="4572000"/>
          </a:xfrm>
        </p:spPr>
        <p:txBody>
          <a:bodyPr/>
          <a:lstStyle/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Ben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yim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      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Sen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Biz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yiz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Siz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siniz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Onlar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(- ?)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187624" y="1772816"/>
            <a:ext cx="7772400" cy="4572000"/>
          </a:xfrm>
        </p:spPr>
        <p:txBody>
          <a:bodyPr/>
          <a:lstStyle/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Ben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değil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yim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      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Sen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değil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değil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Biz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değil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yiz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Siz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değil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siniz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tr-TR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Onlar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öğretmen </a:t>
            </a:r>
            <a:r>
              <a:rPr lang="tr-TR" sz="3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değil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</a:t>
            </a:r>
            <a:r>
              <a:rPr lang="tr-TR" sz="3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1331640" y="2529408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1331640" y="2529408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BİZ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1331640" y="2529408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SİZ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1331640" y="2529408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tr-TR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ONLAR</a:t>
            </a:r>
            <a:endParaRPr kumimoji="0" lang="tr-TR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Ben &gt; </a:t>
            </a:r>
          </a:p>
          <a:p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5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tr-TR" sz="5400" dirty="0" err="1" smtClean="0">
                <a:latin typeface="Arial" pitchFamily="34" charset="0"/>
                <a:cs typeface="Arial" pitchFamily="34" charset="0"/>
              </a:rPr>
              <a:t>ım</a:t>
            </a:r>
            <a:r>
              <a:rPr lang="tr-TR" sz="5400" dirty="0" smtClean="0">
                <a:latin typeface="Arial" pitchFamily="34" charset="0"/>
                <a:cs typeface="Arial" pitchFamily="34" charset="0"/>
              </a:rPr>
              <a:t>/ -im/ -um/ -</a:t>
            </a:r>
            <a:r>
              <a:rPr lang="tr-TR" sz="5400" dirty="0" err="1" smtClean="0">
                <a:latin typeface="Arial" pitchFamily="34" charset="0"/>
                <a:cs typeface="Arial" pitchFamily="34" charset="0"/>
              </a:rPr>
              <a:t>üm</a:t>
            </a:r>
            <a:endParaRPr lang="tr-TR" sz="5400" dirty="0" smtClean="0">
              <a:latin typeface="Arial" pitchFamily="34" charset="0"/>
              <a:cs typeface="Arial" pitchFamily="34" charset="0"/>
            </a:endParaRPr>
          </a:p>
          <a:p>
            <a:endParaRPr lang="tr-TR" sz="5400" dirty="0" smtClean="0">
              <a:latin typeface="Arial" pitchFamily="34" charset="0"/>
              <a:cs typeface="Arial" pitchFamily="34" charset="0"/>
            </a:endParaRPr>
          </a:p>
          <a:p>
            <a:r>
              <a:rPr lang="tr-TR" sz="5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tr-TR" sz="5400" dirty="0" err="1" smtClean="0">
                <a:latin typeface="Arial" pitchFamily="34" charset="0"/>
                <a:cs typeface="Arial" pitchFamily="34" charset="0"/>
              </a:rPr>
              <a:t>yım</a:t>
            </a:r>
            <a:r>
              <a:rPr lang="tr-TR" sz="5400" dirty="0" smtClean="0">
                <a:latin typeface="Arial" pitchFamily="34" charset="0"/>
                <a:cs typeface="Arial" pitchFamily="34" charset="0"/>
              </a:rPr>
              <a:t>/ -</a:t>
            </a:r>
            <a:r>
              <a:rPr lang="tr-TR" sz="5400" dirty="0" err="1" smtClean="0">
                <a:latin typeface="Arial" pitchFamily="34" charset="0"/>
                <a:cs typeface="Arial" pitchFamily="34" charset="0"/>
              </a:rPr>
              <a:t>yim</a:t>
            </a:r>
            <a:r>
              <a:rPr lang="tr-TR" sz="5400" dirty="0" smtClean="0">
                <a:latin typeface="Arial" pitchFamily="34" charset="0"/>
                <a:cs typeface="Arial" pitchFamily="34" charset="0"/>
              </a:rPr>
              <a:t>/ -yum/ -</a:t>
            </a:r>
            <a:r>
              <a:rPr lang="tr-TR" sz="5400" dirty="0" err="1" smtClean="0">
                <a:latin typeface="Arial" pitchFamily="34" charset="0"/>
                <a:cs typeface="Arial" pitchFamily="34" charset="0"/>
              </a:rPr>
              <a:t>yüm</a:t>
            </a:r>
            <a:endParaRPr lang="tr-TR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123728" y="4221088"/>
            <a:ext cx="5400600" cy="1368152"/>
          </a:xfrm>
        </p:spPr>
        <p:txBody>
          <a:bodyPr>
            <a:normAutofit fontScale="92500"/>
          </a:bodyPr>
          <a:lstStyle/>
          <a:p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Ben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 doktor</a:t>
            </a:r>
            <a:r>
              <a:rPr lang="tr-TR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r>
              <a:rPr lang="tr-TR" sz="6000" dirty="0" smtClean="0">
                <a:latin typeface="Arial" pitchFamily="34" charset="0"/>
                <a:cs typeface="Arial" pitchFamily="34" charset="0"/>
              </a:rPr>
              <a:t>.</a:t>
            </a:r>
            <a:endParaRPr lang="tr-TR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encrypted-tbn2.gstatic.com/images?q=tbn:ANd9GcTXe28OH_XfMpwmWtu-EPEfRqXySjxuvwhdKYWjNnG9OcOegSCi9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0513" y="1354832"/>
            <a:ext cx="1933575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sse Senedi">
  <a:themeElements>
    <a:clrScheme name="Hisse Senedi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isse Senedi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isse Senedi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1471</TotalTime>
  <Words>288</Words>
  <Application>Microsoft Office PowerPoint</Application>
  <PresentationFormat>Ekran Gösterisi (4:3)</PresentationFormat>
  <Paragraphs>83</Paragraphs>
  <Slides>37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37</vt:i4>
      </vt:variant>
    </vt:vector>
  </HeadingPairs>
  <TitlesOfParts>
    <vt:vector size="43" baseType="lpstr">
      <vt:lpstr>Arabic Typesetting</vt:lpstr>
      <vt:lpstr>Arial</vt:lpstr>
      <vt:lpstr>Franklin Gothic Book</vt:lpstr>
      <vt:lpstr>Perpetua</vt:lpstr>
      <vt:lpstr>Wingdings 2</vt:lpstr>
      <vt:lpstr>Hisse Senedi</vt:lpstr>
      <vt:lpstr>Ben, sen, o, biz, siz, onlar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(+ ?)</vt:lpstr>
      <vt:lpstr>(- ?)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Ben, sen, o, biz, siz, onlar</dc:title>
  <dc:creator>Cem</dc:creator>
  <cp:lastModifiedBy>Halil İbrahim Elsıkma</cp:lastModifiedBy>
  <cp:revision>18</cp:revision>
  <dcterms:created xsi:type="dcterms:W3CDTF">2012-10-01T08:37:04Z</dcterms:created>
  <dcterms:modified xsi:type="dcterms:W3CDTF">2015-02-26T06:49:07Z</dcterms:modified>
</cp:coreProperties>
</file>