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2.12.2014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A-a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27584" y="4509120"/>
            <a:ext cx="1954560" cy="773440"/>
          </a:xfrm>
        </p:spPr>
        <p:txBody>
          <a:bodyPr/>
          <a:lstStyle/>
          <a:p>
            <a:r>
              <a:rPr lang="tr-TR" dirty="0" smtClean="0"/>
              <a:t>Anahtar</a:t>
            </a:r>
            <a:endParaRPr lang="tr-TR" dirty="0"/>
          </a:p>
        </p:txBody>
      </p:sp>
      <p:pic>
        <p:nvPicPr>
          <p:cNvPr id="1026" name="Picture 2" descr="C:\Users\Idari Personel\Desktop\Cem\da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79981"/>
            <a:ext cx="2088232" cy="1529300"/>
          </a:xfrm>
          <a:prstGeom prst="rect">
            <a:avLst/>
          </a:prstGeom>
          <a:noFill/>
        </p:spPr>
      </p:pic>
      <p:pic>
        <p:nvPicPr>
          <p:cNvPr id="1030" name="Picture 6" descr="https://encrypted-tbn2.google.com/images?q=tbn:ANd9GcSVUmgDIigsuZ2apKzvkmR2V6FdlRpxYVJl3GXlBVQ_cJOZso79D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492896"/>
            <a:ext cx="2055965" cy="1368152"/>
          </a:xfrm>
          <a:prstGeom prst="rect">
            <a:avLst/>
          </a:prstGeom>
          <a:noFill/>
        </p:spPr>
      </p:pic>
      <p:sp>
        <p:nvSpPr>
          <p:cNvPr id="7" name="2 İçerik Yer Tutucusu"/>
          <p:cNvSpPr txBox="1">
            <a:spLocks/>
          </p:cNvSpPr>
          <p:nvPr/>
        </p:nvSpPr>
        <p:spPr>
          <a:xfrm>
            <a:off x="3491880" y="4509120"/>
            <a:ext cx="1656184" cy="773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Araba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2" name="Picture 8" descr="https://encrypted-tbn0.google.com/images?q=tbn:ANd9GcSMM-gKDWkVij1pfavKKSuSjlvmTcrc33Yl-FfIOpcEouXpXEuGW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060848"/>
            <a:ext cx="2143125" cy="2133601"/>
          </a:xfrm>
          <a:prstGeom prst="rect">
            <a:avLst/>
          </a:prstGeom>
          <a:noFill/>
        </p:spPr>
      </p:pic>
      <p:sp>
        <p:nvSpPr>
          <p:cNvPr id="9" name="2 İçerik Yer Tutucusu"/>
          <p:cNvSpPr txBox="1">
            <a:spLocks/>
          </p:cNvSpPr>
          <p:nvPr/>
        </p:nvSpPr>
        <p:spPr>
          <a:xfrm>
            <a:off x="5929808" y="4509120"/>
            <a:ext cx="1954560" cy="7734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Asansör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H-h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83568" y="4437112"/>
            <a:ext cx="1954560" cy="648072"/>
          </a:xfrm>
        </p:spPr>
        <p:txBody>
          <a:bodyPr/>
          <a:lstStyle/>
          <a:p>
            <a:r>
              <a:rPr lang="tr-TR" dirty="0" smtClean="0"/>
              <a:t>Hemşire</a:t>
            </a:r>
            <a:endParaRPr lang="tr-TR" dirty="0"/>
          </a:p>
        </p:txBody>
      </p:sp>
      <p:pic>
        <p:nvPicPr>
          <p:cNvPr id="23554" name="Picture 2" descr="https://encrypted-tbn3.google.com/images?q=tbn:ANd9GcSgmH4_9A3ysUi_8XVY1Jj4NH7Qid-_FyZIqFvjpAG7ztZf9u9j-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25631"/>
            <a:ext cx="1728192" cy="1751441"/>
          </a:xfrm>
          <a:prstGeom prst="rect">
            <a:avLst/>
          </a:prstGeom>
          <a:noFill/>
        </p:spPr>
      </p:pic>
      <p:pic>
        <p:nvPicPr>
          <p:cNvPr id="23556" name="Picture 4" descr="https://encrypted-tbn1.google.com/images?q=tbn:ANd9GcTRCLh9n0N6mMcXE3yiItvUYQyvbx0Mln9g31l4Zjaz-qOdOs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276872"/>
            <a:ext cx="1792839" cy="1800843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81536" y="4437112"/>
            <a:ext cx="1162472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Halı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8" name="Picture 6" descr="https://encrypted-tbn3.google.com/images?q=tbn:ANd9GcRZkiewN6I9JSMSUkEl0H35uEp2-31EzlFGJObw12vyY5ny_Xk2O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492896"/>
            <a:ext cx="2164174" cy="1440160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156176" y="4437112"/>
            <a:ext cx="1584176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Hediye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I-ı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71600" y="4365104"/>
            <a:ext cx="1296144" cy="576064"/>
          </a:xfrm>
        </p:spPr>
        <p:txBody>
          <a:bodyPr/>
          <a:lstStyle/>
          <a:p>
            <a:r>
              <a:rPr lang="tr-TR" dirty="0" smtClean="0"/>
              <a:t>Işık</a:t>
            </a:r>
            <a:endParaRPr lang="tr-TR" dirty="0"/>
          </a:p>
        </p:txBody>
      </p:sp>
      <p:pic>
        <p:nvPicPr>
          <p:cNvPr id="24578" name="Picture 2" descr="https://encrypted-tbn2.google.com/images?q=tbn:ANd9GcTBCTimjDNEWyqEXQUoh8BFbjzMY07h7RzP7Umi0b5G5cb2X6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2204865"/>
            <a:ext cx="2232248" cy="1672032"/>
          </a:xfrm>
          <a:prstGeom prst="rect">
            <a:avLst/>
          </a:prstGeom>
          <a:noFill/>
        </p:spPr>
      </p:pic>
      <p:pic>
        <p:nvPicPr>
          <p:cNvPr id="5" name="Picture 3" descr="C:\Users\yunusemre\Pictures\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2088232" cy="1687291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563888" y="4365104"/>
            <a:ext cx="165618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Ispanak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80" name="Picture 4" descr="https://encrypted-tbn1.google.com/images?q=tbn:ANd9GcR4GmD-RSIKARIjb5fdAxtin1ie-VukmH0gEML1BrRlrmup6zo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204864"/>
            <a:ext cx="2211090" cy="1656184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72200" y="4365104"/>
            <a:ext cx="165618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Ihlamur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İ-i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5576" y="4149080"/>
            <a:ext cx="1728192" cy="663352"/>
          </a:xfrm>
        </p:spPr>
        <p:txBody>
          <a:bodyPr/>
          <a:lstStyle/>
          <a:p>
            <a:r>
              <a:rPr lang="tr-TR" dirty="0" smtClean="0"/>
              <a:t>İtfaiye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1026" name="Picture 2" descr="http://t1.gstatic.com/images?q=tbn:ANd9GcTULRq6n_wk-Of5P2DdrDBfvRDDgbV5JIKhvqUP5b6h3vSPXSqX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2376264" cy="1666932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SrTS54a4lWMQFNWyvzcl7Cj2cV-WKdlM0KHwJlPTLVaqsl3HU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92896"/>
            <a:ext cx="2016224" cy="1371330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851920" y="4149080"/>
            <a:ext cx="1728192" cy="663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İp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0" name="Picture 6" descr="http://t0.gstatic.com/images?q=tbn:ANd9GcR2Aze312YjEFCfZgyqsaZMoFYEgW0sba3wp3IbYxTGtTceC9CTU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348880"/>
            <a:ext cx="1800200" cy="1561169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516216" y="4149080"/>
            <a:ext cx="1728192" cy="663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İğne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J-j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11560" y="4365104"/>
            <a:ext cx="2016224" cy="648072"/>
          </a:xfrm>
        </p:spPr>
        <p:txBody>
          <a:bodyPr/>
          <a:lstStyle/>
          <a:p>
            <a:r>
              <a:rPr lang="tr-TR" dirty="0" smtClean="0"/>
              <a:t>Jandarma</a:t>
            </a:r>
            <a:endParaRPr lang="tr-TR" dirty="0"/>
          </a:p>
        </p:txBody>
      </p:sp>
      <p:pic>
        <p:nvPicPr>
          <p:cNvPr id="4" name="Picture 2" descr="C:\Users\yunusemre\Pictures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2160240" cy="1714476"/>
          </a:xfrm>
          <a:prstGeom prst="rect">
            <a:avLst/>
          </a:prstGeom>
          <a:noFill/>
        </p:spPr>
      </p:pic>
      <p:pic>
        <p:nvPicPr>
          <p:cNvPr id="26626" name="Picture 2" descr="http://t1.gstatic.com/images?q=tbn:ANd9GcQsNLFXfSlZjn_jpEUyyp1CFLfYVRzUY6KHrvjHtxiSlglXrqpW7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76872"/>
            <a:ext cx="1752600" cy="1752600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707904" y="4365104"/>
            <a:ext cx="201622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Jilet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8" name="Picture 4" descr="http://t1.gstatic.com/images?q=tbn:ANd9GcQPt3YwAS7k3uiw-dxClzm40Ick2JRnzqIW5XT4F4l-DqgYd8IQ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132856"/>
            <a:ext cx="2466975" cy="1847851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00192" y="4365104"/>
            <a:ext cx="201622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Jambon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K-k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73224" y="4149080"/>
            <a:ext cx="1882552" cy="792088"/>
          </a:xfrm>
        </p:spPr>
        <p:txBody>
          <a:bodyPr/>
          <a:lstStyle/>
          <a:p>
            <a:r>
              <a:rPr lang="tr-TR" dirty="0" smtClean="0"/>
              <a:t>Kalem</a:t>
            </a:r>
            <a:endParaRPr lang="tr-TR" dirty="0"/>
          </a:p>
        </p:txBody>
      </p:sp>
      <p:pic>
        <p:nvPicPr>
          <p:cNvPr id="27650" name="Picture 2" descr="http://t3.gstatic.com/images?q=tbn:ANd9GcSdGQjGUbWwCUgsZDM7hRHbvQpDwAnABDhNeJgUrTa2uT5kaAXW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1872208" cy="1872208"/>
          </a:xfrm>
          <a:prstGeom prst="rect">
            <a:avLst/>
          </a:prstGeom>
          <a:noFill/>
        </p:spPr>
      </p:pic>
      <p:pic>
        <p:nvPicPr>
          <p:cNvPr id="27652" name="Picture 4" descr="http://t2.gstatic.com/images?q=tbn:ANd9GcTSrknSWa0dt9uuCO6zldNnGCsDqQ5ImlCatl1jo0i6yJ_vcSn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1872208" cy="1720192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81536" y="4149080"/>
            <a:ext cx="1882552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Kitap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4" name="Picture 6" descr="http://t2.gstatic.com/images?q=tbn:ANd9GcS0wgMio6cq6MDZz0PCAjc4ElcwGC8aGU2_WJKZl1WdsrzQOQ8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844824"/>
            <a:ext cx="2143125" cy="2143125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289848" y="4149080"/>
            <a:ext cx="1882552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Kazak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L-l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4221088"/>
            <a:ext cx="1656184" cy="648072"/>
          </a:xfrm>
        </p:spPr>
        <p:txBody>
          <a:bodyPr/>
          <a:lstStyle/>
          <a:p>
            <a:r>
              <a:rPr lang="tr-TR" dirty="0" smtClean="0"/>
              <a:t>Limon</a:t>
            </a:r>
            <a:endParaRPr lang="tr-TR" dirty="0"/>
          </a:p>
        </p:txBody>
      </p:sp>
      <p:pic>
        <p:nvPicPr>
          <p:cNvPr id="28674" name="Picture 2" descr="http://t2.gstatic.com/images?q=tbn:ANd9GcSgCPVnsZXbqHQOfx9CSVHgHAaIdjg8E7Xc6hDRPSaMd_52asyz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2175207" cy="1368152"/>
          </a:xfrm>
          <a:prstGeom prst="rect">
            <a:avLst/>
          </a:prstGeom>
          <a:noFill/>
        </p:spPr>
      </p:pic>
      <p:pic>
        <p:nvPicPr>
          <p:cNvPr id="28676" name="Picture 4" descr="http://t1.gstatic.com/images?q=tbn:ANd9GcRx7WS1r1OVLaQIJdDslgOZhFjT32JA6Vx35bbuAJ-QQ1lcvx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132856"/>
            <a:ext cx="1800200" cy="1800200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19872" y="4221088"/>
            <a:ext cx="165618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Lavabo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78" name="Picture 6" descr="http://t2.gstatic.com/images?q=tbn:ANd9GcSJWAElEHFn6kaE0eMwSdDtvRUyMe0pkRHXuPtznb5L6UOcq_J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157575"/>
            <a:ext cx="1711077" cy="1703473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228184" y="4221088"/>
            <a:ext cx="165618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Lokum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M-m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5576" y="4149080"/>
            <a:ext cx="1872208" cy="648072"/>
          </a:xfrm>
        </p:spPr>
        <p:txBody>
          <a:bodyPr/>
          <a:lstStyle/>
          <a:p>
            <a:r>
              <a:rPr lang="tr-TR" dirty="0" smtClean="0"/>
              <a:t>Makas</a:t>
            </a:r>
            <a:endParaRPr lang="tr-TR" dirty="0"/>
          </a:p>
        </p:txBody>
      </p:sp>
      <p:pic>
        <p:nvPicPr>
          <p:cNvPr id="4" name="Picture 4" descr="http://t0.gstatic.com/images?q=tbn:ANd9GcSMBMHHqV82r9Ov9lXzxJe3h2UcC5M3nLsf-gqd2EKE6HsTUxq7O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2143125" cy="2143125"/>
          </a:xfrm>
          <a:prstGeom prst="rect">
            <a:avLst/>
          </a:prstGeom>
          <a:noFill/>
        </p:spPr>
      </p:pic>
      <p:pic>
        <p:nvPicPr>
          <p:cNvPr id="29698" name="Picture 2" descr="http://t2.gstatic.com/images?q=tbn:ANd9GcTgl0Ldaf8FRz6zqh5_PAVTibmp0-JkzA2PcGhkccD-PgXInJ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2018821" cy="1512168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347864" y="4149080"/>
            <a:ext cx="1872208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Makarna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700" name="Picture 4" descr="http://t1.gstatic.com/images?q=tbn:ANd9GcR5iitjzwgI-xjNqUdqvvc6v7VFoj4ciXKpG39TAlfBRuO7kviLK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76872"/>
            <a:ext cx="2018821" cy="1512168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00192" y="4149080"/>
            <a:ext cx="1872208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Merdiven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N-n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71600" y="4509120"/>
            <a:ext cx="1296144" cy="576064"/>
          </a:xfrm>
        </p:spPr>
        <p:txBody>
          <a:bodyPr/>
          <a:lstStyle/>
          <a:p>
            <a:r>
              <a:rPr lang="tr-TR" dirty="0" smtClean="0"/>
              <a:t>Not</a:t>
            </a:r>
            <a:endParaRPr lang="tr-TR" dirty="0"/>
          </a:p>
        </p:txBody>
      </p:sp>
      <p:pic>
        <p:nvPicPr>
          <p:cNvPr id="5" name="Picture 4" descr="http://www.deneyimkupu.com/wp-content/uploads/2009/08/not-almak-150x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2071702" cy="2071702"/>
          </a:xfrm>
          <a:prstGeom prst="rect">
            <a:avLst/>
          </a:prstGeom>
          <a:noFill/>
        </p:spPr>
      </p:pic>
      <p:sp>
        <p:nvSpPr>
          <p:cNvPr id="30722" name="AutoShape 2" descr="data:image/jpeg;base64,/9j/4AAQSkZJRgABAQAAAQABAAD/2wCEAAkGBhQGDhQUEhIRFRQQGBIVFhUYFxUQEBUVFRUYFhQWGBYXJzIeFxskGRcVHy8gIycpLiwsFh4xNTAqNSYrLSkBCQoKBQUFDQUFDSkYEhgpKSkpKSkpKSkpKSkpKSkpKSkpKSkpKSkpKSkpKSkpKSkpKSkpKSkpKSkpKSkpKSkpKf/AABEIALsBDgMBIgACEQEDEQH/xAAcAAEAAwEBAQEBAAAAAAAAAAAABQYHCAQDAgH/xABMEAABAwEDBQoKBggFBQAAAAABAAIDBAUGEQcSFyHRCDFBUVRVYZKTlBMVFiIyUnGRobEUIzRzgYIzQkNicoOyszVEdKLBU2PC0uH/xAAUAQEAAAAAAAAAAAAAAAAAAAAA/8QAFBEBAAAAAAAAAAAAAAAAAAAAAP/aAAwDAQACEQMRAD8A3FERAREQEREBEVYv5lAguFAHzYvkkxEcTSA95G+cT6LRiMT0jfQWdFkV2N0PBas4jqoDTB5wbKH+FjBO9n6gWj97WOPAa1rgOcNXCg/qIiAiIgIiICIiAiIgIiICIiAiIgIiICIiAiIgIiICIiAiIgIiIC5KyqXmN6LXnfjjHE4wxDfAZGSMR/E7Od+ZdSXitDxTRVE3/Rhmk/FjHOHyXLOTa5Zv1aLYSSImAyTOHpBgIGAPrOJAHtJ4EFTXR+QO+ZtyidSyuxkos0MJ33QO1MHTmkFvsLFIX7yVUVXZUrKemiilp43PiexoEhcwZ2a52+/OAI84nWcd9YxkZto2LblPrwbUZ0Dunwg8wdoGIOq0REBERAREQEREBERAREQEREBERAREQEREBERAREQEREBERAREQVPKtP8AR7CrSOGIt67msPzVL3N1mCKiqZ/1pZhH+WJgd85T7lc8q8P0iwq0DgizvwY9rj8AqzudagSWRI3hZUSY/mjiIPz9yDUntzgRxriyzqnxXWRyD9jKxwP8Dwf+F2FeS1hYVDPOSMII5H6+EhpzR+LsB+K41pKd1dKxjdbpHNYOkuIA+JQduBF/GjAL+oCIiAiIgIiICIiAiIgIiICIiAiIgIiICIiAiIgLJMvl56q7Yo/os8kPhPpGfmHDOzfB5uPsxPvWtrEN0v6NB7ar5RILXRXDrquJj/HlaM9rXYZjNWcAcN/pX20d13Ptd1GbVcrH+yw/dxf0BexBQdHddz7XdRm1NHddz7XdRm1X5EGb2pkzraunlY62qyQPY9pY5jM14c0jNOveO9+KzDItQzW1NUU8NfUUhDWy4Rhrg/NdmOxB3iM5vvXS65hfapyWXnqH5hcyN8/mDVnRzML4hjwDF0Z/KgkMsMk93c2jfalVVGYB8sbw1rGtDgY8c3fJcCcP3QeEKAyUXKkvjX/VyuhbSgSmZrQ5zHg/VBoOrOLgT7GFVu0rQmvXWOlfjJPUv3gCSXOIDWNHFvNA4gAupsmlyhcez2REDw0n1k7hrxkI9EHha0YNHsJ4UEZo7rufa7qM2po7rufa7qM2q/IgoOjuu59ruozamjuu59ruozar8iCg6O67n2u6jNqaO67n2u6jNqvyIKDo7rufa7qM2po7rufa7qM2q/IgoOjuu59ruozamjuu59ruozar8iCg6O67n2u6jNqaO67n2u6jNqvyIKDo7rufa7qM2po7rufa7qM2q/IgoOjuu59ruozamjuu59ruozar8iCg6O67n2u6jNqaO67n2u6jNqvyIKDo7rufa7qM2po7rufa7qM2q/IgoOjuu59ruozarFdawJrBY8T1s1WXkEOkAaWADAgYcanEQEREBYhumPRoPbVfKJbesQ3S/o0HtqvlEgvlmZTrMhp4murqcFrIwRnHUQ0AjeXp0pWXy+n6x2L2WTdqlfTRE0tMSY4yT4GMk+aOhevyXpOSUvYxbEERpSsvl9P1jsTSlZfL6frHYpfyXpOSUvYxbE8l6TklL2MWxBEHKnZY/wA/T+87FzflKvY2+dpyVEbM2PBsbOB7ms1B7uk8XAMBwYq15bL1U80/0Kjhp2NhP18jI42udIP2Yc0Y5reHjdq/V10ywbk1Fv0dVVRjCKiZnOJHpuGBcxvSGYuPFgOMILnkXis+xpDWVtVAyVuLYInHzmcDpXDj4Gj2niWy6UrL5fT9Y7FQ8gH0e26CWGWCB8lNJji6ON7vByjFusjE4ObJ8FqfkvSckpexi2IIjSlZfL6frHYmlKy+X0/WOxS/kvSckpexi2J5L0nJKXsYtiCI0pWXy+n6x2JpSsvl9P1jsUv5L0nJKXsYtieS9JySl7GLYgiNKVl8vp+sdiaUrL5fT9Y7FL+S9JySl7GLYnkvSckpexi2IIjSlZfL6frHYmlKy+X0/WOxS/kvSckpexi2KPvBduljoqgilpgRDMQRFGCCI3YEHBB5JsrNlQDE10P4Z7z7mgqLq8u9lU3ozSyfwRSf+YC5gALt5SdHdSstD9FSVT8fVhkcPeAg3Ks3SFHH+ipqp/8AF4OIfBzj8FC1e6We7HwVAwcRfMXfBrR81RaPI9atbvUT2g+u6OL4Odj8FO0W55tGp9N9LF0Okc93uY0j4oP1Vboi0ZvQjpI/Yx7j/udh8FC1eWm1qv8AzZaOJkcLPiG4/FXWi3NL3fpa9o6GQl/xc4fJTtHucaGL9JPVv9hjjb/ST8UGJ1d/bQrvTrqsg8HhpGt9zTgtFyFXzgsT6Ya2qawymnzDI5xLs0S52GPFi33rRaPIlZVJ/lS8jhfLK74AgfBVHIpYkFRV2sx8EL2xTsawOY2QMaH1AwbnY4agPcgv+lKy+X0/WOxNKVl8vp+sdil/Jek5JS9jFsTyXpOSUvYxbEERpSsvl9P1jsTSlZfL6frHYpfyXpOSUvYxbE8l6TklL2MWxBEaUrL5fT9Y7FL2JeWmvI1xpZ45hGQHFhxwJGIBTyXpOSUvYxbF6qKzYrOBEUUcYdrIYxsYJ6c0a0HpREQFiG6X9Gg9tV8olt6xDdMejQe2q+USDY7H+yw/dxf0BexZzZ1vW22CMNsulLQxmafpLQSM0YHDHVqXo8f27zVS96btQX5UPK/fvyLoCI3YVNTnMi42DDz5fyggDpcOIr8+UFu81Uvem7VgGUO9k177QfJOGNMX1TWMdnxsDCQc1362Ls449KDw3Wu3LfCtjp4vSlPnOOsMaNb3u6APecBvlda2NdiCw6FtJGweBawsIO+/OGD3O4y7Ek+1Y5krsG07qwGeCzYZTWNY5skk7YniIjOa0N32g+l0+bxL63gy+VliSyQOpKQTR+a7CV07Gu4QczUSN4gHUdSCHyTyuuVeWWjkOqQzUxx1AuYc+J345uA+8XRi41tW9tRa1f8ATXOa2ozmPDmNDAHRgBhA6A0b/FrVssnLzadnu+skinb6skbW6uh0Waffig6eRY3djLPXXvkMdNRUjpGjHMdUeCcRwlofhnYcOG8rN4/t3mql703agvyKg+P7d5qpe9N2p4/t3mql703agvyKg+P7d5qpe9N2p4/t3mql703agvyjrx/Yan7mf+25VLx/bvNVL3pu1eO2bdtp9LMH2ZStYY5Q5wqWkhuYc4gcOAx1IPlufIW+Js7NbnGaYZ2AzsMGcO+tPWFZILVtOjsvNo6GCeLwspz3ziJ2dg3EZp4tWtXfx/bvNVL3pu1BfkVB8f27zVS96btTx/bvNVL3pu1BfkVB8f27zVS96btTx/bvNVL3pu1BflkeQ/7dbP8AqGf3KlT3j+3eaqXvTdqz3Jdado0tVaRpaOGZ75mmZrphEI3582DWk+mMS/X+6ONB0AioPj+3eaqXvTdqeP7d5qpe9N2oL8ioPj+3eaqXvTdqeP7d5qpe9N2oL8ioPj+3eaqXvTdqsV1q6trmPNdTRU7gRmBkgmDhhrJI3teCCcREQFiG6X9Gg9tV8olt6xDdL+jQe2q+USDY7H+yw/dxf0BexeOx/ssP3cf9AXsQeC3602bR1Eo34oppB7WRucPkuRLoWL5S2lT05xInlYH8eZjjIeqHFdd29Rm0aOeIb8sUzB7Xsc3/AJXMuRTBt4KXH/vge3wEn/1BvOVC8xubY8skXmyOzYYcNWa5+oEcWawOcP4QuWrIsia8VQyGBjpJZTgBwk75JJ3gBiSSt83R0bnWXAR6LahuP4xSYf8AKgNzVQMklrJSAZI2wxtPCGvL3O95Y33IIS9ORCS6dlPqpKgPliMZdGxv1bWucGuwedbiC4cA4V+Lp5HRfey21NNUhswdIx8Ujfqs9p1APbrbi0sOsHfXQt4rKFuUU8B/bxSR+wuaQD+BwP4LJdzdaRayspnaix0coHDi4FknuzWe9Bj9ZQ1Vxa4B4fBUU7g5p9nouaRqc08esHWONdXXIvO299nQ1IABkbg9o3myNObI32ZwJHQQqfl7uuy17LNSGjwtEWuDuExvcGvaejWHflPGVE7m20TLR1cJ3opY3j+awg/2/ig2NERAREQFHXj+w1P3M/8AbcpFR14/sNT9zN/bcgom59/wT+fN8mLTFme59/wT+fN8mLTEBERAREQFkeQ/7dbP+oZ/cqVriyPIf9utn/UM/uVKDXEREBERAREQEREBYhumPRoPbVfKJbesQ3S/o0HtqvlEgtVnZJIJ4I3GttQZzGHAVRAGLQcAMNQXp0PwcttXvR2K4WP9lh+7i/oC9iCh6H4OW2r3o7FhF87uHJ/bJjJm8E1zJI3tdmTOhcdeDx+t6bccN8FdZqk5U8njb+UgzMG1MGLoXHUDj6Ubj6rsBr4CAePEIWryPUt46LOhrq+QTMD4XSTmaEktxjc5pGsax076yO5tk+JrY+h176qlEh8E4xSGAiT9kS4anMJ1A73ng44KwZO8p02TiV1DaEcvgWOIwI+tp3E4nAH0mHHHAceIxxwOyVFn2ZlMha4inqmgantOErMeDObg+P8AhOHsQReh+Dltq96OxZVd657Ka9E9A6aqYw+GDXxymKZwDRMzOeB53m7+rWV0ZSwCkjawFxDAGguJe8gDAZzjrcek76w+/VUy618qapkcGMe2F73HHANLXwOPuagk8pGT2nu3ZNRN9MtFxa1rWskqS+Nznva0Atw84a8cOhVfIjcZt6YqqSSariax0TGmCUwhxwcXZ2A14At6y8OUzKHJlMqY6WjZIYGvwjZh9ZPKfNDy3gABIA4ASTv4DcsnV0RcqzY4DgZDjJK4bxlfhnYcYAAaDwhuKCJ0PwcttXvR2Jofg5bavejsV8RBQ9D8HLbV70diaH4OW2r3o7FfEQUPQ/By21e9HYvFbOSaClpZnistQlkUrgDUktODCcCMNY6FpKjrx/Yan7mf+25BjmR/J/FeWy/Cvqa6M+FlbmwzmGPUG683Df176vGh+Dltq96OxR+59/wT+fN8mLTEFD0PwcttXvR2Jofg5bavejsV8RBQ9D8HLbV70diaH4OW2r3o7FeycFn15MuNnWA8sa99Q9uoiEB0YPTI4hp/LnIPtofg5bavejsWeZLbjR3gqrSY+orYxTTNY0xTGJzwXzDGQ4ecfNGvpPGpqPdKQF3nUU4HGJGOPuwHzX63P9YLRqLVlaCGyzQvAPpAPdUOAOHDgUFn0PwcttXvR2Jofg5bavejsV8RBQ9D8HLbV70diaH4OW2r3o7FfEQUPQ/By21e9HYrDde6jLqte1k1VL4QgkzymYjAYYNJGoKbRAREQFie6UiMraHAE66neBPBEtsRBndnZZbOpoI2ufPixjGn6iXfDQDwL0aa7N9eo7CbYr5gmCCh6a7N9eo7CbYmmuzfXqOwm2K+YKPt23Ibt0756h4ZHGNZ3ySdQaANZJOoAIMwvfeuwr7MwqBUZ7Rg2ZkErJmdAdm6x0OBCyS0rHhsmTPoa+R2GOGMNRTTjoxaCD7cR7FqVVulIWSER0MrmcDnStjeRx5gaQOstBuTlBpb9xudTlzXx4Z8TwGyNx3jq1Ob0g+3BBzML42m0YCttDDe/TT7VGzOfaE0ZqZpD4QtDnuEk0jG52BODtb8AScAda7SwWO5Wx9IvBY0Y3/Cxk+w1Ef/AKlB5rj25YVxRnROqZJyMHTvp5S/DhDQBgxvQNZ4SVb9Ndm+vUdhNsV7X9wQUPTXZvr1HYTbE012b69R2E2xXzBMEFD012b69R2E2xNNdm+vUdhNsV8wWO5Y8rj7BeaKidmzADw0w1mPOGIYz9/Agl3Bjq17wWOTLlZcRwdLMDxGCUH5Lw2xltsuspZmNmkzpI5Wt+qkGtzCBrw4yubaiodVOLnuc5zjiXOJc4k75JOslfNBuGR/KPR3WsvwNQ6UP8LK7BsUkgwcG4ec0YcCu+muzfXqOwm2Ly5A6Yw2Gwn9pLO4ewODPm0rRsEFD012b69R2E2xNNdm+vUdhNsV8wTBBz3ldyvi3o20tC+RsLxjO8tdE9+O9Fg7WG4azx4gbwOOQLZcu2T6ofWOroI3yxStYJc0Fzo3MaG4lo15haG6+Ag44aljgYScMNfFwoPytcyJX0pLnQ1P0l0odO+PNDYpJBmxtdrxaMN959yr1zMj1bet7S6N1PAcCZZGlpLf3GHznnp1DpXTFg2FFduljp4G5scIwHCSd9znHhcSSSeMoKnprs316jsJtiaa7N9eo7CbYr5gmCCh6a7N9eo7CbYmmuzfXqOwm2K+YJggoemuzfXqOwm2Kw3YvhT3va91MXkRENdnMfFrIxGGcNam8EQEREBERAREQFi+6VqHtp6NgJzHPmc4cBc1rAz4Pf71tCoOWq67ry2Q8xtLpaVwnaBrc4NBEjRx+YScOEtCDlpaxudbMkntOWYAiKKFzHngLpHNzGf7S78qzKyqVlZURRyyCKOR7GvkwzhG1zgHPw4cAcfwXYN1rtQXTpGQUzcGN1l2++Rx33uPCTq/DADUAgl1itbVeVV+IWt1ss9uaSNYBiY97vdK8N/BXnKVlDiuLSuOc11TICIYt84nV4Rw4GDf6cMB0U7c+3ae1k9oTYl9USyNzvSc3OzpX48Oc8AfkKDYkREBERAXIGUez5bNtisbMDnOmlkBP6zJHl7HDoLSPlwLr9Ql5bl0l72gVUDZC30Xa2SN6A9uBA6N5Bxupu6d0ai+VS2GnYSdWe8/o428Lnu4B0b53hiuhaXIPZdM7ExSv/dfK/N/24E+9XizLJhsWIRwRRxMG81jQxvt1b56Sg+N3rEZdyjhp48cyBjWAnfcR6Tj0k4n8VIoiAiIgL5ClYHZ2YzO48Bne9fVEBERAREQEREBERAREQEREBERAREQZhfjIVTXke6amd9GmdiXADOp3u4ywa2E8bdXQSqrBc28t3Y/AU9RnRN81ubNGQ1vAGmYBzB0DBbyiDC7u5Bqi1ajw9rT52JDnMa90s0h4nyn0R7CThvYb62+lpW0UbWRta1kYDWtAwa1rRgABwABfVEBERAREQEREBERAREQEREBERAREQEREBERAREQEREBERAREQEREBERAREQEREBERAREQEREBERAREQEREBERAREQEREBERARE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0726" name="AutoShape 6" descr="data:image/jpeg;base64,/9j/4AAQSkZJRgABAQAAAQABAAD/2wCEAAkGBhQSEBQSExQVFRQVGBgXGBYYFRYYFxgUHBUcFhQVGh0YGyYhGRskGhUUHy8gIykqLCwsGB4xNTAqNSgrLCkBCQoKBQUFDQUFDSkYEhgpKSkpKSkpKSkpKSkpKSkpKSkpKSkpKSkpKSkpKSkpKSkpKSkpKSkpKSkpKSkpKSkpKf/AABEIAOEA4QMBIgACEQEDEQH/xAAcAAEAAgIDAQAAAAAAAAAAAAAABgcEBQEDCAL/xABKEAACAQMCAgYGBAkLAwUBAAABAgMABBESIQUxBgcTIkFRFDJhcYGRI0KCoTNDUmJykqKx0QgVFiRTc5OywcLSVKOzNGOD4fAX/8QAFAEBAAAAAAAAAAAAAAAAAAAAAP/EABQRAQAAAAAAAAAAAAAAAAAAAAD/2gAMAwEAAhEDEQA/ALxpSlApSlApSlApSlApSlApSlApSlApSlApSlApSlApSlApSlApSlApSlApSlApSlApSlApSlApSlApSlApSlApSlApSlApSlApSlApSlApSlApSlApSlApSlB85rnNdYajyAAknAG5J5AeJNB20rotrxJBqRgynxByPbXdQc1i2fEFkaRVzmJ+zYHwbSr/ACKuprKrRWp7PiUyZGJ4UlUeJeNjFM36rWwoN7SuM11Wl4kq642DLqZcj8pHKOPeGVh8KDurgmua+ZGwCfIGgr/pH1tCylKzW47PGQ6zMWxnHq9kMHcfWrZcM6z7aWSGF1khkn0mNXMZLBxmNhocnDAjfHvxVQ9cDd8A+Mcf7Ta/9K0nQ7pODPFDdNqRDD2EzDJtmifVHg8+zyTke6g9UA1zWPZ3GtAfHxAOcHxHtHiD4gg1kUClKUClKUClKUClKUClKUClKUClKUClKUGKGrQ9NOK9jb6idhlj7Quyj/EaM+0AjxraNcBRknH8fIeZ9lV710XLmxjUKVSWVISx9YB2D5x4D6LG++/Kg03RrpNf20y380cp4ZMVSSR3XA1PpjuArNrChmA1YwVI5gLVw/zqh9QNJ5aFJU/bOE/arQdIuj8bcNuIcaj6O8aFzkBuz0x4Hqpvp5AV3dXfE2n4ZbO5y6qYnPm8TGJj8SmfjQbj0qcjuwgf3koH/jD/AL60vG/SEuLOfTCD2jQM3ebSkqE7k6cgyxwDA8SPKpODWp6W25ezl0jLoBKg/wDciYSp+0goO8+lAfiG/wARfv71aPgt5cQyXcTW6vpk7ZUhlXOmVQ5x2ugHMomOSR/rUotpw6K6nKsoYH2EZH3GtPcKI+JRvy9IhaInzaJu1iH6sk5+FBk/0ijXaUSQnGSZEIQe+QZj/arKu5wYXZSCNDEEHIPdPIisnTWn4lwKIKzoDG3j2bFA2TvrUd18+ZBO5wRQUH1zN/Wiv5PYj5Qn+NQzhR0xyt5vEg+TsR+xUq617jXfSDzlb5IgH+6o3Yx/1TV53OP1YT/zoLX6uOsgxYhuGJj2UMdyvgASfq+R8PHbcXPFMGAZSCDyIrybGcbirE6u+sQwMIZmJiO3np8Mj2fu9oxgLypXxDMGAZSCCMgjyr7oFKUoFKUoFKUoFKUoFKUoFKUoFKUoNBCBnJ3bzPh7B5CtL0+4eLqwmtg2JioeIDdu0Rg6bAE4JGCcciazULNzOB5Kd/i38Me81lxMkakgBVGWbG3tJPmaCOcU6aB+GLchSEMfakllyDHuV0jP44JGQccztXR1L28p4PCTLpDNKRhAX/CtklnJByQT6tQLrN4kqp6HAoV7iUu6g/WZydG5wMFiCNhqZz41bnRma2s7SC1E8RMUaqcOu7Y7x2PixJoN0nDW8bic/wCEP8sYrF4lHHEuZbySENsC0kQz7BrQg19XXSWBEZhIjMAcLnGpvqrk+ZwKpzrO6atBKFiw0h2eU82xnlz0pnOF8B7cmgsnoXbymwVYLraFpIE1pHNHoikaKJsx6CwMao3rZ3506TSXkSwTNFBOLeZHZ42aJwDmFyscmpfUlfnIMe2tb1GLOeHPNPn6ed5E5+poVCd+QLIx9vPxqb8d4cLi2mgJwJY3jz4jUpXI9u+aDDj6Wwhgk2q3diAFnXs9THkqv6jnbkrGthxNvoj71/zCsbg1yLqzid1BEsal0YA7le+rDlscjFau+6PpbLrgd4owDmAHMJwvd0q2eyxpBwhUc8g0FC9JrRrniSooyXe4YD3Jk/5KjlpcqLaNdQ2llZgdsErGE9+yN86srq2AfjutuUVvcS58szFCfkakPUnGlzLxG+CKFkn7ONQoCpH6+FHgTrXPmRQVCjAjI3HnQt4jnXpbjfQCyusmSBA5/GIAkns3X1vcciqR6d9A5OHuDnXC2dEmMfZYeDfv5jxACR9WnWY8csNrOQYnPZhuTJId48nOCjbrjGzY8CALtrx+Rn2bc/EeOfgQD8BXp7q+6Qm94bbzt65XRJ/eoTG528ypPuIoJFSsa/4jHAhklkSNBzZ2CqPeScVi2PSW1n/A3MEn6EqN+40GzpXANc0ClKUClKUClK4zQc0pSgUpSghMVwx9UY9rbfdz+eK13SbinYRF3kJ0jXjYLnlGMDf1u/uTtERWXFdgnuhm9oG3wZsA/A1XvWrcvK8NqO608qoN8+CKmfjLJ86DE6IdE575J+KgkTI2qzUnZnjYM2rfdWwY8ebNV0cG6SQzWsVwHWNJFBAZlXDcmQ5PrKwII9lR27kbhlgoWSNY4VCjER2VRl23kOWwGI82IHjVRcHPEL2fFmPR47hpXjLMEDspDS4l06mOW1FQdOS2AMYAek5FSaJlJDxupU4OQVIwdxUPl6nrOW4E87Sz49WN2UIN876FUt8Sc+NVX/OHFeC3KyXCsO0OCxfXBPgDuMQSA2kbMcMMeWQbt4R0llnt4rhLcSxyqrL2MqlgDzyJhHy3zgk7bA0H1xHgNvDFqijMJUqEEDvAutmCJqWIhSuWGcqRjfG1Uh1mdL9MyxJI1wVG8smGy3LKqBpQHyUD25OauvjN/bXULWs0j27SFVXtFaFu0BEidmXAWTdRspYHBHnUI4Z/J+h7ftbu4adc5Ear2SkeTHWxx+iRQbbqk6RhOGW8dyWidy5jaRWWN0aRigVyNJO/q5z7KlXTCfTasff/AJGratYRmPsiimPGnQVBTTjGnTyxjwqEdMeFi1t27OSQRMGxAza0RuepC2WUYJGjOkbYAxQVt0Sn7NeL3IPejsdKnyMpLD7wKk/UiZbXhXbhDLBJLI7qgJmTGmMuo/GrhMlB3tjp1E6aiHClCcH4vJ4u1pET7tJI+ZNWt1KW2ngdpkYLdq3znfSfligmltdK6h0YMrDIYHIIrC6R8DS7tpLdxs42P5LfVYe0HBrrvLB4nM1uMk7yQZAWTzZM7JL7dg3JvBlzbG/SVNanbkQQQyt4qwO6sPI0HlCe3MU5jcYKPpYe5tLD99XH1F8SVI7uzZxrS4LKpbcgoofSD4alJ286r7rmshFxS407a1WX4suCfmpNTvqq4ZHLccSV0DpriOCOUmZG1A81bdcEbjAoJJ1l3ahY0ZUcaJX0uiuuQFQbMCOUjVTnRno7Hf8AEBbvDD2awtPIUVkYKOQXs2UEnUnMeJqb9ZIMMkidrJIqxIEEhDMmdRZA2AzD1Dlyze3lWL1Mw4l4jckYUGC3U+46ZPkAhoJB1adJYLeB0nuUQHs2jjaWRtAMSlgDKzEgMSu2F7vLnmY/06sf+qi/Wquuj3VzZ3NpHfTNOj3AMrpHKyrrdixIxyG9a/ivR/h8GdKznH5VxIfuzQWqenNl/wBTH9/8K4PTuy/6hfk//GqBv+OQJskC/aZz/urRXXSYn1Y4x8G/5UHpr+ndl/bfsSH/AG1x/Tyz/tW/wZj/ALK8rS8ffyQfA/xrEk4vIfED3Af60Hqfi/WJbrBKYTJJMEbs0Fvcd6THcG8eB3sbnaqv6R8XeEwlLriCTFA0mm7dl14JYlJTpK4BONgPLaoP0KldrhJCfUbbkPqEHkPzl+ZrN6W8Sz2758BGvvc4b9hH+dBLujXWre9jLOblJoYCnaC5tzGw1kqgD25bJJGM6T7quzgfETcW0M5QxmWNJNB5rqUNpPtGaoZ+AFeHcK4UuVl4jMLifGAwi20g58lOfehq/VuFHcj7xXbSu4XHIE8l+NBlUro1P5L+sf8AjSghMV+ngdf6Cs/z0A1BOmkgTjHDpWSTSZRjK4yx0JgZOxBCnfHrjyq0LS2yQOQ/gM1g9MehiXtsYWbSwIaKUDvRyjdW93mM8j4HBoIf11yStw3KxSKgcCRm0YCkgqe6xPrqg5eNSHj9up4fELWOZZbURzWumCRl1xrlUJjBGmRcockA667eD8dDp6DxNUjuCpRlfHY3K4wXiY7NkblfWHlW54B0bNmFSKdjbLnEUg1lFxsscmQQoO+G1eW1BgXvFLHivD2i7WI+kQl1QunaKwGzAHfUj4GcbEVgdREjNwaPVyEs2n3a8n9otWlm43i7vOE2JimF3mSJsoY7WVtQvA2SQxUgSBFB3c59k74L0JjtLaKCCSWMxqBrVvXb6zMjZQljknu5350G/mt1dSrAMp5ggEH3g1qJOjpjybSVoDz7MgyW5OMAGNiCg9kbJ8a59JuofXRLlN+9F9HKBnu/RuSr4GckODtsu+Bm8O41FPq7NwWUgOhyroSMgOjYZDgg7jxoMFekZiIS7QQEnCy51W7knCjWQOzYkgaXAyTgFqjvW5cabVR5iT9y1O5YgwIIBB2IIyCPEEHnVTdanDVtoljjLCIr3YsgpH3gCI9sqp27udI0jAG+Qgdw5To9dE/juIsB7VSLb5MPuq4erjiZisbG2nQRM8KGJs5SUaNZUNjaUAklDuQCVyAcU10gmx0dtR/a3NxJ8pdI/ca9C23BY3sYreRQyCKNcciCqjSykbqwIBDDcEAig29ay/4WS/bRNol2Bzukijkkg8eZww7ynzGVONw6/khkFtcNq1E9jPgASjc9m+NhMoG/g4GoY7yrupJAoJOwAJJ8gOZoPOHXFOZuLYZCjdlFGykg4OpskEcwQwwfLwFWZ1MWeLe6uPC4uGK/oooQ+H5YcfCqb4jeycT4tJJCNTTykRAnw9SLPkAo1Hywa9AcEibhtvHbyLrgiUATxqc8+8ZU3I3OTIMg5JISgrDrFvNV5Oc5BmHuCxoiOPd9Gx+Jr76Jzm16OyS5xJcG8ud/JY+wUj2a2jPxqK9ML4N2r5zr7Z/8Vjj/AMlSvpHF2NjaWrKAUgsos/nyym5uV+VrGfbkUEolvRBZwwjYRxqvyXFVn0j4wWY71tek3HeYB9lQC+vMk0GPd3GTWC7V9O9dDtQfLV8k0avqCPUyr+UQPmcUE06KxdnFq8Qufi2/+XRXxbcMN5e2dnue3l7R9/qE6SR7o4mb7VZK7QYXYuQq/EgJ/tFbvq2YRTcS4rp7lnAyRA8mk06EGfA6UUfboJj0egTiHSS8nODDYRLbxgZxqOV8/AicY9tWskQUYAAA5ADAqv8AqO4M0XCxNJkyXcjzsTzwe6vzC6vtGrDoOMUrmlBprQgDB8MkfEYxXc5yT5bfuxXwsddypQdNzYRyoY5USRDzV1DKfeGGK1Y6vOH4x6JFpBzpwdGf0c6furfqtVv1j8ekjt5Z0uGQxylUiR3jOEOks2kjWSwbntjTtzJCUdJ+i4a0UWiJFNbMJrYKoVRIo9TC47rrlCPbW56P8ZS7tormPOmVA2DzU/WQ48VOQfaKjPVJ0vk4hw/tZt5I5GiL4A14Csr7bZwwBxtkGu/q5OP5wRTmJL+cRnwwdLyAeYEjOPhQTGtdxPgUU5VmBWRPUlQlJU3BIVxvgkDKnKnGCCKzJ7lUGWOP3k+QA3J9grS3PS9V3EFw65xqEYUeX4xloODxOa1OLr6SHwuUXdd8fToPVG4+kXK+sWCAbwDrtugdGCCNCEEbghpCcj4LUxXrOse07OR3ib8+NtI97oGQfFqrDrgMKJqt2UxSFGXQ2pMhXLaNyFGfqrgZ1HGSaDQ8ftSOF8GtwAe0DNgnGTJcFgOW3rYzjlmvRnCeIiRSukpJH3ZIzzRsfeCNww2Iqg+JRF7no9CN/orJiPzWYMT8gxq9+LcOZiJocLOg7pJwrrnJikx9U+BwSp3GdwQyuJcNSeNopF1I2MjJBBByrKRurAgEMMEEAggiqo61ums1tA3DA3aTzYXtVPfNudhqVR3ZmOVwNiO8MZ0iW9IOsMRW6iCN5L2UtHHa6fpFlGz9oByVSQS2dJBBBIINanof1Sqpe64i3pN5Nux1ECInfMZXBEg2w4xp0jTjFB89UfVobJPSrhR6TIuFX+xjPNf0ztnyxgeJM74/ddlaTyeKxOR79Jx9+Kwk4k9syx3BLRsdKXOBjP1Unx6jHwfAViMd0kBsPrJuivDZAvN2jQe0GRS37Iag8/cUt+2nitt/pZIYduYDMP4rUp64+NaJoQnITTMR7Y0jhj+AXV8zWq6KRCbj0Od0hklmPsEKEofg0YqZdTNgt5NxG5uESVDKEjDqHC7sz4DAgZBj5c6CmLvjbPz/AHisJ7nNeueI9AbCddL2kHjuiCNx7mjww+BrWv1ZWwOUitn8lntIJAB5BlVH/WZqDym0tfBNerR0Dtwe9wuwceaKqk/ZaPA/WNfC9DrEkhuDKoHj2doQfdplJ+YFB5TrP4ImZl+OPfjA/fn4V6cboPww8+Fj/BH+jVDenvR6ytzD6NaC3fvsxK4JUqYwuCx8WznbdRQV7xG67Ncj8Whb7RGhP2mU/ZNb24smg6P2NimBPxS4EhBJ9TUqxcvA4hPxNRq5tjczxWyZ1XEyRjG/dBC592WJ+zVnRWHpvSYRxsUh4ZAqKyhDpcLgYDAjOpzzB/B0Ft8PtUt4I4lwqRIqDwAVVwPdsK+F4mH/AAQL/nco/wBb632c/CvhOBx51SapW2OZWLgEciF9RT7VUVsMUGLok/KT9U/8qVlYpQYYSvtVr7C19BaDgLVY9ZXVTNey9tayr3iGkt5GYIzDGWVhnTkDccs5OxJq0QK+sUFfcG4LxFLZLOCC24bCuQZFla5lwfWKDSAHO/eYn3VMeB8FjtIEgiBCIDuTlmYnLOx8WJJJPma2NfMgyCPPagre/wCsgZkKAaixAYnlGDgBR4FsZJ9vsGNDJ02hCkNDG5Oe8xYke7eoFxQNG00R1CWB3VgfrKrYJHljGfHIIxUVl4yzHnQWYvS9e0Un1FIwNthnOFJGV945Voes3pT6XpzgaTtgYAQAhRt45dsn3VrLPsYrcXFw4d3z2cCnvafy3P1Rz29laW7vVnKxxRCMswGS7OWJOFGW9UZPIeygschhx/haxp2hhtrdRHqwSI7YucE7FtJJAPM4BIzmr2h4p20Akt8PrzpJyoUgkMHB7ylSCCmNQIIODnFQ9ArQXPSSadQTHbxuFbwGlVtEI/SCSMPZVocRU2khuUGYmI9JQeAxj0lR4lQBrHioyN1wwa9+jT2rm9h1XFy2fSA2NU8X9nF4RMgHcUbHdWJLaxJrC+SWNZUYMjjII8v9D4EHcGu+NwwyNwdwR4jwNR2/gazla5iVngc6riFQSynxuIgNyfy4x6wGpe8CHCQyQhgQQCDsQdwR4gjxFVf1lWfoyW8SSt2DSmQQt3tGheSMTkR989w5xtpKgaas61ulkRXRg6MAyspBVlIyrAjmCPGqc68eI/1mNAd4rd2x7ZCVH3xighXQCYqeKXn1obOQLnl2krd37wfnVsdQ3C+y4Oj75nkklOfeI1+6MH41S/Cpez4Hfvya4uIIR7RGDMR8gavvonbXVlZW8RjSeJYk/B/RzJ3QSpVzpl3LHUGQ8u6edBMqVrLDpHBM3Zq+mXGTE4McoGcZMbgNjY74xtWzoFKUoOKpLrN4oHu5znaFQg+zz/bf7que+ulijeRtlRWY+4DJ/dXmXpHxEmDW/rzSF29wBd/2pF+VBk9WEAPEZLtvwdhA8ns7UqUUH7TufsirH6ieHlre6v33e8nYg+caEge7vtJ8hVbcNBtujkrjebiNwI1wMlo0OMbfndrXoTonwUWljb2w/FRqp9rYy5+LFj8aDbUrpubpYxl2VRy3IGT5DPM11eks/qLgflOCPkvrH4499BlZrmujS35Q/V/+6UHZiucVzXNBxiuaUoFKUoKt62Oqc32bm00rc4GtDsswA7pz9WQAAZOxAAOMCvPnFeCTWshiuInicfVdSPiPAj2javatY97w+OZCksaSKdirorKfeGGKDxKa3XRfovdXkwW2iaRgRlhsib82fkuOfn5V6nHV7w7OfQbTP9xHj5acVvLe2RFCoqoo5KoAA9wFBG+r3oWOHWoRirTvgyuudOQMLGmd9CjYee55mpQRXNKDQ2CeizC35QSb25z6jbs9vv4AAsns1LgaRnekVi8T4cs8ZjfkcEEesrqQyOp8GVgGB8CBWNwbiTNqimI9IiC9oBsGU5CTKCThH0tt4EMuTigw5eHvaOZLddcDsWltxzVju00HhknJaPYNksCGyHojra42txe3UiHUg7GJWHiFVXYfBjICPAgivSxryP054gZZ53Jz2l1Ow/RDsF+GGAoNnZ2gew4Xabf1u6d388NMlsmP8N969SIMDHlVCdEuHA8Z4dAcA2sEQYHGC625uG0+3tLse3K1fgNBjcQ4XFOnZzRxyofquiuvyYGsMdH9H4GaeL83X2ie7TKG0j2LittSg1SxXa578EvkCjxHHgCwZwT7Qo91ILu6C/SW8efKO4Lj5vEn7q2tKCB9ZvHXTh7RtE0ZnYRAl4yMHvOO62fUVvCvP/Su7LMsYzsoGBz1OdZH3qKtrrn4nru7e2B2ijaRh4apW0IfeFjk/WqrOidr6ZxeAH1e17QnwCJ39/ZhVFBYMnBjJxThPCk04sYEmlOMqJAvaEsoYE5fG2fxlXIvDpG/CTsfMRqI1/1cfrVXHU1H6VdcR4q2/bSmKIkYPZL3ts/m9kPs1a9Bi2/DY0OpVGrkWOS5HkWOSfnWVSlApSlApSlApSlApSlApSlApSlArVcc6Qx2y5bdsZCAqDjONTFiFRc7ZJHkMnAraGvNfGOnE0l3eOzd2SZlAwCBHGSkSgsCRhcnbG7sfGgslusa+diUgtYo8nDTSTkkA8+5EACRuAa0t31k3ZmUtZwi4iyI3W4CB0YjVEe1ABRtKnZsgqpG4qF3PT+Z0CNISo+r4fKsWzzdBwhQFRq7zBQR5AnbPsoLxXrMtnikUiWG4VGIhmiZGLclCnGl8tgZBPnXm2ey7W7htvypBHkfnzaAflg1JE4xLb2xXZVkbAbIbBTmO6fzs4PltWl6JzL/ADkkxBZIFkmyQT+BgaRWPl3kU+8igtfq54dFe8T4jLLGsiKSq5XYEzsqEeRCWsJBG4O4xVjpw+5t/wADJ28Y/FTsdY5ABJsEkbE/SBiSfWFQr+T5ZEcOlmbnNMcHxKoipk/aD1ZV/wAQjhjMkrpGi7l3YKoHtJoNbF0qiGBOHtXOO7OAq5JwFEgJic52wrk8vMVuFcEZzkVBbrrese+sa3FwFB1dlbSMoHiSWAGPbyrUWPWBwtgXjjvbYDOWihmWMeZZY8ofeVNBaeaVDeDceFxGos+JxTMeXpEKM5337kRgO2QOW3jWZ0m4zc2lnNMewYqhC4LoWkbuxqAQ25cqAM+NBRfTzjvbXd7cA5Gto0PkqfQrj2ZDt8a0vRCX0e14he5wRELWI8vpZzvj2rEkhrB6RDskWHOcMQT56O7n4sXPwqT8G4J2i8J4aMarmRr2YEEgpusWfZ2UUm35/wAwvLqy4F6Hwq1hIIbR2jg4yHkPaMDjy1afhUozWAlvOdjJGB4aIiCB72dh91dq8P8Aynkf3tj7kCg/EUHbLdKuxO/kN2+AG5rrMkjeqNI825/BR/qR7q7o4FUYUAD2ACuyg6ezb8tvkv8ACld1KBSlKBSlKBSlKBSlKBSlKDg15T6x+GPY311bMp0ySGeJuQ0OxZSPPGSh/Rr1bUY6ddAYOKQdnL3XTeOVQNaHxG/rKcDKn7iAaDyZazLrHaaimdwvMjyHlW34l0ljKdlbQCFPElizscYyTitv0o6n+IWbMexM8Q5SQ5fbPivrKcYztj2moXJCVJVgVI5gjBHvBoO21vmQ5AVgeasAynyyDWy4Xddnb3UhJDSqsK48dUiyS+7uR4+3WtsuHSzNpijeRvyURnPyUE1dHVl1LzLLFdX6hFi70VvkFjJnIaTGwAwDpyScDOMYITroAf5u4fbWl0nYkKMSFsxO8jltJcgaJMuBpYDfAUtUB4/0k9MvWluGYQR59GiXGw5CVsn13G+fBcDxOLwurfXG6EA6lK4O43GK8gyXJhWSN9pYn0EE7kjKOvwK5+NBYHFuk0anTbNLHHy0mVt/fjAqNXvEpPwqs64OA6ZTSfAArjHKtHw76djrmSBBzd8n4Ko3Y1nXPSoQRNb2sjlG9diANZHjg0GV/wD0C5G0vZXAxj6aIasfpx6XPxJqQ2fS5ZYAWErusmqOBp5HiRsZjI7RuQfffl4Yqq3kJOazbO/UL2b6tOSdS41bgDG+2Nvhv50GXPbtdXkcCHUzskSnc5YtgsftMTVzdVNmLjjF9dqPobZVs4MbroXCKR9iIH/5KqboU3ZPPe8hawsyHmPSJB2Nup8Tuxb7FegepXgXo3B4CQA8+Z2x4h/wf/bCUE7pSuNVBzSsRuJx5wDrPkgLn46c4+OK+Q8r8gIx+cQz/JTpHv1H3UGbSsP0J/7aT/t/8KUGZSlKBSlKBSlKBSlKBSlKBSlKDjFdM1hG/rxo36Sqf3iu+lB1w2yoMKqqPzQB+6vvFc0oFUb11dVsjStxC0jL6t5413YED8Mo8QQMMBvnfxOLyrgig8PVxXqvpb1P2F8xkZDDM3OSIhcnzZSCre/GfbVbcW/k4XIJNvcxSDwDq8Zx7xqyf/21BTtZNhZNLIEQZJ8yAAPEknYAedWGP5PnE84/q49vanH+TNSXgH8nJx/6u6wpHeSAbn2a3GMfZoIl0b6Mi/mj4dZ5aBGE13c6SFkcAhfI6AC6oMgku7Y8vR0VpOqhRJCqgAALC2wAwBvLXX0e6NW9lCIbaJY05nHNmxjUxO7HYbmtrQYPoMh9aeT3Ksaj71JHzoODx/WBf+8dpB8A5IHwFZ1KD5VABgAAeQr6pSgUpSgUpSgUpSgUpSgUpSgUpSgUpSgUpSgUpSg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0728" name="Picture 8" descr="http://t0.gstatic.com/images?q=tbn:ANd9GcQjU8Ii1ZpixfAJtcxUu44Ont-g-26Q2JwdMND9p_xrrbpKKEC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060848"/>
            <a:ext cx="936104" cy="1752342"/>
          </a:xfrm>
          <a:prstGeom prst="rect">
            <a:avLst/>
          </a:prstGeom>
          <a:noFill/>
        </p:spPr>
      </p:pic>
      <p:sp>
        <p:nvSpPr>
          <p:cNvPr id="10" name="2 İçerik Yer Tutucusu"/>
          <p:cNvSpPr txBox="1">
            <a:spLocks/>
          </p:cNvSpPr>
          <p:nvPr/>
        </p:nvSpPr>
        <p:spPr>
          <a:xfrm>
            <a:off x="3347864" y="4509120"/>
            <a:ext cx="129614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30" name="AutoShape 10" descr="data:image/jpeg;base64,/9j/4AAQSkZJRgABAQAAAQABAAD/2wCEAAkGBhQSERQUExQWFRUWFxgaGRgYGBgaFRcXGBcXGBQWGBgXHCYeGBkjHBcUHy8gIycpLCwsFR4xNTAqNSYrLCkBCQoKDgwOGg8PGiwkHCQsLCktLCwsLCwsLCwpLCwsLCwsLCwsLCwsLCwsLCwsLCwpLCwsLCwsLCwsLCwsLCwsLP/AABEIAN0A5AMBIgACEQEDEQH/xAAbAAACAwEBAQAAAAAAAAAAAAAEBQIDBgEAB//EADsQAAECAwYDBwMEAQMEAwAAAAEAAgMRIQQFEjFBUQZhcRMiMoGRofCxwdEUQlLh8RUjgiRykqIHYsL/xAAZAQADAQEBAAAAAAAAAAAAAAABAgMABAX/xAAlEQACAgICAgIDAQEBAAAAAAAAAQIREiEDMSJBBFETMnFhgSP/2gAMAwEAAhEDEQA/ANgHUXg75oozXp75/ZYqWD4P8rrXKExz+y4H/D+VjFhPyi9P58CgJlRxSzWMEByi6KBL7IZ8Y9PqgYltmZMGI8sh1K1moYxLWen1Qca8gMzM+pVbLG53jd/xFB66q5sJrcgAsYodaojsmn/kZD0Cj2MQ5vA6D7lEPiqp0VANFZsm73eqh+iZu71Kk+Iq3PQsbE6bGzd3qV79Ns9481WXLnaLZGwLexeMok+oC6LRFbmAf+0/YqkWhWNtKN2bEKhXu2dZtPOnumkC9DvMfNQkoc12cvMTVYskqscWnbT0RFaNVCtLXcjzVxAWVhXi5lIgkP5Crf6Tmz2oyFQQcqzB5A/Yo2LQcCJLpE/8rkMg5Z+4UzIfAmAc31Xp5LriuAe01jHpGS40qWFQcUTES758C8ul3T3XkDCpz/h9lxQnLavQqUgf8S6pBiwHTmvHzVQKkX7ZrGOh8uapjxg3PM5DU9AumNUNaMTzkDl/3O5KTLMAZk4nHNx1PTQckLMCizuiVd3W7DM9US1gaJASCsc5VkIhSIlyrcrSFBwSthSKXBVuVjwh4toaMykbKJHi1VOUoVpD8q/RUR7SAVHO+imNE5qJKGFuE81djQzDiRLlJrlUXLgiBFTBiFtcrWPQjIiIY5XjIRxCmvmodk5szDMp5t/afJQVkOOR50VCTQXYb3mcLptcPUdNxyT2DaMWcjPI6H115LMRYIeK576hSsludDOF+RydofwUehTUkZ+S8UPZbXMSPqiWhEUi4bqI6/kKzp88lwhEB7EuLzTv9F5ajCAOXu0OvvuqQ74frRSn6qVlS3FkoR4mESaJuOQ+/REWSDMgSn7ZCZmdBqTsF1kHvF2ZORlKmlNOmiYVv0csUDA01m53iO426KTyuveq1jHl4Km0xwwElJGX2XxMIo0eJwUp8kYdlYwcujQOVL4gUGAubQzBG9UoFnfDi952IHwnbcEbqEvkJKyseKy29L1DBQrNstZivlOgqVtXQMbSCA4S1WDisEG0PaKNMiOXJcfNySaOriiujYXM0ESSTiuzuERrmmjqO+x9Ewuu8YbGjvV6y+a+qC4xveGIUmmplIaz1y0zSQXjp7C/2LLnhNDefypRt7w8MMuGYE/L/CQXaI2DHgNJHnXlmjryv1r2NaO84ghw/iOeyMXSbYji70Cw7Q5zZyMlUbfLIpjdkNzx3RTKqFvThqIQXwyCZTlLPz3QjKbKNR6LrqiGK6QpJN3wHNEx3vqgbmghsNhbKZFZ6HWfNMRbcO2St+VqtknHYLCvFpRbXTWUttrHbPllP6gJjdd56Erp4ee3UiXJxatD9hkrXww4SNQh4b1fDeNF3WjlaI2S1GE7C4zB8J35HmtHZY+ISP8AlZ+NBDwQV27LYWuwOzGR3GhWaoQ1AHzZewqqFFxBSMT29ERTxYvL0zsvIaMZkO+aeyugsmUO2RRkJuWnyv3U4qyjdBuAMBaDNx8RGg/iDzNTyA3VTivNbIKJTsVHGtXnUXckjvy9MJDGnvH2U5zUFbKwi5OkL+IrwLnCGwzJoAllliFgwOo4Z9TqnkKCzDhpUzLjnPqKpPf1j7pew98f+3JeRy8mbtnoccUtDm7rZhAqu3heEw2QxHEfCCZUNaZLN8PQXxGh7yQDkOXNbOxwQ1sgkV9BkknYr/18DujxGkpV09MkudcToxc5xEzpKYA0E0dfcJrYjXyq6hI1ll91ZBvANE5yp581nLdS6GXVxMNeTDDJGIgiklbwszG5z3d5zZYcVRPz1WhtNxw7XMmYr4hn02KosfCf6c9xxcDoTWWgom1hoLlboeQrW0CeprPmqbbdbX952fKnkkdrvAwyGuEj7ETTyDeQiQS4GZlT8ILaYri400G3VZcLQBQSyRzW5t2E58gklhvM4GYfEZ+x+yYuhueampzKpCSolKLszFstMWHa3MhtxMIBOwJ5+S7bo8WXdYZy1NP8pveF1dk0vaSdXTz6zS6Fbg84fVRk/KjoW1aEVggvtDi7wgUJlOu3VOruucCJMuLgNDKp0WgskABtBIBVXhCayUXKWexnQeatVbIuV6DWM0Sq9GOgvxNo05jSa7Z75DigOIL5D5MaZkGbj9Atnu0wKL6Y7u68Q8c0TaoOIAt8Taj8LL3PG74IWtgumvW4Jvkhs4eaGLC7qtuID3+4TkD+llGO7OLyf7O/taSzRZhU6JFxavLjflR+F1YBmbM2qOhVPT66/YeSHszafNERZxJszmanqarR0rC9uiwlcUVGNFDWknQJRkDW+8A0hoq4+w3Kz1vu1xiCI1xc6XhOXlsp2e04y6If3GQ6Cg+6KdGkV5XNy569HoccMP6K7RbTDEngtPNL7VjiibBSXQFF8RxWxMLDuDTOmfspQo0gGiUslxNKzpTpXRO4IkoQa4NDhzE86eye2S3EE+mVJISyWFrKgDEczqf6TCHZSfouhKWiEmnYjv1gjOa1r8JbM0E86SSK12WNPC0F/Sfvsiy90KO6GTXFnyNR7J/AtTQ2nupalLyLW4LQBctp7KCGvBa+swc0VZ7YYjiQJgCU6AeqHjw+3iNZSRr/AFy2TqCwNEgBTKWSdW9+icml/TD8dWeJ/tlrTOZmdKjdHcKcOPZDxRXmbq4B4W9dynV/u7gpMV9kRd9oa4UINND7J4S7iB3SZFl3tbJwEpToNd0TZ7QCAURQN+fAs7breIRdM6zG5BQd2BbHd5xMUJzf5AjzNPnRY7/TXWeJNxm10pEcswUxgXmXOBcRhlMDnr1OSlf8cRYYYwgPJEjsRqfdTclMtGLhoY2G1AN3Q3Eb2RmMhzkMQJAOct51IH4UbNcT2sBbGM9ZgEHyzHqk1oMZkYdoGlpd4m5ec8k6uKpk0k5WhvY7ohBoqZHSZnLySe9bjMI4obH4STMDvBo0qFrYTGyFfJHQmAg/n2Vlx0qJ/kd2YS7Y8nidN5rYQbQJBLWXM2I505zE5SpQIYWgwnFhrLI7hU+Nz4aYvNx59GotFjESAXNPeactp+EjzBB8kRc9rxNHzkfdA8PW0OJacnDCfPI+RkfJdsTuzjOad5y60cPVenalFSR57VOmaGpXl6EZgfldWAKrC32BPoMX1A9VNwpJQsxlPmJf+wP/AOVKIVn0g+2Qml18xpQnDkmCz992nMbqPLJRiy3HG5GTsV9iEcD6VodM02h3gYo/2wTz08ylMK5sUT/cBqfYLTWOGJBrQABkOi8dtPo9LoyV7OiQo7C4AtM8q8j9VF19huuswttbLvbFhycBSo5FYq9bLDHIjPqs0tDRll2ayw3u14a6dCAQmcO2DPML5VYb4Id2TcswdtSt5c7CWhxdOenNVlaZHFVaMxxPfJ/VPMi3DhFRmMgehKOuW8e0aCXZ+XkjuM7sZGhtoMc5NlnP8JjcXDrLOxoADial2ZJ1HLolcIzWux83Fb6FV5Xo2AQ+dQnFgvHtGtcDMEAjoVziK5oUWG7G0ZGTv3NOkkm4Q4cfDhziPcZmjJ91o/JzRjBU0nsSTumNL2vFjWyJqchqScgOapsFjEEYiZONXGdJnSXLLyTS33RDDO0wjE3vNMqzFUTYYbYjWuEu8Jjbp1QUVF77C5XHXQhtfEjBQOmfmiz1rssS1RQ9viyGwGs/qmHHFwNhHtobQDMBwGRnQGnOXqp8IvLYhLxIYR1qR880Pa2OqUbQ/ue5msb3pOPMU9Cj4lzMiftEwJgiUxzp9F1jhJEQLRI0AylXmJFUUY9eiDm3sAs1uw4mnMUKX8SWpjbO50qzGH1QHENqfCc6Jhm1zpCsuQPsljXujgdoe6KgDL+1NtpVItCKbyNVddua+E00nL1RES2BraGpoFmQ0QILnNf4Wky+g9Vnv1lrxtdEa8B5oXNIaOQT3JxsnjHI+h2e1YQTPMSWbtFvESK4jIUTC7YDXtk6s+Z+xUo/DbGg4GylUZqMbasppOgy5BJOr1bKLDifzA9SJH/2aUjuF+IdE7vMkwQf4GnrOX1XucFPj0eXzamN7NHOHNeQ1jf3AvJrEok5wlDA/iZ9Zj8lVuK89wxNGzD7u/wuORZkRiGTT0WYguDjjNS6fpstHa/A7oVkLstzascZObMfhed8y9I7fj9Nnb37knaBTuy2hwmCuWuOwtka59FlXRHNinsnSlnLLkvOiqZ3JZRN7aLc1kMk5kSWXi2aESS8BzjUzE89JaICHZrRHiCTi6Wc6NA36p7EuiIxndIJ13J6p5JvaFSUdMbWWC2L2ZLQSQKYajZMDZxUCVDol90WkmE05OlhI1bv5/lF9tgV5NUiFOzNXxaeyjgOq0+HM97KUhXaSa2G0PbKbXAcxJUmyti2nthkyQGs3f0m8MYjXNTivaKSl6EPEd5gQ85DXdG3beQcAWGYKS//ACPdwbCZFyLXgHYh08xuCBXql1xw4rIbHwqh2YOSolgrfsVVNV9G8jvJhmexSfhK9mNBY50iHu6SnQ7cvJK71vC09mQ3COdZ+XNF8GXWGsxGriJ103lzyQVTdrsLWMWmGcSY4rMMNjnzcJmgk0Gc5EzMyAkjhICRLXD1ntL7LeQYOwnuNhus/eNk/wCqDgKBteunspzhuwwnqgaxWiN+5hA3nL2NVbDvQlwBJFazBB9CnkATkTQ6TCR8d2B5gtdDPfDhKX8TQifofJUUKQmab6AeJ7f27WwGVJNT/ETqVXGujs4YDSZyzzrujLi4cYxoLiXPNXOJ15DZN7TdwLHS0ClPJlIyjHSM7cMBzu8/OdBpTVaaLZcbcLqg5hZ25rXgJbqCfQrSwrRMBNBpoHJakDPupsCRaTLY191bbb0wQSZ/JCUio3oXRMLWkUqfoAsle9pjOidm9uFoykZ4uc0bxbURUnKmxzw/H7x5/la6KzFZoo2LT6hw/CxF3UI6reWd07LG/wCH1K9T4buNHF8leVg13xP9tvQfReVV3H/bb0XlUiiUF3+7/wAfuiXlBTlFYdwQjYixiqJkVhuIbtk8uC3EQ0WTvl8yQub5NYnTwdmastRJxJlnVUQ4zWRNgaeei9FsbjEk0ymKprdfDLXCcUYycgch5D7rztWd+Whlw3aGuxNGlTz2WkhuCTQbsbDmQMLpUlkaUmgmcUMZMRZscMxJOtKiT8m2g6/ows5EVgmSQCz+U8pc1VeceK+AcLMJIzcfD6ZpXZLz/Ux2xP2Q3UB6ZlbOM0FnKSRrugt41Zk+D4jmw3w3mbmunPcH+x7p9+okalZ+0WdwfOGJOnIVz3JGyNbdkeIBiLQNZDVFScjOC7OcWPEaBglMEgnyyqgrhiYWshuaWtAGEnX1TO2sEKEe0ExXKY2kZy1rogLDfrHw2hrS5zThc2pIH7XYjnMCux2QalL+LYVSXQbeBbhKAuG/Q1xh4pOblzHLeX4ULziRC13ZwTMCZqJ+QnU9F3gy5+72z2ye+ct2s26mU/RHiW2zTpRpmrs97NwYjPpIifqs5a+KcNoLWgAEDPfUT9Fq7XZGuaGOEx9+S+ecW3a2G8QxUvqCc60lzlL3VJKifGkzYWK98e00u4p4ha1ohgCZIJloAcz1+yUXFcJAAxEeZTSPwWx2KYM/5az3mpfky0UXGou2xvdtra5olqBXfZM3ObhO/wA+eaw9yY4RMI1AJHTpyWle1whl0xOXpujlf/BZQpmAvqLHZFbFhw3BgnOmY1mBOQ2mm1x3vEjNzwieQz9VprJZ2kSM5y+TSe97CLK8PYKOlMfdI3cdIdfs7Y2sTMAqZ9fugb/jNeW5TBQkXiRkszPaVULZX9q4Z5pVF9IPW2NLrgEuC17XSgxOg9kisMGRCZ2yJKE7ovc+PD8cTzOeWTOWAf7beg+i8irDD7g6fZeTEwO0eFrv4kI9+SCaMTCNx891fYomKGNxQ+VFjHXBZK/BJxWvks5xLZe8w6EgFc3yV4WdPA/KjOiyPE37+qf2J8grGWXE3OSBt1m7OHNrq7LzIp3Z2Onoa/qZlZ28rlbabSXT7oABA1OtUig8RRn4gCJzIBWpua0tYA2czITO51KaTa0aMaVlUPhnsO9CnXNp15jmrLPxO1k2u8wcwmsa9w0ZT/KUR7h/UPxumDLIfQlKnb0w+vJEBfTBEESr25GUvymsDiWERk//AMclRZuEoUMglpPLEfVRssCExzmkjNOvBUK8ZDcW2HGbhAcQRWbZD3SC47GATKQq4mVNU1tF7twOZAkXkU2B3MvokNlsceFEJw4mnY1BOkjmlm06DBafo0zrMA1+5B/pKLjvMCcIkB7SZjUg1BHJddxBI4Cx2I6SkPUrK8QXS/GYwJDzWYJBG0iE8Wr7FxdUfSWWpsvPP7L53xRZrTGtfaMYTDhkBspVAq456mfsm3DVgPZtdEiOe91TNxMuk8h+FqYLGhHJp6FxSElyRcp/OScXjewYwukXECjWibjyCQ8U2NwjwxBc5pOLHhMpylnoNa8kbdN0Ow1NTqZn1JKkvHSKSqXkzM2G9S95c6jnOJlKoJOS08MRHsIEh121yS60XWW2tpcNKHQ/PutD2ch+PZaKe2hpyWgezNMMd7LdZ3iO0viv8J7NuR3I1lstbb4IMJwd/Ek+VUjixWmGAhP/AM9Cw8tmSssLE4ncrQ3bCwlAWOzyn1Kb3fDm4BW4nckDk6Y/scNWXg6jW/ycPapV8CHIKlwxRgNGj3P9L2qpHlydjixw+4F5EshUC8gLZnbuigsA1Bl5Go95+qvs5wxHN0dUddUqgR8LxWhp+EztDSWhzfE2o+4S97GDHNS6+4AfCIy2OxGSYsiBzQRqhLwg42EDNJNXFopB00Y677xiRC5ssOGjjpPlvRHRrrMVpa5zq7UKCuuLhiPY6hnP7H6LRwXCW68enZ6LkfOb44edZe80lzSdcwfujblskVzDEcC2fhB23Wg4itLXYGEZkCUimtmswc0U0WlJybRk8UmZSzY/1DGxBQkyINJ6BbKFIDp6pZbru1bQio1qEFYr8c8VZI6yNFoPFbDPy2jVdoC0DIj39l8h4ljPdaY2CI4NLzQOMqU+y39qiRHMIa9rCRTUrGWi44k5FpAn4t+itni7ZNQvQ24JbhaCazzPNbXADlrosLdEL9OML5gTmHHKufRN7VxM2HCIn3tP6UU02x5Reg+9WjEyQxOBOVZD/MlONZg9snDzOXsqOHGOc3tH+J1eg/aPcJtEAnIc/qhtLfsF7pGTgf8ATxsBcMJ8NaT2CfPvJjRMn591G/8Ah6HHgkvEi0EtdsQJ+iVcNWFobM1PNB66G/bbK7Jer3Wh73NwiWFtc2nOa0cC3DDmhL0sDMBeTLCCZ6yAWXsV8PIFR6J7klsFKXQ242vcwmQ3tkXY6dJGf2QN18XiIO/Np55eqV8SFz5E94fQdFRZrIYkmsFfpzTNqv8AQxh99G4/1mG6FIOBB2rTYIuDYG2hhphp3ZJTZeEmhrAHEESxOnnvTT5mnsCxshAgOJ6mg9FlG++icml+vZmIlkMN2E6J1c1m/cgLU3HGIbWVPNaOwWXC0DVW+JC539E+edRoJJAE1C5IOIlx/cZ+Qy9lTb3TkwZuz6apxd8DC0fKL1X9HAwwHr7rq5h6ryIhiYjNMkysEeYkcxRL4jfmi7BiYTNTRQawHYHYf2uqOR1CIe1Dloe3PmDtzVlltGIEO8Qz/PRYKEV9XR3xFYJyo4DbdVNt7GCZIElpHtSu8LrbEBpIrln8dN5I6I8rqmYviC/2RJYDMgg9TOgHmnFgv4BgxAgyyqUhtFwtgxpxATPwO/bPnz6prCsoImvO5fB/6dsKkt9A96cVENIaDN1JnIA5ldsbata3M/Cgr/sjcBqFVwy97XMdEdSVNwCKTKVVKNso1j0bex3c1g57o82NrmnVAw7Y2hcaabeaJt1vDYTojahrSacqy6q6iqORttgD7O1wIdkJy95LB37dru2Ahjeew2Wjg3jFcykMz50qhrvY4ucIgk+czP28lzRlg7R042mmE8O3k8Qw18sTadRoU4ZeDW1cQOuSXvsrNp/WaX3hw5Eiua5rgANCXfTRUu9sSkaL9aLS0tYTh/cRSfIIeJcboYJguM/4nI8gdD1Xbjb2Mobxhnkcx7fRaAWpoFZHPoOctTn7bSRUcu2K3jpHz2Ba4lsLmOxMhtMnDJziM28hutHYrihNbLC1o51PqaoG1XlCZaYgFDIE7FxG+8pIS67zfaIpme6Mgpybv/CmLaso4pswhwzgGIGk5+Gf2SS6Lz7Mh2o919FiXcx7cJAINCsZf/DTYMUBk8LhMDbcKsaqhFJ2NWcYAjutM12FbI0eje4NTmfLZKruu2oW1u+yhrQJLo4eP8j2T5JqC0duq7GwxuUzc6QmdFxgQ0U9o7APCPEdz/FejGKiqRwyk5O2XXXZzEfjNJ5cmj5NPW+3vyVNlg4Wy6T/AArZhOiTJtA1E1xe7ReWFMc5nyk1Bqs+c1WPJIVC7HHlTT5RGRoZMnNo4e/IpWi7Ja5UKNWLYfBjB4pQ6jUFVvZJQiQTPGzP2PIq2DHDxsRmNQlHTFd62IRGkOEwVi7dDiwKM77djmPyvokaFosrfcFzDy3XD8iC7o7OGfoycC7o9qMz3WzlXXy1WtsnD+EAEzkNlbZHDugbJ5ZoE6uMvdcTeWkjoycTMR2tY7CSWyzE/ogrwbFdGaIeMwRIkZAmtSMzonl5lrY9AC/CDXQTI8kwguxSnIU01PyiN1aNfTKYOGTVmOL7x7KOxzeYpqKJ5xLGMGGIjBM4mtll4jIHyS2z3eH953ecdSp/q9oaP2VXJegjvp+375fdauERpVZqFY2womKVCJE/ROYNuaMjRVi01onPsIvSy4oTpUcBNp1mPscvNI7ttUSKBjmOQ/KKvXiFjW4GkYnU6T1KIu2G1redOktUkk29DRdR2TbdcOVWNIO4BzS2DdTbNFcQCIZkd5TpLfMLQGNP5VBcSRJWd8vEQA3rOibH6FU3dBVltsPBR0yUpv8AiCI9oAynzokVgEbUgeVVoLuu6dT6nMp4qU3ijSxhuyN1WCVT5J/AhqMKCAoxLSZ4GeLU6N+bL1eOCgqOCc8nZ20RyTgZ4jmf4j8pjd9iDRIfOajYLAGjrrqSmMNslVbIt0SDZUXMMvk1ycjt9ea7KqcQlLp6j8LyrK6gGzKEKs/PNXn55KESGplCv58+arzj82UqfOi85nyvomSECbNbJIiLCDu80ydv9juEva35/SvgxC3oi42ZMJh2v9r6HfQ9F61WJrwQRMFem14kRnuoYHw/CcQ/ic/IqUl6ZROuhC+5nwYgcyb2at1HRM328NbMnTYz9EdDtbXUNDsaH+1OLCmuR/GSdo6fzX2fPIF6uiWwucMLXDC0HYVE+ZqtnBOUlRbbhZEzbI7ihBVtnsjmCWKfMivnJQlwSyLfkTQq4yvFrITA7NzhKmjRmZdQhbsiTAINCmtru5r/ABgO6j6IeBczGeDE3kDT0KHJwNhhyJKg4WVrmnFShrzWHbekMRHgA4Q4yMqHmFsrRYw9siSRtOh6gJf/AKGz+IW/FqjKdMyl5x8XhCKuG+ojTgeSW6Eio/IWkFzM/iFfBu1oyaPRUhxOqZpciJWa3DcLtqs7ozho0ZA77o+FAlkAiWMlmqL4yIvl+gGzXUBnVMA0NFZABUutgyYMR9h1KkyxOcZvM+X7R5a+a6owUVo55TciHaOiGTKN/lqf+38pjY7G1lJT6fUlWQIG2W/4RbRtvmqqNkmywHfp06UyUidFGa7i+HL3T0Icnmunb/Hooro+TWMdEQjKXv8AZdXJLyBjMldl1+f0uqJP5S0ORI+a/PwvFnrOqkW6qP2kmQGelX55LpbJdlqpNCZCnmgq6HFPVU7qTc1mrMtBDmMfQj1zVRsr2+B1NnVHrmFLDQHkpMnKYOk1Nw+h8ir9U4eJh6tr/a4Law6y60+qvZGnmEQbGHNn9aqbjQ6YCYYdkQVE2VWPu1meEeVPoof6e3/7D/kfylxQ2TImzFc/RKRsQGrv/Irwu9pzmepP5WxRsmQ7FozI9V79QwZd7oCUSy7mD9o9PyrRCA0TUDJgXaPPhZIbu/AXRd5dV7ieWQ9AjWxZmQAHurxAGtU8YtiOVdlEGAMmj8IqFB3r9FY1q412ioopCWy1rRSu68Dkq910P5a/0mAW/PyuT+fMlwuXHVSmJTXZZrjmZ/3v1XnCvzVYxNp6/PJeVT1xE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0732" name="Picture 12" descr="http://t2.gstatic.com/images?q=tbn:ANd9GcQtSlO4RY6XNpAHvfPAvThQIl6jd6LxnwmJEp-H3Mt_2bSVMSE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916832"/>
            <a:ext cx="2124075" cy="2152650"/>
          </a:xfrm>
          <a:prstGeom prst="rect">
            <a:avLst/>
          </a:prstGeom>
          <a:noFill/>
        </p:spPr>
      </p:pic>
      <p:sp>
        <p:nvSpPr>
          <p:cNvPr id="13" name="2 İçerik Yer Tutucusu"/>
          <p:cNvSpPr txBox="1">
            <a:spLocks/>
          </p:cNvSpPr>
          <p:nvPr/>
        </p:nvSpPr>
        <p:spPr>
          <a:xfrm>
            <a:off x="6012160" y="4509120"/>
            <a:ext cx="129614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O-o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5576" y="4365104"/>
            <a:ext cx="1944216" cy="576064"/>
          </a:xfrm>
        </p:spPr>
        <p:txBody>
          <a:bodyPr/>
          <a:lstStyle/>
          <a:p>
            <a:r>
              <a:rPr lang="tr-TR" dirty="0" smtClean="0"/>
              <a:t>Otobüs</a:t>
            </a:r>
            <a:endParaRPr lang="tr-TR" dirty="0"/>
          </a:p>
        </p:txBody>
      </p:sp>
      <p:pic>
        <p:nvPicPr>
          <p:cNvPr id="31746" name="Picture 2" descr="http://t2.gstatic.com/images?q=tbn:ANd9GcSScCKEQo1B2H6WsEqTADnEAgXjliDUBScsIckBqGRQsHTxcUhc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345130"/>
            <a:ext cx="2376264" cy="1443910"/>
          </a:xfrm>
          <a:prstGeom prst="rect">
            <a:avLst/>
          </a:prstGeom>
          <a:noFill/>
        </p:spPr>
      </p:pic>
      <p:pic>
        <p:nvPicPr>
          <p:cNvPr id="31748" name="Picture 4" descr="http://t0.gstatic.com/images?q=tbn:ANd9GcTQx-rFGuht0I0THmPI_wDQ6IPuIfDSEh07eL4Rzzse92-oUEgwb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420888"/>
            <a:ext cx="2211089" cy="1656184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635896" y="4365104"/>
            <a:ext cx="1944216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Orman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50" name="AutoShape 6" descr="data:image/jpeg;base64,/9j/4AAQSkZJRgABAQAAAQABAAD/2wCEAAkGBhQSEBQUEhQUFRQVFBQVFRYWFhUWFxYYFRcYGBQXGBUYHCYeGBojGRQUHy8gIycpLCwsFR8xNTAqNSYrLCkBCQoKDgwOGg8PGikkHxwsLCwpLCkpLSwpKSwsKSkpKSkpKSkpLCkpLCkpLCksLCkpKSkpLCwsKSwsKSkpKiksLP/AABEIAMIBAwMBIgACEQEDEQH/xAAbAAABBQEBAAAAAAAAAAAAAAADAAIEBQYBB//EAEoQAAEDAgMEBgUIBgkDBQAAAAEAAhEDEgQhMQVBUWEGEyJxkaEygbHB8AcUI0JScrLRM2JjkqLCFSRDU3OCs9LhdIPxFiU0k+L/xAAaAQADAQEBAQAAAAAAAAAAAAAAAQIDBAYF/8QAJBEAAgICAgIDAQADAAAAAAAAAAECEQMxEiEEQRMiUWEyQoH/2gAMAwEAAhEDEQA/AKINTrU8NXYXoz5Ay1K1EtStQAOErUS1KEAMtStRIShAA7UrUS1K1AA7UrUSEoQAOErUS1dtQAOErUSEoQMHalaiQlCQA7UrUSEoQAO1K1EhKEADhKESFyEAMtShPhK1ADLUoT4ShADLUoT4ShIYyFwtRIXIQAKxJFtSSHY4NXYWXPSGsfsDuafe5DO2q5/tI7mtHuXM/Mx/0v4JGstXbVA6I7NxWMfVFOo1xpsDrakAOl0QHBuR71OxgqYcgYmk6kSSJyc0kRPaaSN4KcPMxydXT/opYZI7alau03hwlpBHJPtXXd6MQdqUIlqVqABwlaiWpQgAdq7anwuwgAcJQnwu2oAHCVqJalagYOEoRLUrUADtShEtXIQAyErU+F2EgBwlaiQuQgAdq7CfCUIAHalCdUeGiXEAcSQB5qurdIaDcr7jwYC72ZealzjHbKUW9E+1KFWDa9V/6LDVHc3kNHhmmvo4t3pPpURyAJHrM5rml5mKPs0WGTLWEoUfZPRFlZ46zEPq2kEtkhp81Lr4I0ahpGY1pk728Dzacu6FGLzIZJ8SpYXFWMhcRISXaYmRwuxaj84tHF2XlqrGjs6jT9ImoeG7wH5rj6rnekSeW7wSaF5tts7+RquifXValtBrWNbmYEbxkIiDElaxu3zTmnjKLg1xM9YA5rt3pRadBuUD5LqXYcedT2UR+a3rqYcCHAEHUESD3grnlsZhMV0HwWI7eGqHDPOlhmmf8hMeppHcspiNm4ilWfRcWPcwgSxpM5AyZiNRu4redKOjtGlQqVqIdSe2PQMNMuAzact+5YWjtas6QXeAgnvK0hnyQX1bIkk9jv6GxYbcGsqD7AIbUHMbj3TPI7o7Mc2bXh1N+ttQFp1I38wR6lrej2xG1sO55LhV69rGvDiDDrAQdQRmdykbQ6Omo3NlLF0pNpbAqNzziDmfuu7104vPyx32iXijJfhk7UrVId0bIJGGrEOGtCuCCOQdEjw9ah1a7qRtxFN1InQkSx33XjI+pfVxeZjydXT/AKc0sMkEtStRGwRIzHLNdtXYZArV21EtStQAO1K1FsXLUADtStRLVx2WZyHNIBlq5aotbbdButRpPBsvPg2UIbVe/wDQ4eq/m6GDzk+Sylnxx2y1CT0ifalaoDqGLd6TqFAfvu8/yQn7HYf02IrVeTew3wyC5J+fiWuzVYJeyXidoUqfp1GN5Fwnw1UI9IWExTZVqn9RhjxdCMzCYelm2gwfrVDPthH/AKSPotewG261kAwYIOXIg+tc0vPm/wDGJosMVtkQPxb/AEaDKY41HE+QhNds2qf0uLgfZotjzGfmjuqTmZdkTrrAJiT3KoxG2nGm1zGtbLntP1tAwg5/eO7csPmzZPZooxWkTGbFwwMlr6ruNRym0n2x1dOmychkJPcTqqdu0qhdh5ebXQHAZAnrHNMxyjwRMVSPXUXBpMETA0h8meGRUfG2/syrJQ2sHuDesJmdJjIE8uC5s97a11t2QJzjMhpcNJ3AqsweCc2sDEND9ctJzj1Kz2BhurqgEg3ktyGkte3f95EoRSCzRdFW9iq4a0ix/ewy1/h2T6ipvSmldQNQDOmRUHc09vxbco3QMziKlM/2lF7fWIP5q86kWupP3S082uGR9bSCsL4yTQ49oykLiHgjDAHHtNlh72EsP4Ul6aM1JJ3s4HFp1RQBOC40J4XnzrPUPkyZGHJ+8fF0fyK+xHSalTNW8wKTwx5giC4kNjWcxyVR8m7f6qO4edSsVebU6PUq9N7HCA8tLiIDiWmWy6JMEnWdViuNvkaBqGOo4in2XMqU3ZZwWnlnkTyXne39nspYiq2m21ocIGeXZbOvOVrNl9Efmoptp1HFjHVXPac7+sDcjEAxYNyy3SHPE1v8Rw8MlnJL0TI0nQwRhR/1TfI01kK1Kth/mrHX0nuxFYkSWkhz6I1BzBhbPoc3+qM54gnwj/atHiMGx4F7WuggiQDBGYInetMWTh6HRkKe2WVMDUr4qm2oGVnUxa0BwaHsa0tMggi86EaJgwzXuq0qFUP6t5ZUo1wSJBIyeRmOy7UHTXVX20ei1N+FfQp/RNe6/siYdcHEwToS0ZZLMYnozXZialSy5tTG0KwtIJDBVqOcSOQc2YnyWiWOdvQ+ys2l0YYwyL8G88RfQd3GYHqPqVZ83xIytw79cxXDQeYDhofcV67jcOH0HscJaaZkbshl5heY7Yp0qVOmeqa51Sq+jNzhY1raREDf+ldrwTw58sXxgyJRi9orwzERPV0SOIxFM+a6RiP7gf8A30s+5FrYel86pYfqmhruqJMmTc0OIjTUptSjQNTERSIGHFUAGpNxY+AbrezkNM10ryfI/Sfjh+HJxER82OoP6ajunnzUWpicQXFrMMZGrnvaG+ImfUgVXsFLrgwgl5bAdoIy7RGfond9ZR8EyC4cHv8AIol5WeK7Fwh+Es4Wuf0uIp0x9mk24/vGUz+iKGrutrEb3uJHgZVdtHarx1rW2t6s04cB2iHDOSZ4jSEzBYuo84eXPcPpbsyRkXRO7eFlL5Zq5SLSS0i5o1m0wQxlNgaJLrZyA1P/AIUTH9ImtgFz3y0OFvZbB01/JPqUrm1G/aYQJ0kggKBV2IXBgL4tZaYEz2nHfG4gepZQjBq5Mdk5mLDqlVgbHVutkmbs3AmIEaDxXMW8im8tJBDHQRkQY3FOZhmh73iZfm6T7B3p6HxUrQrM1i6b3ikYc4mmROZOVR+pVphsK4VWvIgdS1pzzkUw2I72hWJKaQreW1VBZxphQhsumGBvaIuuzO+I3AZKdauBqzUmtAAp0WtAAAAExlMSZOZz1ToRHCBJgDmQPahvqACScjERnM5iI5J/ZgchOw7rajHcHsPg4Jr3QAbXQQDJhgz5uOqG+u0ODZYJDd5ce0Afq5alPgx0aPoser2jTH672eIc32wtdtzDW1abtxaGE9xNpPs8FiadezGsqftab/U4h3sK9N2tg+sY4D7Lm9xEOafU5oWL9FQ2zyrb3Req/E1HU3ENcQQBxIF38UpLWsxLY7Rg6EHcRqEk1Kfpmlr8PNwntCaE8LY5z135PqcYRp/Vb/M7+daiVQdCacYRnMU/9KmpuH6Q0Hsa8VWWvJa03ASREgAwZzGULmps1LGV5dth01qp/a1PxkL1Cm8OiCD615TjXy954vefFxKhkSNp0UbGEoxvrVDy9Gpr+6r1uLIye0tN1o4E5RB0zkb5VT0RH9Vw0/3lQ/6n5q+r0GxczI3tgtMCC5ozAyPrC2xxUtlrQ2jiGvEtIPciQoNbBgtqACTOoNhmS27siJ03QU2rUqMLhMGWloe2QQ4kek0kcIkN8wQ3i/AJuI/Ru+672FYensqnXoPNRs9U972ZuEO6tmeRz9BuvBbeuZpu+478KxGH2xSo0qjarrS8vDefYaI8x4rJXfQmAxGxqdlDEwetmgJkxEhvo6aKRjOj9HryGttGIbW6yC4yciSLnGPSOibiNqU+opUbh1v0Jsyn0g6deClYnbNF1emQ9p6sVusz9DIelw9E+Cvlk/ojGdINlMouNBslgdeJOebRv/zFVGCMl333e1XPSjHsq4wupua5nVs7QOU6HM93kqjAjN333LVuXH7EMMcM2SbWy6JJAMxpMp4bAgaeScHCSJMhtxAa5xiQNAMzJ0SqSLYae0Y7TmUyNPqkku101U1JhQFo7R7h7SnEJbz93v0ncqY7dmm101D2njItpgwGHMMBn0uKcYOQ0i6LDwPgmkKiw21C7GNbaAHMGcvJzpA6kxu4LQNOY7wiUeLoGqIvzoWyGviYzbZumZeRko9barW2SWC7i8uPpRl1YPt3qno7MrOa8Fpm9pBdAmOsBOev1fFEq9HajxT7TWlpcTqcjaRoOIctuMUrKpGghVFTaHbqtIc60HJzzGT2aNaBGR4q4Kh/0Wy9zzJLpnPLOJyHcFnCSWxIpsTtJ3Vm1rGw9mjZ3P8AtzyUrE4hzsG1zSbiGzbkT2i0js+zkrJuBYBFjfWJ001lEDY0y7lUppvodlBTwtR1OmbXTa4GRGj3RM8iEWrsuoX03AtFoZMne0nhO4NV0U0pPJaoLJmKd6Dv2bCP8oj2tXrlOoCT+sGEc7m/8LyGpnSpHgHt8Hk+xwXqWzH34Sk/f1NOf8ke8FYPQLZldtYYiu8cwfEA+9JaXHYAPqOdx9wj3JL6MPKSikHxnjQTwMk0J25chB7f0bpW4Zg5DyY1v8qpNtdAaL6LaVN/VBtR9QAkuBLmtaQQ4zEMG/eVotiiKIH61QeD3D3J2NxZa14ABMtDQTE3CNYMRme9czm46N4x5Oin2LsCth6lEGrdRp0BTNPtQagqEh4bm0ZO1mclh65zPefavT9lNIpQ6Za54zg6OO8ZEaj1LzGr+Sly5URNd0egdGWxhsL/ANw/jV+WjgqLYOVDC5ExSqOganT/AHK3ZjWnLQ55HI5ZHLXcd25Uk32hhg3zjXvlMr0y6Z3hg/dfd5p1Ou1wkEEIipTaAC9v0ZB+wfwrzjadOuaDOoDyBiKnW2fYspelyyd5r0qsOy7uPsWU2I2aVX7zvwBKM+MrEzJ44VvnVExU6m2lnBsm074iZR8XTxAxGKvY8ZYnqfow24RUIthov+rxV/VH/t7e6j/qsUzH0h12HyHpVBoPs/8AC2WfrQqPJ3uqS6QesgSC0T6Z+qR7kXC+k/73uCk7WeDjHnjf+IqJg/Sf98+wLSeTlGqMywqtJBNxjqw0NuyJuB9GdcjnzUJuCOXaybWNQamR2Y9hUsJLFTaKsFHa9R+PNQqOwKTWhsOIBLs3HUhoOkfZCn/WHcfciWzpKFJrQERuz6bXBwY0OAgOjMACIuOeiMU4nmM+JAPguId+wGJpCYcSCXBrXuLdQ1s7wCAZ5+SDWxxa0uLLYLR26jWah32gI0VKEh0SIXISo1A5ocIggHIyMxnBGuaHUfFSmDUtDnABoZcT2oMncMxvTjG3Qh8JOZyUDC4hrqzWl1Yy4tzc0DtAt0APHii7LqNc11rSIc2ZddMg8hwKv46VsbDhzYJubAiTcIE6aJr6rA2Q4OEgdkE5kEjWOBVFs7aj/pQLRDQcmtGj2jgT9ZPxWOqOovl7srD6RG+3d94KlCNWVx7o0bRNAHPKociIPaaN3ewr0vodUDsDSB4Pb3w53uXk3RyoXYV4MyHA597s/wCML0joLif6pH2cQB3X2/mfFc8vYtMuMVTN5gGMvYElYMeCJmNRHcYPsSWfZp0eDhFoskgcSB4lCapezmzVpjjUYPFwW7MUe3bHP0Le+p/qPRa9HrPRdBHDtA/quAInPmFFwtJzsJDDa51J9pzyc8OLTlnq4LGbW2NtNlHDinUfUqMFbrHNqkzL5pz1sF3Z3RksVBSXZpdM31HDinSDRo1uvHeT6zJXlTxkO4Lc4Ovib8QKzLaTWDqnRF/0b78wYObQdMlh6miiUadEy2ej7BZ9HhR+wdy1FPeO9WdSkRaQ4/pAIIaRm/XMTMb5Vdsdn0eG5Yc+ykrWzTM5EEb9O+Vrjmo7LIjsNcx4tE3H0S5mcxcImDy702vc24AvYZYR6Dmw4kDTOO8SOKmNYRMRmZMjUzO7mmV6RdJ49WMj9h12/jpqrU4vYBQcvUsC3adShSJZTvDnvB0EEMZxcJ10A3c1vd3qXnWM2M7EUW2Fs0q73m6/MFlLS1pE9g6ws8ai5fbRL0cxW13No06HVktIpfSSIHaDtNfqwpWM21U69odQezquvc0ukCpYx3o5b48wqTG7FqONLENANMMpyZz4ad5CPtbZL6WJr1XW2VjXsid7ahzBAjJy34Y6/wCE2zKYmtNW4giWnI83f8pmDf23/e9rQVWbawJqNFMROuo0uE+Uo2yG2CwkS0NBz4MA9yrIorRHqzRUaUiTpBPpAaTu13KPjKwDA5r2NzEm2o+bgSIBGvZPBdpYlsZnO0iI4z+aCcK17bXEx2dABm24b5+0s40n2Mk1Gw/1uHx4KgftQO60FhdZUA7dRx16wbgI9HRX1R0uB4k+YKjM2TSBcbZvNzpLjJzOkx9Y+KUJqOykUGI2oRUw8NYAXQciY+kzguJjIrUFRsRgWWG1jJaCWm1pLTykGMwFSYWriarS4VA1oMXOcymCYmATElOT5vo3x4flV2lRY7Sa9z6gF5aWdnUjRpy9YVRW2NVdSe0MzLmESWjS4HU8HKVsW8V3ipJcAQbjJkHir0q3m9UTkh8Uq2RNl0HMo02O9JrYOc7zv7oTsRhg9zHSQWGRABnMHjlopCeaY6ud98eotkZeorJSadoySbK5uzQKl4LpvvAjLWQOaNSwwZNjYmJzO6Y1PNWVOuAyCBMb4zn17lVinUk5sicvSJid8zu4LPJmyf69nTHFD/ZjaezWNJLWNBOu+ZMnjvA8EWyNAB3CPjRCNCpGdQepv/hHOgEzAieKmE8rf20LJHGl9X2EwWtQcaR/hc13sBWv+T7tMrsnR1J49U/7QslgG/SgcQ9vixwWk+TqpFeq3jTn91w/MrRnOazEVSHuHP25pKyLBwSU2ang7VYbDbOJoD9tS/GFXhWewB/WaPJ4P7ufuWzMVs9n2Y2KFIfs2fhClIGBH0VP7jPwhSAuY0Iu0jFGqf2b/wAJXl1Vq9O22Yw1b/Cf+ErzDEFS9kSPTdnwGUJMAUB59WrBtUHQjxWZ2/Ua3BEvaXtGFpktDrSe1SjtQYzhVFPb7W1GUA2s1pwjYLa0wHYc1PRtAJAJg8QFpGNmyVm/VR0t2g+jg6r6ZteLA0wDBL2g65aSqJuIjA4Zza9ZnWVqYDnMa97rnVG2PF4EZag/VCq+kW3uuw9Rja024pjHB9KyQTUhgLXOnNk3dn0eafATRmcf0sxX18RVj9V5A/gyVgzbwo4ek57nw9oiJOcTnnwWaxWGJaTBMHQa6qy2nhuqwtE0vScTMl7twiADlHJSlfQicOmlGIuqRwtMe1J3TSidTUP+U/mspU2jUGpAzj0H6QDPmgHa77rS8AmI7D5zGWS0+KX4Fo2H/rHD/r/uf8qfsrbdOsHOYHEMIuFuZ3wBOei82q7ZqEGCHCD9UjdMZmVqujNACpUy/sXEDPUgiY481MouOx9Gg6Stp/Ni5rWtqOjqyWgOmROfGJWdwzjaLjmPbv8AMlCo9a7q5cCzVweXk75tGgyUenj5FUGpBpkSW0GiIMGJqG6SRwVQi30TLss3HMd/5/mjKNOTTMyGmYiZAzgaaqJjtotY6s36UltNpjrbW9o0tAGy30+O48U1GyErLN9MxmDHcsXTpF56uWtsNQi4wN0jv7ICsDtRrsO4mldZUbAdUrHN7XZkl8/UGkKBjsG/rXkMdBe4jsnQkkJtcT6XhpJslbBr3YjM5uAaJ3kQAPALQiuwgxUaYBcQ245DXdHms3sig9mIpS0tueBmBoTEidDPDNWezNoVXVWg1HmQ4RcdSxwGQ5wtIQUlbMPMr5OifSqhwkTEkZiPfzUunTPUvIaXfSUsgYjs1ATmNNFBwDnln0l91x9OZiG8fWpbmF1Cq0azTdGQ0Jbv++FPFKdHNF0+vYyu4NMQ3QHtVRrAJEASE2oO2QDTjMgSbiIkeUKFjMO4vkD6jQcxqGAHfyT/AJqetp1JENa0OGc5U7DuhaNRH0d6yK9NpqgBxZDOrkmTBBdbvIO9R6W3he3t1iLhItpsGuhDSckavhLqtOpdFluUTNri73qC/YsuJvgEkjs8TlvCixpqiw2S9rcTaDULmuAl5BBtqNByGa03Ql1uODeLajfAT/Ksu6kG1HVRMuuPIStFsepZtGmdxqkep8gfiUSqyZOz0uhm0b9R4GPckhMBEiN7j4kn3pLIujw0FWewP/kMPAVD+7TefcqtquOjTJxAH7Ot50nj3raWjJbPUuk3SD5jhhVs6wXsp2h1uodnMH7Pms3S+V+mTBw1Qdz2H3BS/lXd/UWjjXZ+F68opN58dw+IzKiMU0WesDp3SxdKtSbTqMd1FV0usjIZ6OnfwWOqV5lA6LGH1/8Apa27i6m33obXKHHsl7PXX7OZWY2lUEsdh2hwBIORYdRpm0KI/oTQNYVAagimKQbfItFLqRq2Zt38Va4QZs/wW+3/AIUyEk6NLKar0WpmjRohzwyjUZUaZaXEsc50ONsQS87lRYj5PoZXPW61BiALBqzrHWzfvvieWi3Cqdp7cpML6biQSwtkC4S4EQQMxGWvFUpdlLsx2yuigr7PFZhioDVkE5ODSY7jHq9qy/SYOGzqT23dlzZInK4QMxpPuXoXQ3GAYU4cg3t63tCCyHzbJ1GukKtxvRGq7A9Q1zL5pme1b2TnnE+Sa/yTBxPFzinW+k4S7M5/ZCiNxLnYhkk+kwanSQF6PifkgxL/AO2ojvNU7vuoFL5EsSHtd84w/ZIOlXcZ+wunmieLMEx5NMkyTn3+ivQejdOMRHGlHnCl1/kgrOBHziiCTOQqHdHAcFotj9AnUqoe6s10NiGsPHiSsslNdD4sxFF0RrlOhO8d/PeCoVLZjJqSXEVInMAiC1wzgyZaPFbyn8mbpP8AWWj/ALR/3qDtv5O8TQAdSjEN32C1w1+qSZGmhnPRJS/BSi/RniAA0DQWgSZMCAJPcFyrgabi4ubJe0NcZdmBEb8vRHgmVy5mVRrmER6TSN4ykhPbiAUu0Z0co7MpNaWhjSCQSHdrNswc+Fx8VIlDFTmu3JNthQ8PI0K51piJKYXJheOKLYUPJUnBtltX/DnwqUyoh0B3EkA8SIn2hStnOzeONGr/AAtL/wCVIKI0pJt4XDUQFHSuFc6xcLkxUNqaKzFeMRSfzoO8mE+9VbnKViHdik79mP4S5v8AKl7D0eyFJApVSWtOWbWnXiAeCSg1PB21Vf8AREziR9x/4Y96yWGeXzBaI1uNvmRHmtB0Z2gKNYvdDopv7LX03HccyDA9cLeVVRKg90eifKtQc/CMDQTFa4xJyDHycl5K1pkEROfHzy5r0jbmKr7WosGHoWhj3OJdWpZ5WkQDP1lT0fktxmZIpif2g9gRBddjVor+ibiXYmd2Ff51aKE0rRbL6J1sK6v1lMuLqJYLBIcb6bznll2YkcVG2hsg0mEvpBkg5lznFuW8NadJHiscj4suOLl3dHqOEBkQY+hp897lKcS0ElwAGpIjzlVp2gyi1r6hgdTTA4k55DjqO6c1k9tdIzWMTDNzR7zvPkpEolttjpcc20jA0L4g/wCWdPasuajqjw1uZcYERJJQX1J0C1nRrYhYOsfN5GQ+yPzPkmo/poix2Vs4UadomdXHifyUxp+ClEHil3AhWUED/j4C6HcfzQw0roaUDHmPiUg7uTYTbkxDiU5tT9YjgfGARvbJndpqhldHx8SgAeO2EysJe21259MkSMoLhlmY0zjiVhdudCn05cabKrdbmtz3alkHeeXevRKFa3Ld6kZxbrcB6/d60EtJnh79m0917e4hw8HAnzQzgi2bajT95rmey4exep9IOj9CsCYtqZw5gmdPSA3nTOYAWCx3RbEgmxhcIkHIdwIO9Psyaoz17g4gC7U9jtD+FOc8jUEb8xBVpU6I4qM6XCfRO8TkJ4lGwmwcU3I9YBwDHOHLsmGwhX7Q2o+hDBNOFqu+tS6t7TwD3tY8cxm08s+Ki7Ig1RzZVHjSeAtHgdnFrazalOoW1aVmTHa3NcCYIgdncU/DdDhTcyoxz5ydYYMTkQSQC0jWM01HsGjFVa4bqUxuJBMCfBX+J6D4m8lhYWmYl1sZ8M/ahHoNi/2e76/PPdw9iXFhUaKi9K9XP/oPE8afifyTT0ExH2qfiU+LI4lK56lOfNGlyvb/ABE/zKeegtf7TfUP/wBI9PohWFMMJBhznSI+sG5el+r5pOLHxPQdhPuwtF3GkzyaAkqzY+MqUKDKRpF1gib2CczGU8ElPBi4sxtD5GBaRUrtncWsMA9xdnkpuz/kkbSJPzl3aYWH6NujomO0eC3dpSDOY9q6KGZ3Y3Qs4Wp1lPEvB3ixsO+8Jg671sv6Q7lXloC6HDglxRSbQfFBlQAVGMcAZAc0Og+uUF2Dolrm9XTAdk4BrRI9QCQjh5pzSOCVIOxmKwVKpF7ZgADNwgDuKjnYmG/u/wCKp/uU6eS5KKQESlsWgCHBhkEEdqoRlyJgqxNdAE8/BPFMooYrxwHjx9af1vcufNym/NuY8k+IWONVMfVHBNdh4+AuQeCKCx3X8gndeeHx4pppfEhMLO/xToAnWnn4Ll53oLgdwPx3IcOP55opCJN3cuXBAsO+e9d6rjIToYQ1Ry9cpvXd3qBXHs5lJtLmcuaVAcL/AIgpNf8AELsetdbU7z7kUIaXd6WfFPNbgfBMLyd/migOkDiUxzuac0HilCKGBK4WIxKRjmgAPVHgmmieCNkke9FAA6t3JJG9fmuIAO1nPxCIGc0mgDQJjqp4KiB4w+fxkujDFNbX5FP67vSYzjcOU+wDemGtzKTaiQx+Xxkutj4lKRxXJ+CgB/gkCmCp3JdePgoAKmOXBWCdIKYDY5eSYafxmiFg4plg4pDFKaXdy6aS5HNAHIXCwJ47p9aZJ4J0ITh6hzXT3pjvjIpOjf7AgYYuCaH8EAkfEJjnckASH1yo7cQTnp6kJxcdw9q6wH4CACMqk8YTi9CLuP5IbhO7xKQBzVTTX5qOGfGZT7fjJAD+uPxC7fO8BDawLtnxKQxxHIJBNjgSuGtGqdiHEJLgrhJIZNantCSSCBxC45JJAxjgmho4JJIAeBkmlJJNAccU1gzSSTAKuBJJMBQiNGSSSXsYIlIBcSSYD2rkpJIQCLiulx4pJIAIBOqG9JJMB4C5akkgAT2DgEItSSSA7CG9JJICMXZprXLqSGMIDkuFcSQAgEkkkh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8" name="Picture 4" descr="http://t0.gstatic.com/images?q=tbn:ANd9GcTfnQwT8rb55ajreO729Si7rgrvhZowf3oLzd85dagyai0_19ikD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420888"/>
            <a:ext cx="2307224" cy="1728191"/>
          </a:xfrm>
          <a:prstGeom prst="rect">
            <a:avLst/>
          </a:prstGeom>
          <a:noFill/>
        </p:spPr>
      </p:pic>
      <p:sp>
        <p:nvSpPr>
          <p:cNvPr id="9" name="2 İçerik Yer Tutucusu"/>
          <p:cNvSpPr txBox="1">
            <a:spLocks/>
          </p:cNvSpPr>
          <p:nvPr/>
        </p:nvSpPr>
        <p:spPr>
          <a:xfrm>
            <a:off x="6444208" y="4365104"/>
            <a:ext cx="1944216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Okul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Ö-ö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83568" y="4293096"/>
            <a:ext cx="2160240" cy="648072"/>
          </a:xfrm>
        </p:spPr>
        <p:txBody>
          <a:bodyPr/>
          <a:lstStyle/>
          <a:p>
            <a:r>
              <a:rPr lang="tr-TR" dirty="0" smtClean="0"/>
              <a:t>Öğretmen</a:t>
            </a:r>
            <a:endParaRPr lang="tr-TR" dirty="0"/>
          </a:p>
        </p:txBody>
      </p:sp>
      <p:pic>
        <p:nvPicPr>
          <p:cNvPr id="32770" name="Picture 2" descr="http://t3.gstatic.com/images?q=tbn:ANd9GcTM1Z22LB78fBZP_wFA5HDFrxOVMG1by_zYUwXq4Y43lAyDdV4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1961964" cy="1307977"/>
          </a:xfrm>
          <a:prstGeom prst="rect">
            <a:avLst/>
          </a:prstGeom>
          <a:noFill/>
        </p:spPr>
      </p:pic>
      <p:pic>
        <p:nvPicPr>
          <p:cNvPr id="5" name="Picture 6" descr="http://t1.gstatic.com/images?q=tbn:ANd9GcRBz3xDRh-RWcYYjh5O_OUnZk0Xd9Pt43t5M667KazJm2f_hbY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492896"/>
            <a:ext cx="1634284" cy="1224136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059832" y="4293096"/>
            <a:ext cx="2160240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Öğrenci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https://encrypted-tbn2.google.com/images?q=tbn:ANd9GcRKUwBc0spaCYqw_qg0Mh8HjM4MI0kv3T8gFqpCyZu6pH3ZVHv9i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276872"/>
            <a:ext cx="2272382" cy="1512168"/>
          </a:xfrm>
          <a:prstGeom prst="rect">
            <a:avLst/>
          </a:prstGeom>
          <a:noFill/>
        </p:spPr>
      </p:pic>
      <p:sp>
        <p:nvSpPr>
          <p:cNvPr id="9" name="2 İçerik Yer Tutucusu"/>
          <p:cNvSpPr txBox="1">
            <a:spLocks/>
          </p:cNvSpPr>
          <p:nvPr/>
        </p:nvSpPr>
        <p:spPr>
          <a:xfrm>
            <a:off x="6012160" y="4293096"/>
            <a:ext cx="2160240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Ördek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B-b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11560" y="4653136"/>
            <a:ext cx="1656184" cy="648072"/>
          </a:xfrm>
        </p:spPr>
        <p:txBody>
          <a:bodyPr/>
          <a:lstStyle/>
          <a:p>
            <a:r>
              <a:rPr lang="tr-TR" dirty="0" smtClean="0"/>
              <a:t>Bardak</a:t>
            </a:r>
            <a:endParaRPr lang="tr-TR" dirty="0"/>
          </a:p>
        </p:txBody>
      </p:sp>
      <p:pic>
        <p:nvPicPr>
          <p:cNvPr id="27650" name="Picture 2" descr="https://encrypted-tbn1.google.com/images?q=tbn:ANd9GcSrNjw5h0n5Qm5_mOkoUPDl9NycxCgUtrrvbGw6_zIq1li9whwP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20888"/>
            <a:ext cx="1440160" cy="2098298"/>
          </a:xfrm>
          <a:prstGeom prst="rect">
            <a:avLst/>
          </a:prstGeom>
          <a:noFill/>
        </p:spPr>
      </p:pic>
      <p:pic>
        <p:nvPicPr>
          <p:cNvPr id="27652" name="Picture 4" descr="https://encrypted-tbn3.google.com/images?q=tbn:ANd9GcQPgheTL7xXrwnIztqEykz-IV3nE6RperT47cqPyY_Ah15FG-H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276872"/>
            <a:ext cx="2016224" cy="2016224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203848" y="4653136"/>
            <a:ext cx="1800200" cy="64807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Buzdolabı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4" name="Picture 6" descr="https://encrypted-tbn1.google.com/images?q=tbn:ANd9GcQ3KxFHqhHniUtqPVTjBgjOhiIUd7vHx5Kaft9TjJpkUaVL44t7t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348880"/>
            <a:ext cx="2466975" cy="1847851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012160" y="4653136"/>
            <a:ext cx="1800200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Bisiklet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P-p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61256" y="4293096"/>
            <a:ext cx="1522512" cy="735360"/>
          </a:xfrm>
        </p:spPr>
        <p:txBody>
          <a:bodyPr/>
          <a:lstStyle/>
          <a:p>
            <a:r>
              <a:rPr lang="tr-TR" dirty="0" smtClean="0"/>
              <a:t>Para</a:t>
            </a:r>
            <a:endParaRPr lang="tr-TR" dirty="0"/>
          </a:p>
        </p:txBody>
      </p:sp>
      <p:pic>
        <p:nvPicPr>
          <p:cNvPr id="33794" name="Picture 2" descr="https://encrypted-tbn0.google.com/images?q=tbn:ANd9GcTz_2q-awuvfwy3yaMu6KzL7aUfbCUu3a4Hxg-2_xMQf-FY7uZ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2289175" cy="1656184"/>
          </a:xfrm>
          <a:prstGeom prst="rect">
            <a:avLst/>
          </a:prstGeom>
          <a:noFill/>
        </p:spPr>
      </p:pic>
      <p:pic>
        <p:nvPicPr>
          <p:cNvPr id="33796" name="Picture 4" descr="https://encrypted-tbn0.google.com/images?q=tbn:ANd9GcSYjHE-X2YZshX95uTDQPvavxmBMRJWngdUBIsgF1bH_aAV6XHE7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32856"/>
            <a:ext cx="2007263" cy="2016224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553544" y="4293096"/>
            <a:ext cx="1666528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Patlıcan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3798" name="Picture 6" descr="https://encrypted-tbn2.google.com/images?q=tbn:ANd9GcTa9DPZOpB2HW2Ci16Xtu7jQLCqd6rBluX4TZN4-86BThSZAUxUC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060848"/>
            <a:ext cx="2438400" cy="1866901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289848" y="4293096"/>
            <a:ext cx="1666528" cy="7920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Pırasa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R-r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73224" y="4239736"/>
            <a:ext cx="1954560" cy="557416"/>
          </a:xfrm>
        </p:spPr>
        <p:txBody>
          <a:bodyPr/>
          <a:lstStyle/>
          <a:p>
            <a:r>
              <a:rPr lang="tr-TR" dirty="0" smtClean="0"/>
              <a:t>Rende</a:t>
            </a:r>
            <a:endParaRPr lang="tr-TR" dirty="0"/>
          </a:p>
        </p:txBody>
      </p:sp>
      <p:pic>
        <p:nvPicPr>
          <p:cNvPr id="1026" name="Picture 2" descr="https://encrypted-tbn0.google.com/images?q=tbn:ANd9GcSp75waYFhjJzIefJXfdfiDxvkVUk5o2toINkcPZFnDCtHv_TA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1800200" cy="1800201"/>
          </a:xfrm>
          <a:prstGeom prst="rect">
            <a:avLst/>
          </a:prstGeom>
          <a:noFill/>
        </p:spPr>
      </p:pic>
      <p:pic>
        <p:nvPicPr>
          <p:cNvPr id="1028" name="Picture 4" descr="https://encrypted-tbn2.google.com/images?q=tbn:ANd9GcQ0nPCNpI-A45KLc9jzTIcGhPmFUI-shMKlzzX0ydPp914Km_a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348880"/>
            <a:ext cx="1912687" cy="1296144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265512" y="4239736"/>
            <a:ext cx="1954560" cy="5574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Radyo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0" name="Picture 6" descr="https://encrypted-tbn2.google.com/images?q=tbn:ANd9GcRrPHpippjtncrOB5Xmn-A4C0fezHy5ECUYbyGNCn5lGSm3kydK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204865"/>
            <a:ext cx="1872208" cy="1402350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001816" y="4239736"/>
            <a:ext cx="1954560" cy="5574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Reçel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S-s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331640" y="4365104"/>
            <a:ext cx="1296144" cy="576064"/>
          </a:xfrm>
        </p:spPr>
        <p:txBody>
          <a:bodyPr/>
          <a:lstStyle/>
          <a:p>
            <a:r>
              <a:rPr lang="tr-TR" dirty="0" smtClean="0"/>
              <a:t>Saz</a:t>
            </a:r>
            <a:endParaRPr lang="tr-TR" dirty="0"/>
          </a:p>
        </p:txBody>
      </p:sp>
      <p:pic>
        <p:nvPicPr>
          <p:cNvPr id="35842" name="Picture 2" descr="https://encrypted-tbn2.google.com/images?q=tbn:ANd9GcSwFwnXdFClDFSruAvWwA89yVnfmfY3UP08fz6BBHWO5PpSKEss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2077594"/>
            <a:ext cx="1704805" cy="1855462"/>
          </a:xfrm>
          <a:prstGeom prst="rect">
            <a:avLst/>
          </a:prstGeom>
          <a:noFill/>
        </p:spPr>
      </p:pic>
      <p:pic>
        <p:nvPicPr>
          <p:cNvPr id="35844" name="Picture 4" descr="https://encrypted-tbn1.google.com/images?q=tbn:ANd9GcRLtK5A0vd1Wowti8mMQyk-0RutuJeiNN6O40FsbIAQ8Uads_U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237449"/>
            <a:ext cx="1080120" cy="1695607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635896" y="4365104"/>
            <a:ext cx="1872208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Sandalye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5846" name="Picture 6" descr="https://encrypted-tbn2.google.com/images?q=tbn:ANd9GcQyzmqt_dxfkPyGEs56-1kfu5rAssVj2A5oUH_GC2PL34L7kRzD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204864"/>
            <a:ext cx="1800200" cy="1800200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444208" y="4365104"/>
            <a:ext cx="1872208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Simit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Ş-ş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4509120"/>
            <a:ext cx="1800200" cy="648072"/>
          </a:xfrm>
        </p:spPr>
        <p:txBody>
          <a:bodyPr/>
          <a:lstStyle/>
          <a:p>
            <a:r>
              <a:rPr lang="tr-TR" dirty="0" smtClean="0"/>
              <a:t>Şemsiye</a:t>
            </a:r>
            <a:endParaRPr lang="tr-TR" dirty="0"/>
          </a:p>
        </p:txBody>
      </p:sp>
      <p:pic>
        <p:nvPicPr>
          <p:cNvPr id="36866" name="Picture 2" descr="https://encrypted-tbn2.google.com/images?q=tbn:ANd9GcRyB93c6a9c5z6M2nnEeV_tS9LBH_tavJV9faff8znLLCkSTbb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1800200" cy="2020980"/>
          </a:xfrm>
          <a:prstGeom prst="rect">
            <a:avLst/>
          </a:prstGeom>
          <a:noFill/>
        </p:spPr>
      </p:pic>
      <p:pic>
        <p:nvPicPr>
          <p:cNvPr id="36868" name="Picture 4" descr="https://encrypted-tbn3.google.com/images?q=tbn:ANd9GcTLKHcgYHfrGEDJFfZopNu0GqjS6T-JxHM4mARgh1myrGWo5Lfau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204864"/>
            <a:ext cx="2143125" cy="2143125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779912" y="4509120"/>
            <a:ext cx="1800200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Şapka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70" name="Picture 6" descr="https://encrypted-tbn1.google.com/images?q=tbn:ANd9GcS1w716wW1P_3Z_rMC0DXzfrHUGGaWNqWJmsjnAJERMegmQdt6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420888"/>
            <a:ext cx="2211090" cy="1656184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72200" y="4509120"/>
            <a:ext cx="1800200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Şeker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T-t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83568" y="4437112"/>
            <a:ext cx="1800200" cy="576064"/>
          </a:xfrm>
        </p:spPr>
        <p:txBody>
          <a:bodyPr/>
          <a:lstStyle/>
          <a:p>
            <a:r>
              <a:rPr lang="tr-TR" dirty="0" smtClean="0"/>
              <a:t>Tarak</a:t>
            </a:r>
            <a:endParaRPr lang="tr-TR" dirty="0"/>
          </a:p>
        </p:txBody>
      </p:sp>
      <p:pic>
        <p:nvPicPr>
          <p:cNvPr id="37890" name="Picture 2" descr="https://encrypted-tbn3.google.com/images?q=tbn:ANd9GcQ9Xpi7HLMFL5oKnBf5f29yY9MaKTKNi_PlwSh_6BXrSGq-gl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1800200" cy="1800200"/>
          </a:xfrm>
          <a:prstGeom prst="rect">
            <a:avLst/>
          </a:prstGeom>
          <a:noFill/>
        </p:spPr>
      </p:pic>
      <p:pic>
        <p:nvPicPr>
          <p:cNvPr id="5" name="Picture 2" descr="http://t0.gstatic.com/images?q=tbn:ANd9GcQf3xGzgrx4F8qDOA41MBd7WPx1wnuYOja1l1Hu9b_0ACW_5Dz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1996062" cy="1584176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275856" y="4437112"/>
            <a:ext cx="180020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Toprak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892" name="Picture 4" descr="https://encrypted-tbn0.google.com/images?q=tbn:ANd9GcQj9OmwX83LpVYfKeOEHNtvS-TQqONUgGVdjxFs94NjgMIAjD84n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204864"/>
            <a:ext cx="2160240" cy="1618096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00192" y="4437112"/>
            <a:ext cx="180020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Tavşan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U-u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27584" y="4077072"/>
            <a:ext cx="1522512" cy="648072"/>
          </a:xfrm>
        </p:spPr>
        <p:txBody>
          <a:bodyPr/>
          <a:lstStyle/>
          <a:p>
            <a:r>
              <a:rPr lang="tr-TR" dirty="0" smtClean="0"/>
              <a:t>Uçak</a:t>
            </a:r>
            <a:endParaRPr lang="tr-TR" dirty="0"/>
          </a:p>
        </p:txBody>
      </p:sp>
      <p:pic>
        <p:nvPicPr>
          <p:cNvPr id="38914" name="Picture 2" descr="https://encrypted-tbn3.google.com/images?q=tbn:ANd9GcRQ1XS2YxC65eecu8ff3wLq-qEeg09Wd3pGAREQevRvZxAMLvgp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2306828" cy="1296144"/>
          </a:xfrm>
          <a:prstGeom prst="rect">
            <a:avLst/>
          </a:prstGeom>
          <a:noFill/>
        </p:spPr>
      </p:pic>
      <p:pic>
        <p:nvPicPr>
          <p:cNvPr id="38916" name="Picture 4" descr="https://encrypted-tbn2.google.com/images?q=tbn:ANd9GcRp3q5KGlXQqEXPhA-fnOcrEWfTX15w3tc--0xCeeRGg7U3Zm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492896"/>
            <a:ext cx="2055965" cy="1368152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81536" y="4077072"/>
            <a:ext cx="1522512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Uyku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8918" name="Picture 6" descr="https://encrypted-tbn2.google.com/images?q=tbn:ANd9GcTO9xnVkixiwk0mlDcq9JBGk9a4yRNx9ZV1nA0bfygNte9DGUKR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988840"/>
            <a:ext cx="1368152" cy="1850196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61856" y="4077072"/>
            <a:ext cx="181054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Uçurtma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Ü-ü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5576" y="4509120"/>
            <a:ext cx="1666528" cy="576064"/>
          </a:xfrm>
        </p:spPr>
        <p:txBody>
          <a:bodyPr/>
          <a:lstStyle/>
          <a:p>
            <a:r>
              <a:rPr lang="tr-TR" dirty="0" smtClean="0"/>
              <a:t>Üzüm</a:t>
            </a:r>
            <a:endParaRPr lang="tr-TR" dirty="0"/>
          </a:p>
        </p:txBody>
      </p:sp>
      <p:pic>
        <p:nvPicPr>
          <p:cNvPr id="39938" name="Picture 2" descr="https://encrypted-tbn0.google.com/images?q=tbn:ANd9GcRqs0dX-PVd5buTfSOLIbg_ofWafnsq9NTbWK6QDtCm3VQ-TWAi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1606960" cy="2088232"/>
          </a:xfrm>
          <a:prstGeom prst="rect">
            <a:avLst/>
          </a:prstGeom>
          <a:noFill/>
        </p:spPr>
      </p:pic>
      <p:pic>
        <p:nvPicPr>
          <p:cNvPr id="39940" name="Picture 4" descr="https://encrypted-tbn1.google.com/images?q=tbn:ANd9GcR6A6XChECNBJFmLFogX_ZXjpjhYTaFsUM_tJmTkvpDF1osICO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44824"/>
            <a:ext cx="2143125" cy="2143125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81536" y="4509120"/>
            <a:ext cx="1666528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Ütü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9942" name="Picture 6" descr="https://encrypted-tbn1.google.com/images?q=tbn:ANd9GcSSqXDhiVL5Yn5w0FzWqAbUCWKBnJYPohdmbsTCr6WgREerJ8VK3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060848"/>
            <a:ext cx="1944216" cy="1556922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145832" y="4509120"/>
            <a:ext cx="2026568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Üniversite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V-v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61256" y="4221088"/>
            <a:ext cx="2242592" cy="735360"/>
          </a:xfrm>
        </p:spPr>
        <p:txBody>
          <a:bodyPr/>
          <a:lstStyle/>
          <a:p>
            <a:r>
              <a:rPr lang="tr-TR" dirty="0" smtClean="0"/>
              <a:t>Vapur</a:t>
            </a:r>
            <a:endParaRPr lang="tr-TR" dirty="0"/>
          </a:p>
        </p:txBody>
      </p:sp>
      <p:pic>
        <p:nvPicPr>
          <p:cNvPr id="40962" name="Picture 2" descr="https://encrypted-tbn1.google.com/images?q=tbn:ANd9GcTg1vE8m6nCB7Qe3yzT51FFLWaLYg8MRR-kvLwNsVT4vCuuvPq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2248250" cy="1440160"/>
          </a:xfrm>
          <a:prstGeom prst="rect">
            <a:avLst/>
          </a:prstGeom>
          <a:noFill/>
        </p:spPr>
      </p:pic>
      <p:pic>
        <p:nvPicPr>
          <p:cNvPr id="40964" name="Picture 4" descr="https://encrypted-tbn2.google.com/images?q=tbn:ANd9GcSF7xOM3m-lWMDL1vq0zFn-nkV_Krmew4caxWQKHcIPd1zcHq3UX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20888"/>
            <a:ext cx="1826552" cy="1368152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09528" y="4221088"/>
            <a:ext cx="2242592" cy="7353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Veteriner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66" name="Picture 6" descr="https://encrypted-tbn1.google.com/images?q=tbn:ANd9GcRKjmHwDxU5zdTSbiVlKl32pApiurk7bvfVpfx51P1wqcDUERX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16832"/>
            <a:ext cx="1080120" cy="1904590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289848" y="4221088"/>
            <a:ext cx="2242592" cy="7353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Vazo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Y-y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43608" y="4149080"/>
            <a:ext cx="2088232" cy="504056"/>
          </a:xfrm>
        </p:spPr>
        <p:txBody>
          <a:bodyPr/>
          <a:lstStyle/>
          <a:p>
            <a:r>
              <a:rPr lang="tr-TR" dirty="0" smtClean="0"/>
              <a:t>Yatak</a:t>
            </a:r>
            <a:endParaRPr lang="tr-TR" dirty="0"/>
          </a:p>
        </p:txBody>
      </p:sp>
      <p:pic>
        <p:nvPicPr>
          <p:cNvPr id="41986" name="Picture 2" descr="https://encrypted-tbn2.google.com/images?q=tbn:ANd9GcSE5zNguFN-HGoFsRZhrlTLcAF2KFoE5vvPSARkSgAchcF-ZJn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2380591" cy="1584176"/>
          </a:xfrm>
          <a:prstGeom prst="rect">
            <a:avLst/>
          </a:prstGeom>
          <a:noFill/>
        </p:spPr>
      </p:pic>
      <p:pic>
        <p:nvPicPr>
          <p:cNvPr id="41988" name="Picture 4" descr="https://encrypted-tbn3.google.com/images?q=tbn:ANd9GcTPbpAhhUimfGPfZNefXQV1YN6LLqxEBCU5zlMy4I3RhyhqF_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348880"/>
            <a:ext cx="1826552" cy="1368152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91880" y="4149080"/>
            <a:ext cx="2088232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tr-TR" sz="2600" dirty="0" smtClean="0"/>
              <a:t>Yangın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990" name="Picture 6" descr="https://encrypted-tbn2.google.com/images?q=tbn:ANd9GcQloVWFR1sqb9LlPHTBltdDWc3pZ4Pkxi70H1TN-l-pFWbvnP5Q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060848"/>
            <a:ext cx="2305050" cy="1981201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228184" y="4149080"/>
            <a:ext cx="2088232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tr-TR" sz="2600" dirty="0" smtClean="0"/>
              <a:t>Yağmur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Z-z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45232" y="4293096"/>
            <a:ext cx="1738536" cy="648072"/>
          </a:xfrm>
        </p:spPr>
        <p:txBody>
          <a:bodyPr/>
          <a:lstStyle/>
          <a:p>
            <a:r>
              <a:rPr lang="tr-TR" dirty="0" smtClean="0"/>
              <a:t>Zeytin</a:t>
            </a:r>
            <a:endParaRPr lang="tr-TR" dirty="0"/>
          </a:p>
        </p:txBody>
      </p:sp>
      <p:pic>
        <p:nvPicPr>
          <p:cNvPr id="43010" name="Picture 2" descr="https://encrypted-tbn1.google.com/images?q=tbn:ANd9GcQlOdnR2--UHWqIb1q3ILSZbwwa-b2WE_WCTwDsC6YG4yCeubw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060848"/>
            <a:ext cx="2382424" cy="1656184"/>
          </a:xfrm>
          <a:prstGeom prst="rect">
            <a:avLst/>
          </a:prstGeom>
          <a:noFill/>
        </p:spPr>
      </p:pic>
      <p:pic>
        <p:nvPicPr>
          <p:cNvPr id="43014" name="Picture 6" descr="https://encrypted-tbn0.google.com/images?q=tbn:ANd9GcRGo7P-NNYqdFySVUC2YSwYz4Y578wFBDiAMEzJLSykdg3LTO6Dz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204864"/>
            <a:ext cx="1905000" cy="1447801"/>
          </a:xfrm>
          <a:prstGeom prst="rect">
            <a:avLst/>
          </a:prstGeom>
          <a:noFill/>
        </p:spPr>
      </p:pic>
      <p:sp>
        <p:nvSpPr>
          <p:cNvPr id="7" name="2 İçerik Yer Tutucusu"/>
          <p:cNvSpPr txBox="1">
            <a:spLocks/>
          </p:cNvSpPr>
          <p:nvPr/>
        </p:nvSpPr>
        <p:spPr>
          <a:xfrm>
            <a:off x="3409528" y="4293096"/>
            <a:ext cx="1738536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Zengin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6" name="Picture 8" descr="https://encrypted-tbn3.google.com/images?q=tbn:ANd9GcRgnXCs1mI_g2lmUD0Q6ENLppc7UFLgPJzTQ9zCILUpFfswxPi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276872"/>
            <a:ext cx="2108919" cy="1368152"/>
          </a:xfrm>
          <a:prstGeom prst="rect">
            <a:avLst/>
          </a:prstGeom>
          <a:noFill/>
        </p:spPr>
      </p:pic>
      <p:sp>
        <p:nvSpPr>
          <p:cNvPr id="9" name="2 İçerik Yer Tutucusu"/>
          <p:cNvSpPr txBox="1">
            <a:spLocks/>
          </p:cNvSpPr>
          <p:nvPr/>
        </p:nvSpPr>
        <p:spPr>
          <a:xfrm>
            <a:off x="6433864" y="4293096"/>
            <a:ext cx="1738536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Zarf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C-c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11560" y="4365104"/>
            <a:ext cx="1594520" cy="576064"/>
          </a:xfrm>
        </p:spPr>
        <p:txBody>
          <a:bodyPr/>
          <a:lstStyle/>
          <a:p>
            <a:r>
              <a:rPr lang="tr-TR" dirty="0" smtClean="0"/>
              <a:t>Ceket</a:t>
            </a:r>
            <a:endParaRPr lang="tr-TR" dirty="0"/>
          </a:p>
        </p:txBody>
      </p:sp>
      <p:pic>
        <p:nvPicPr>
          <p:cNvPr id="28674" name="Picture 2" descr="https://encrypted-tbn2.google.com/images?q=tbn:ANd9GcQ0LdO7EnNgeYbVO_ROa7GBi85ap51T4dctFb2scUJP2-Hjnt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1438275" cy="2171701"/>
          </a:xfrm>
          <a:prstGeom prst="rect">
            <a:avLst/>
          </a:prstGeom>
          <a:noFill/>
        </p:spPr>
      </p:pic>
      <p:pic>
        <p:nvPicPr>
          <p:cNvPr id="28680" name="Picture 8" descr="https://encrypted-tbn1.google.com/images?q=tbn:ANd9GcSBpo2R-cE0uzC1rl27SGlAMDUac0_A-LXajNudP8E0C19K5T3j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88840"/>
            <a:ext cx="1957144" cy="2037210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3265512" y="4365104"/>
            <a:ext cx="159452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Cüzdan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82" name="Picture 10" descr="https://encrypted-tbn3.google.com/images?q=tbn:ANd9GcQTCnfL3Pm2oAFUgn3ROQPrIhBJ90pYKoosxUq57-8f0E9vtG8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132856"/>
            <a:ext cx="2152650" cy="2124075"/>
          </a:xfrm>
          <a:prstGeom prst="rect">
            <a:avLst/>
          </a:prstGeom>
          <a:noFill/>
        </p:spPr>
      </p:pic>
      <p:sp>
        <p:nvSpPr>
          <p:cNvPr id="10" name="2 İçerik Yer Tutucusu"/>
          <p:cNvSpPr txBox="1">
            <a:spLocks/>
          </p:cNvSpPr>
          <p:nvPr/>
        </p:nvSpPr>
        <p:spPr>
          <a:xfrm>
            <a:off x="6433864" y="4365104"/>
            <a:ext cx="159452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Ceviz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Ç-ç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99592" y="4293096"/>
            <a:ext cx="1512168" cy="720080"/>
          </a:xfrm>
        </p:spPr>
        <p:txBody>
          <a:bodyPr/>
          <a:lstStyle/>
          <a:p>
            <a:r>
              <a:rPr lang="tr-TR" dirty="0" smtClean="0"/>
              <a:t>Çorap</a:t>
            </a:r>
            <a:endParaRPr lang="tr-TR" dirty="0"/>
          </a:p>
        </p:txBody>
      </p:sp>
      <p:sp>
        <p:nvSpPr>
          <p:cNvPr id="29698" name="AutoShape 2" descr="data:image/jpeg;base64,/9j/4AAQSkZJRgABAQAAAQABAAD/2wCEAAkGBhASERISEhIUFRUUFhYZEhUSFBQUFxgUGBIVFBcRFxUXGyYeFxkjGhQTHy8gIycpLSwsFR4xNTAqNSYrLCkBCQoKDgwNFQ8PFCkYFBgpKSkpKSkpKSkpLSkpKSkpKSkpKSkpKSkpKikpKSkpKSkpKSkpKSkpKSkpKSkpKSkpKf/AABEIAOEA4QMBIgACEQEDEQH/xAAcAAEAAQUBAQAAAAAAAAAAAAAACAIDBAUHBgH/xABHEAACAQIDBQMHBgwEBwAAAAAAAQIDEQQhMQUSQVFhB3GRBhMiMoGhsUJSYsHR8AgUI2NygpKisrPC4VNzk9IkMzRDRFRk/8QAFwEBAQEBAAAAAAAAAAAAAAAAAAECA//EABkRAQEBAQEBAAAAAAAAAAAAAAABEQIhMf/aAAwDAQACEQMRAD8A7iAAAAAAAAAAAAAAAAAAAAAAAAAAAAAAAAAAAAAAAAAAAAAAAAAABi7R2nRw8HUr1IU4JpOVSSirvRXfEyjkPax2gYCvQqYGnUlOtGrHe3YS3IunP0k5uyfFZXzA9vV7TNkx/wDMpP8AR3p/wpmDX7X9lR0q1J/oUan9SRwKlOJeVWHMLjs9btwwC9WjiZfqU4/GoY0u3TD/ACcJWffKkvg2cfdWPMqVWPNAx1Wr26P5OC/ar/ZTM/yN7U6uMxaoVKFKlBwm95VJSacUna7SVtTjnnkYm05p0pez4oGJaQmmrppp6NZoqOFfg87RqfjGJouUnDzMZRTbcYuNTdyWkb7705HdQgAAAAAAAAAAAAAAAAAAAAAAAAAALeIhvRkr2umrrK11a5DWN1Ud227u7ebb4tvjnxJmtEN8RQccRUg/kznHwk19QWLnnGfN5mTQwqk872SbdtcuCM2GATV5Q3F3zcs9PWed8+C0b4GNakalXK43NjQ2S53aTSfqK179L5X70ZmGwkGl6EWlbJxad+W8nd3zb4WLpjTxmynEyvCXcb3GVFD0YKKs7p7kb3+de3HgtEtFdmpxNL0Zdz+BYV63sDxco7TcE8qlCopfqyhNe9PxJGEYuxfE7m18N9JVY+NGbXvSJOIrD6AAAAAAAAAAAAAAAAAAAAAAAAAABEfyiopbRxUV/wCzW/mzJcES9vzUtpYiS0liatu51pAXsJGCvvRb5NScWvvkZVSvFpWg0873lvLPV2snd6Ntv2FMKRcVNDI1qqriN6/o68ZScnpZ8sslZcPeUyxc4xSilG2jSu73zb3uiDdiz5yTeduPD78Bhr5ut5vxLdajeMu5/Ay4RLqp5FRq+zms4bUwL/8Aopr2Sluf1EsEQ42bjJUa1OrC29SnGcb6b0JKS96JebG2nHEYejXh6tWEZrpvRTt7L29gRmAAgAAAAAAAAAAAAAAAAAAAAAAAAxtpYnzdGrU+ZCcv2YuX1EQsLJupCcr5yV31ebzJgY3DqpTnTek4yi/1otfWRCr79Oe7JK8HutWSzi7cON1rqWD0aiV7pjYTbFCaW9LdfFNPXpa90XntfDXt5xX5btT/AGhR0h5kvLaOHy9N/sSK1tLD/Ol7Ifay4iinSMmnRLb2vQ4KbfWMY/GRgbS23VcJKlT3U8nO7lJdEkvWsDXnK1F+dmrq6nLeatur0mt68clHqsiSvZFXctk4bju+cjfpGtNL3WIy+dst2OS46Xb6vW3Qkt2NzT2Phrc6t+/z0/7EHtgAQAAAAAAAAAAAAAAAAAAAAAAAACJ/lzQUdo42K0WIq29tST+sleyMXl1s+ctq41Jf9+bb5Jve8cyjy1DBym1FL7Lcze0MGoJJ5897Xq0+FzKw2GVONlzWb49S44xtayv4GpBj/iqtdZ24Wtw17jHlS9j45e/mZ0qOjvbxVvErass73524Wyba1zKjDhhEle/sXHx4H3fzzyt4LXLqV1lmr6vPOzT7noUyvbh3tW7loBhYvZkZu6tF9F9R3DsP3ls1wlrCvUXsahNfxM43GPDJ8Mv7Ha+x9r8SqW/x5X/06ZOvg92ADCgAAAAAAAAAAAAAAAAAAAAAAABHPtPxM6W1sSmk4uUJJNcJUoSvfvuSMI/dt+H3dp73z6FJ+DnH+lFg85QxVOfqvldPJrLTquBmNtx4263tz4nk962mXI22E2nZLzmr0ks2o/OyfBrQ1o2iko5tXfBa90m114dSmnVd3dJ35/HofN5NX9a/yr9z146lDvyy8SouTu1nnH3r29/ifHSWX28unBlMXdPmrvTPI1WL2tm1HOPG97PwaAv47aSi92DUnxdsl7eLOu9guJcsLik3dqunn1pRX9Jw2dHLejdrrqs8lLhd2eh2b8Hyp+Sxq5TpPxhNfUZtHXAAZUAAAAAAAAAAAAAAAAAAAAAAAAOFdvtB/jmGa40LeFWf+47qcU7fKiVfCpr1qM02m07ecWXJ9wHKUlDWzlyztF593pJ5qzsUObbbebebb+LLcqTWazXThxzXTnp1KFUKM/CY+dN+jpxT07+83eH2lSnFu6i1qnw6/Hiecw9CU3aK+z2nocHs+EItNXb16r7CwanaGP3nuxb3efP+xrzcYvY2rpp/ov6uvQ081Z24iiuFRxd07Pmdj/B+rxvjYpWbVFuzyydVZLVa82cco076uyWr5X6av2HVuwTFL8bxMEkk6Ca0buqqWbSV/WIO4AAgAAAAAAAAAAAAAAAAAAAAAAAAHEfwgf8An4T/ACp/zInbjiXb9ScsRhEk3+Snp+mgOTxnbNffo+ftMvC7KdXP1eemfFyWeT6Wt8C/hNmKPrZv3Lr1NxFvnpbX2ZmpEWsLhIwjaKtzva/fdl6N09cuWXt7yutZ8fS53yeTu3JvXTvLU1ldtfF9zfDiaCS4tu/C7z0NfjNnRl6Vmuqy3uiyaubCnTWsvZFZX6910UtNt5LqkrJdyQHmsSpp7sla2iXqq+rXfY6F2D1rbSmvnYep7p03b3HmsRRU16Ub5v7rI9J2S4XzW1KMk8pRqQfNNwbXvijNipBAAyAAAAAAAAAAAAAAAAAAAAAAAABxvtyxu5iMInpKnPNa5TXis0dkOI/hAP8A4jB/5VT+OJYPG0E9b6l69ra5r7/WaLZ2N3HZ6fB8+43Wb4p5X14ZZo2hOsr8fD++ZclWUrbztbi8t6+d2398i1NxV724/am21bd6XNPX2+3Ldox33z+SuOXTwFuEbd3bvZ91rL4e77S0nxtbvds+fxNbhdt1N6EK0Ut71XDXuavn7c0bKcHlndN5NXd+dnxt9RJdLFMpZfdm/wCznHRjtXCRTu3KSfS9GfvPH43Haxi7ri1wz0XUzez7Ebm1MC/z8F+093+ololUD4j6ZUAAAAAAAAAAAAAAAAAAAAAAAAOEdvle+OoQ+Zh7+2VSf1RR3dkd+1/GJ7UrpLOEacbvhampZcmnK9yweFjh3q7RX0na907NLVp2edrdUbHB7VjFbik/oyaatxVrP0eXE1TlfXUt7pRl7Sq+cn5uLtGGdR/Fa5/aU4eN7RSai9IrLeX+JN3yVumdvYYtGW7vJxm23dbtmn0aeuZk0sHXqK0vQXyn8qVvgcut6rcskfcFSc6+8neNO9r2tvZ5J8e/ojMxu0lG8Y5v5V9Gr3tlrmYlWuoR83TVktWvgYNzpPJjF9ZO7GXHdeeTzXdktW+eS5mRga9TD1qVaKzp1Iyi9YuUJKVt5ZNZJZGCi5TqtaO19eqvo+aAl1sbatPE0KVem/RqwUlxtdZxfVO6fVMzSPHZn2oywM/xfELew05X3lrRk9ZqKWcHk2lpm1xTkHQrxnGM4tSjJJxlF3TTV00+KaILgAAAAAAAAAAAAAAAAAAAAAAAB4nyq7JsFjqs67lVpVZ23pU5JptJRTcJJrRLS2h7YAcL2n2C4uLboYijVXBVFKlL3byfijym0+zTatF+lg6sutK1ZfuNteBJ8ARBxez6tJ2q0qlJ/nISg/3kiuttFuFlr8qS4+BLmpTUlZpNcmrr3nhPLnsnw2Mg54eMKGIWkoxUYT+jUUV+8lddVkXRHGUXxPjibXbWwMRhKrpYilKnNcHo186MllKPVGtaApTQRQypMD6zrfYn2gOEls7ES9CX/Syk/Vlr5i/KWbj1y4o5HORSptNNNpq1ne1ms00+DvYCZwPK9m3latoYGnVb/Kw/J11+cil6XdJNS/Wa4HqiAAAAAAAAAAAAAAAAAAAAAAAAAAAAAA1m3/JzDY2l5rEU1OPyXpKL+dCSzi+44V5cdkmKwW9VoXr4dXd4r8pBfTgtUvnRy5pEiABDWUSzKViQ3l12NUMU5VsI40K7u3G35Go+bivUk/nLLmnqcb2t5BbRw7arYOurP1oQdWD6qdO6+BR5p1rhFc6UU7PJ8nk79zK6cI8wOrfg87SccTisO3lUpqaX0qclFvwqe47uR17DqttqpRV06FW7SukvRaz4ZxRIpEAAAAAAAAAAAAAAAAAAAAAAAAAAAAAAAAA+WPoAxMdsjD1latRp1FyqU4z/AIkzzuN7KNjVbuWCpRb40t+l/LkketAGh8l/InBbPVRYWm4edac3Kc5t7t7K8m7JXfib4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0" name="AutoShape 4" descr="data:image/jpeg;base64,/9j/4AAQSkZJRgABAQAAAQABAAD/2wCEAAkGBg8PDxAPDxAQDw8QDw8UEA8PEA8PDw8PFBAVFRUQEhUXHCYeFxojGRQUHy8gIycpLCwsFh4xNTAqNSYtLCkBCQoKDgwOFA8PFSkcFxgpKSkpKSkpKSkpKikpLCkpKSkpKSkpKSkpKSkpLCkpLCkpLCkpKSksLCkpKSksKSkpKf/AABEIAOEA4QMBIgACEQEDEQH/xAAcAAEAAgIDAQAAAAAAAAAAAAAAAQYFBwIDBAj/xABCEAACAgEBBQQHBQQIBwEAAAAAAQIDEQQFEiExQQYHUYETIjJhcZGhUoKxwdEUQmLwFSQzQ3KSouEjU1STssLSNP/EABcBAQEBAQAAAAAAAAAAAAAAAAABAgP/xAAeEQEBAAIDAAMBAAAAAAAAAAAAAQIREiExMkFRE//aAAwDAQACEQMRAD8A3iAAAAAAAAAAAAAAAAAAAAAAAAAAAAAAAAAAAAAAAAAAAAAAAAAAAAAAAAAAAAAAAAAAAAAAAAAAAAAAAACATYkEACQQCiQQAJBAAkEACQQAJAIAkEDIEg8Gq27paf7XUUV46Ttri/k3k6dH2p0NzSq1VEm57kV6SKlKeE92KfGXPoTsZUEZA2GRkgE2JyMkMhjYnfG+jizixsc/SIHWSNjuBAAkAFAAFAAAAAAAAAHC66MIynOSjGKblKTSjGKWW2+iwVHVd7Gyq5OKtnZj96quU4P4S6idi4mF1vbLZ9EpQt1dMZxbUo7+9KLXNNLLyV6zvj2Yv+ofwqX5yNc9rLKNapa/S7yj6RxtjJYmuPCUkm/FeTXgXXfabbC7Td6Oz1proafVTV8q5qqddVqxZj1fWlHCWevQ07dtzVXvFt985ZacbLbJYl1WGzqu2dvxXrwWU/blu49Zpfh9TrurjGKnGyM5VOMLcdYcFXY/g/Uf3fE1NY0uN127Y6extJRbzjjjhh8m35om/Qz3d5tQlHEoveSkpc1j38Dq/pCzgk8Yxyzh4SWGuWOHI6pTy88M+5JL6HTVrO8Y+iewXa2O0tJGx4V9eIaiC/dsS9pfwyXFea6FkPmzsp2ou2ZfHU1pyreI318o3V55J8t5cWn8fFn0RsralWqor1FElOq2KlGX4pro08pro0cMsdVqXb1AAy0MAERxOJyIA4kgAdoBJRAJIKAJBRAJAEA4XXxhGU5tRjGLlKT5Rillt+SKjT3tbJk2vTTisvEpU2bsl9pNJ8H7xOxcSubU7wdnaW503X7s44zu12WRXu3oprJzo7e7MsWY63T/AAnP0b+U8Gku2Sg9Vc63GUPT2bsoSUouMpbyaa58yyd6qWtvarvI2RZXOEtVBxnGUZKVdyzGSaa4x8GaAs3Y2TjCSnBSkoTXKUU8KS+Kwz0y0E2vVTlnOVwylvOPHzT+R4I0uGFJcfD49Ga1MfKav3GS/Y4uKfpIx553s4xvNLDS6pNme7F11LUTpdsbIX1NSrw8Skkm38nZ5FUyejR690WVWwhmdU97g23NcnHHTg2vM1lhbPSZz8erb2y56S+dEm2lhwfScH7Mvx88mKct2SkoppqUZri3OMlh+fVe9I3FLQaTaVNdlte96qcXmUJxTWcZXHyOVPZLQwWFpqn75p2P/Vk5f2mtWHFpKvUbuYzTUo8Hww+HRroP29ppxwmnlPm0y3d5nZpUzhqaYRjVJKFkYJRjGa5PC5ZX1RRuAmdsXjHqv11lnt2Slx6t4NgdzvbSWl1S0Vsv6vqZYhnlVqGsRa90sKL9+6a1WDsrm4tNNpppprmmuTRlrT7BBVu7rtctp6KNkmvT1NV3xX20uE17pLj8croWlsIAAiIwccHJkMDiSMADsJAKAAKABDKIlNJNt4SWW3wSXizx07b0tnsaiif+G6uX4M8fazVTr0ljhzliLeM4hLg/x+p8210Sm8RSb4/6VlvyXUuM5M26fUG0K1bTbWv7yuccr+KLWfqfMGm0sn6nKUWoNfxb27j5o63qbIp7s5xxn2ZSWMdeB16a14zl5zLLzxeeefmdMceN9Zt37HtlobM4UXJPlJey0+TPXDSf1WKS4qLk88OGW/wweBauXrc25dVKUceSeDO7Eu9JQlL1mnOLzltre6+TRM9zVrU43xX5WS5Zf8rH5I8kXhvLzlvhxyve/wCehZrthVZ4TlFeHB49x4NdsBRi5xlJyS5OPgMs8bEksrFq73BX4eU8NdVwaOKIcEY3W9Nkd3G2N+qdUnmVUur4uufJ+Usr5F3aNK9l9pLS6quxvFcvUt/wS6+Tw/I3NRZle9cP0Zwzmq08W2dmx1NNlE/Zsi18H0a+DNEavSypsnVP2oTlGXxTwfQ01k1R3n7F9HfDUwXqXrE/dbFfmsfJjGilpEnHJJ0Fw7se1/8ARuujKb/q9+K7/CKb9W37r+jkfSieeR8dn0B3PdtP2zS/sl0s6nSxSWedunXCMve48Iv7viErYgAIgcWiSAIBOABzABoAAAZpra3fTq1bZCirTquNk1CU42Sm4qTSbW8kmbknyPmntHpI1bQ1dWUlHUW7r4YWbM/g2aw91UrMT7ytpaqyuqyyDrnZBSrhVXHei5rKzjP1KstRKuUkvtST5rhnisrxwvkZTZMqHq6nFPLk91Zi4r1XjPvxjzOWu7K3+kk4bsoyk2sy3WsvOGdcbPuaZylnlYyza03Ge/LLcWliEOOeab8OBiab93plFgn2V1PWKx1xOLePmVyytxk4vnFtP4pky1Pisty+T0ftS6p+TTM32c1sHOVcYuLaUuLzmS4NpdOhWsno2bq/RXVz5Ykk3/C+DMZW2Lxi/Tr/AIuGHwfL+cHTZXlPjlfBp/yzsdvhhrpj8jqi3z8efPgcVVDV0blko+DyvgzrwZbtDp8OFnDD4NoxGTpFRjmbW7DbZ9PpobzzZViqz34XqS848PJmqmWHsLtT0Oq9HJ4hqEoPwVieYP58PvGc5uEbcwYPtVsVavSW1cN/2q34WR4r58vMzNNm9H8fiTOBwV86Si02msNPDT6PwINrbV7sqbrp2xtnXvycnFKMlvPm0eKXdJDpqZ/9uP6nXlBrc9uyNrXaS+Go083C2uWYyX1TXVNcGiw7R7stdWpSpS1EI8/R8LEvFxf5FYu0llbcZwnBrmpRcX9TQ+kewHb2ratLeFVqasemqzlceVkOri38nw8G7YfNHdjr7aNq6R1qTU7PR2Rim96uaw8+5PEvun0siMpOJyIAggkAdgANAAAOu6WItrng+VdbfKdtk5NuUpylJvm5OTbfzPqfWSxXN+EZP5JnyrZLLz48fmSZcctrx5Sx27Oucb6pLpZD/wAkbJbNX7+GnwWGny8GbK0896EX7jdzmV6Z4XH12Sia17RaZ16q1PhlqS+9/vk2Uyj9t68XVy8YNPyf+4hFbIaJQwVpddkanfprlnphv3pY/I9Ll8evD3mC7K3ZVlbfJqS59eDM/KPHr0wvzOVHi2lRv1Tj5p+LRVi6yiseRUdbTuWSWMccpe4sHQN9riuDTTTXNNcmhgYNjbPZ3tXRfTGUrIws3V6SMmo4s6rj5v4YMzHatEnhW1t+6UWaJnUnzWTu0U1VZGxRi92Se6+Ul1i/czlcF23vG6MuTRzPTsDs5s/VaarU6ffjG2Ca3LJJxlylBrllPK8j029k7Y/2VykvCxYf+aP6GONNvFprnXNTjzXNdGuqZZIaLT3xjY6oSys+tCMmvdxMJDs5qnzdS+9J/hEz+ydFKmvclJSeW8pNJZ6I1jKldtGirh7EIQ/wxjH8DvANoEMkggEEgDkADQAAo4XV70ZR+0mvmsHypqKtyc4fYnOP+VtH1cz5k7XaR1bQ1kGsY1VvylJyX0aOWbpgw+C/7Au3tPW+u5H6Ld/9SgFz7I25ox9mU19U/wAxh6ufjOviVLtzT6tc/CTXk1n8i2ld7Z1Z07f2Zwf1x+Z2cVEJRxJK0yWwLd2/H2otefP9S27zfNdPm/PzKTsyWLq3nHrc/Jl2dixzXJeHzOeXoRkvBry6mD23oLJSjOMXJNYeOec/Ez1bX2l7yOHDD8eHPPvIio/0bf8A8uX+n9Tsq2PqZ53KLJY57sXLD8i2uPLyyuq+DLP3ca91ax1N+pfFrHRTisxfxayi8hqO7Szre7ZCUJeE4uL+pwwfVGv2Np9RHduprtT6TipFeXdVsnecv2fm+XpJ7q+CyXYqXcZteWdTpG8xSjbBeDfqzx8om2jFbH7KaLRyctNRCqUlhyjlya8MtmWIIBJAAABQgkERAAA5AA0AAAHz93s6X0e1b2v7yFNnzhuv6wPoE0n336fGtonj29LjPi4Wy/8Aoxm3h61wWfsZL+1j74v5pr8isFh7G2JWWpvHqRf1f6mcfW8/FvTMN2q08p6exRTk/VeFz4STMo9TD7aXmh6eD/ej9Ds4NUSqkucZL4po45Nqz0sZLLSa8cJo889kaeXtVwf3UXa7azO16q1/vz/zMsu3OycUnZp08rnX0a/h/QrEq5ReJJxa5qSaYFy7tNn167Uy0t9k1J1udTznLj7UePuefJmy9R3Tww/R6iSl034pr6YaNPdh9e6NpaOyPNaiuLS5uM3uSXykz6hM2DTm0exuu0/Ov0sFnE6vW4dMrGfodWy9DqY31SjTbvxtra/4ckuE0+LxwN0YBnQAA0AAIABBBJAAUAIYRAGSAOwAGgAAA1J36xWdE+uNQvL/AITNtlA70exmr2i9M9MoSVStU1Oag/W3MNZ5+yzOU6ax9aMSDRc33R7WX9zW/erq/wBTjPum2tz9BB/C6r9TnquvKKXuIn0a8DL7V7MazSf/AKdPZUvtNZg/hJcDFtE2vSzdiK9TfbKit76jW5qEnx4NZUPnyLDZFxbjNOEk+MZLDT+Bhu6vVOvaunXSxWQl8HBv8Yo3rq9h6a571tMJvxkuJ1xvTjnO2o5YaaNpbI0NF2lolZTVNyphlyrhLOI46r3HZDsvok8rTVecc/iZRRwsLgl0NMvDVsLSwkpQ09EZJ5Uo01pp+KaR7gAAAAAAAACAQARQEkACGSQwiASQBzBOAaEAkAQCQBAJAHXbTGacZRUovmpJNP4plc1HdtsqyTnLSwTfPdcoR+SeCzgmhXtl9gtnaW2N1OnULYZ3Zb03jKxlJssBILIIBIKIBIAgEgggEgCATgjBNCATgYGhAJwMDQgg5YI3RocAc9wDQ5AA0AAAAAAAAAAAAAAAAAAAAAAAAAAAAAAAAAAAAAAAAAAAAAAAAAAAAAAAAAAAAAAAAAAAAAAAAAAAAAAAAAAAAAAAAAAAAAAAAAA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9704" name="AutoShape 8" descr="data:image/jpeg;base64,/9j/4AAQSkZJRgABAQAAAQABAAD/2wCEAAkGBhASERISEhIUFRUUFhYZEhUSFBQUFxgUGBIVFBcRFxUXGyYeFxkjGhQTHy8gIycpLSwsFR4xNTAqNSYrLCkBCQoKDgwNFQ8PFCkYFBgpKSkpKSkpKSkpLSkpKSkpKSkpKSkpKSkpKikpKSkpKSkpKSkpKSkpKSkpKSkpKSkpKf/AABEIAOEA4QMBIgACEQEDEQH/xAAcAAEAAQUBAQAAAAAAAAAAAAAACAIDBAUHBgH/xABHEAACAQIDBQMHBgwEBwAAAAAAAQIDEQQhMQUSQVFhB3GRBhMiMoGhsUJSYsHR8AgUI2NygpKisrPC4VNzk9IkMzRDRFRk/8QAFwEBAQEBAAAAAAAAAAAAAAAAAAECA//EABkRAQEBAQEBAAAAAAAAAAAAAAABEQIhMf/aAAwDAQACEQMRAD8A7iAAAAAAAAAAAAAAAAAAAAAAAAAAAAAAAAAAAAAAAAAAAAAAAAAABi7R2nRw8HUr1IU4JpOVSSirvRXfEyjkPax2gYCvQqYGnUlOtGrHe3YS3IunP0k5uyfFZXzA9vV7TNkx/wDMpP8AR3p/wpmDX7X9lR0q1J/oUan9SRwKlOJeVWHMLjs9btwwC9WjiZfqU4/GoY0u3TD/ACcJWffKkvg2cfdWPMqVWPNAx1Wr26P5OC/ar/ZTM/yN7U6uMxaoVKFKlBwm95VJSacUna7SVtTjnnkYm05p0pez4oGJaQmmrppp6NZoqOFfg87RqfjGJouUnDzMZRTbcYuNTdyWkb7705HdQgAAAAAAAAAAAAAAAAAAAAAAAAAALeIhvRkr2umrrK11a5DWN1Ud227u7ebb4tvjnxJmtEN8RQccRUg/kznHwk19QWLnnGfN5mTQwqk872SbdtcuCM2GATV5Q3F3zcs9PWed8+C0b4GNakalXK43NjQ2S53aTSfqK179L5X70ZmGwkGl6EWlbJxad+W8nd3zb4WLpjTxmynEyvCXcb3GVFD0YKKs7p7kb3+de3HgtEtFdmpxNL0Zdz+BYV63sDxco7TcE8qlCopfqyhNe9PxJGEYuxfE7m18N9JVY+NGbXvSJOIrD6AAAAAAAAAAAAAAAAAAAAAAAAAABEfyiopbRxUV/wCzW/mzJcES9vzUtpYiS0liatu51pAXsJGCvvRb5NScWvvkZVSvFpWg0873lvLPV2snd6Ntv2FMKRcVNDI1qqriN6/o68ZScnpZ8sslZcPeUyxc4xSilG2jSu73zb3uiDdiz5yTeduPD78Bhr5ut5vxLdajeMu5/Ay4RLqp5FRq+zms4bUwL/8Aopr2Sluf1EsEQ42bjJUa1OrC29SnGcb6b0JKS96JebG2nHEYejXh6tWEZrpvRTt7L29gRmAAgAAAAAAAAAAAAAAAAAAAAAAAAxtpYnzdGrU+ZCcv2YuX1EQsLJupCcr5yV31ebzJgY3DqpTnTek4yi/1otfWRCr79Oe7JK8HutWSzi7cON1rqWD0aiV7pjYTbFCaW9LdfFNPXpa90XntfDXt5xX5btT/AGhR0h5kvLaOHy9N/sSK1tLD/Ol7Ifay4iinSMmnRLb2vQ4KbfWMY/GRgbS23VcJKlT3U8nO7lJdEkvWsDXnK1F+dmrq6nLeatur0mt68clHqsiSvZFXctk4bju+cjfpGtNL3WIy+dst2OS46Xb6vW3Qkt2NzT2Phrc6t+/z0/7EHtgAQAAAAAAAAAAAAAAAAAAAAAAAACJ/lzQUdo42K0WIq29tST+sleyMXl1s+ctq41Jf9+bb5Jve8cyjy1DBym1FL7Lcze0MGoJJ5897Xq0+FzKw2GVONlzWb49S44xtayv4GpBj/iqtdZ24Wtw17jHlS9j45e/mZ0qOjvbxVvErass73524Wyba1zKjDhhEle/sXHx4H3fzzyt4LXLqV1lmr6vPOzT7noUyvbh3tW7loBhYvZkZu6tF9F9R3DsP3ls1wlrCvUXsahNfxM43GPDJ8Mv7Ha+x9r8SqW/x5X/06ZOvg92ADCgAAAAAAAAAAAAAAAAAAAAAAABHPtPxM6W1sSmk4uUJJNcJUoSvfvuSMI/dt+H3dp73z6FJ+DnH+lFg85QxVOfqvldPJrLTquBmNtx4263tz4nk962mXI22E2nZLzmr0ks2o/OyfBrQ1o2iko5tXfBa90m114dSmnVd3dJ35/HofN5NX9a/yr9z146lDvyy8SouTu1nnH3r29/ifHSWX28unBlMXdPmrvTPI1WL2tm1HOPG97PwaAv47aSi92DUnxdsl7eLOu9guJcsLik3dqunn1pRX9Jw2dHLejdrrqs8lLhd2eh2b8Hyp+Sxq5TpPxhNfUZtHXAAZUAAAAAAAAAAAAAAAAAAAAAAAAOFdvtB/jmGa40LeFWf+47qcU7fKiVfCpr1qM02m07ecWXJ9wHKUlDWzlyztF593pJ5qzsUObbbebebb+LLcqTWazXThxzXTnp1KFUKM/CY+dN+jpxT07+83eH2lSnFu6i1qnw6/Hiecw9CU3aK+z2nocHs+EItNXb16r7CwanaGP3nuxb3efP+xrzcYvY2rpp/ov6uvQ081Z24iiuFRxd07Pmdj/B+rxvjYpWbVFuzyydVZLVa82cco076uyWr5X6av2HVuwTFL8bxMEkk6Ca0buqqWbSV/WIO4AAgAAAAAAAAAAAAAAAAAAAAAAAAHEfwgf8An4T/ACp/zInbjiXb9ScsRhEk3+Snp+mgOTxnbNffo+ftMvC7KdXP1eemfFyWeT6Wt8C/hNmKPrZv3Lr1NxFvnpbX2ZmpEWsLhIwjaKtzva/fdl6N09cuWXt7yutZ8fS53yeTu3JvXTvLU1ldtfF9zfDiaCS4tu/C7z0NfjNnRl6Vmuqy3uiyaubCnTWsvZFZX6910UtNt5LqkrJdyQHmsSpp7sla2iXqq+rXfY6F2D1rbSmvnYep7p03b3HmsRRU16Ub5v7rI9J2S4XzW1KMk8pRqQfNNwbXvijNipBAAyAAAAAAAAAAAAAAAAAAAAAAAABxvtyxu5iMInpKnPNa5TXis0dkOI/hAP8A4jB/5VT+OJYPG0E9b6l69ra5r7/WaLZ2N3HZ6fB8+43Wb4p5X14ZZo2hOsr8fD++ZclWUrbztbi8t6+d2398i1NxV724/am21bd6XNPX2+3Ldox33z+SuOXTwFuEbd3bvZ91rL4e77S0nxtbvds+fxNbhdt1N6EK0Ut71XDXuavn7c0bKcHlndN5NXd+dnxt9RJdLFMpZfdm/wCznHRjtXCRTu3KSfS9GfvPH43Haxi7ri1wz0XUzez7Ebm1MC/z8F+093+ololUD4j6ZUAAAAAAAAAAAAAAAAAAAAAAAAOEdvle+OoQ+Zh7+2VSf1RR3dkd+1/GJ7UrpLOEacbvhampZcmnK9yweFjh3q7RX0na907NLVp2edrdUbHB7VjFbik/oyaatxVrP0eXE1TlfXUt7pRl7Sq+cn5uLtGGdR/Fa5/aU4eN7RSai9IrLeX+JN3yVumdvYYtGW7vJxm23dbtmn0aeuZk0sHXqK0vQXyn8qVvgcut6rcskfcFSc6+8neNO9r2tvZ5J8e/ojMxu0lG8Y5v5V9Gr3tlrmYlWuoR83TVktWvgYNzpPJjF9ZO7GXHdeeTzXdktW+eS5mRga9TD1qVaKzp1Iyi9YuUJKVt5ZNZJZGCi5TqtaO19eqvo+aAl1sbatPE0KVem/RqwUlxtdZxfVO6fVMzSPHZn2oywM/xfELew05X3lrRk9ZqKWcHk2lpm1xTkHQrxnGM4tSjJJxlF3TTV00+KaILgAAAAAAAAAAAAAAAAAAAAAAAB4nyq7JsFjqs67lVpVZ23pU5JptJRTcJJrRLS2h7YAcL2n2C4uLboYijVXBVFKlL3byfijym0+zTatF+lg6sutK1ZfuNteBJ8ARBxez6tJ2q0qlJ/nISg/3kiuttFuFlr8qS4+BLmpTUlZpNcmrr3nhPLnsnw2Mg54eMKGIWkoxUYT+jUUV+8lddVkXRHGUXxPjibXbWwMRhKrpYilKnNcHo186MllKPVGtaApTQRQypMD6zrfYn2gOEls7ES9CX/Syk/Vlr5i/KWbj1y4o5HORSptNNNpq1ne1ms00+DvYCZwPK9m3latoYGnVb/Kw/J11+cil6XdJNS/Wa4HqiAAAAAAAAAAAAAAAAAAAAAAAAAAAAAA1m3/JzDY2l5rEU1OPyXpKL+dCSzi+44V5cdkmKwW9VoXr4dXd4r8pBfTgtUvnRy5pEiABDWUSzKViQ3l12NUMU5VsI40K7u3G35Go+bivUk/nLLmnqcb2t5BbRw7arYOurP1oQdWD6qdO6+BR5p1rhFc6UU7PJ8nk79zK6cI8wOrfg87SccTisO3lUpqaX0qclFvwqe47uR17DqttqpRV06FW7SukvRaz4ZxRIpEAAAAAAAAAAAAAAAAAAAAAAAAAAAAAAAAA+WPoAxMdsjD1latRp1FyqU4z/AIkzzuN7KNjVbuWCpRb40t+l/LkketAGh8l/InBbPVRYWm4edac3Kc5t7t7K8m7JXfib4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26" name="AutoShape 2" descr="data:image/jpeg;base64,/9j/4AAQSkZJRgABAQAAAQABAAD/2wCEAAkGBhASERISEhIUFRUUFhYZEhUSFBQUFxgUGBIVFBcRFxUXGyYeFxkjGhQTHy8gIycpLSwsFR4xNTAqNSYrLCkBCQoKDgwNFQ8PFCkYFBgpKSkpKSkpKSkpLSkpKSkpKSkpKSkpKSkpKikpKSkpKSkpKSkpKSkpKSkpKSkpKSkpKf/AABEIAOEA4QMBIgACEQEDEQH/xAAcAAEAAQUBAQAAAAAAAAAAAAAACAIDBAUHBgH/xABHEAACAQIDBQMHBgwEBwAAAAAAAQIDEQQhMQUSQVFhB3GRBhMiMoGhsUJSYsHR8AgUI2NygpKisrPC4VNzk9IkMzRDRFRk/8QAFwEBAQEBAAAAAAAAAAAAAAAAAAECA//EABkRAQEBAQEBAAAAAAAAAAAAAAABEQIhMf/aAAwDAQACEQMRAD8A7iAAAAAAAAAAAAAAAAAAAAAAAAAAAAAAAAAAAAAAAAAAAAAAAAAABi7R2nRw8HUr1IU4JpOVSSirvRXfEyjkPax2gYCvQqYGnUlOtGrHe3YS3IunP0k5uyfFZXzA9vV7TNkx/wDMpP8AR3p/wpmDX7X9lR0q1J/oUan9SRwKlOJeVWHMLjs9btwwC9WjiZfqU4/GoY0u3TD/ACcJWffKkvg2cfdWPMqVWPNAx1Wr26P5OC/ar/ZTM/yN7U6uMxaoVKFKlBwm95VJSacUna7SVtTjnnkYm05p0pez4oGJaQmmrppp6NZoqOFfg87RqfjGJouUnDzMZRTbcYuNTdyWkb7705HdQgAAAAAAAAAAAAAAAAAAAAAAAAAALeIhvRkr2umrrK11a5DWN1Ud227u7ebb4tvjnxJmtEN8RQccRUg/kznHwk19QWLnnGfN5mTQwqk872SbdtcuCM2GATV5Q3F3zcs9PWed8+C0b4GNakalXK43NjQ2S53aTSfqK179L5X70ZmGwkGl6EWlbJxad+W8nd3zb4WLpjTxmynEyvCXcb3GVFD0YKKs7p7kb3+de3HgtEtFdmpxNL0Zdz+BYV63sDxco7TcE8qlCopfqyhNe9PxJGEYuxfE7m18N9JVY+NGbXvSJOIrD6AAAAAAAAAAAAAAAAAAAAAAAAAABEfyiopbRxUV/wCzW/mzJcES9vzUtpYiS0liatu51pAXsJGCvvRb5NScWvvkZVSvFpWg0873lvLPV2snd6Ntv2FMKRcVNDI1qqriN6/o68ZScnpZ8sslZcPeUyxc4xSilG2jSu73zb3uiDdiz5yTeduPD78Bhr5ut5vxLdajeMu5/Ay4RLqp5FRq+zms4bUwL/8Aopr2Sluf1EsEQ42bjJUa1OrC29SnGcb6b0JKS96JebG2nHEYejXh6tWEZrpvRTt7L29gRmAAgAAAAAAAAAAAAAAAAAAAAAAAAxtpYnzdGrU+ZCcv2YuX1EQsLJupCcr5yV31ebzJgY3DqpTnTek4yi/1otfWRCr79Oe7JK8HutWSzi7cON1rqWD0aiV7pjYTbFCaW9LdfFNPXpa90XntfDXt5xX5btT/AGhR0h5kvLaOHy9N/sSK1tLD/Ol7Ifay4iinSMmnRLb2vQ4KbfWMY/GRgbS23VcJKlT3U8nO7lJdEkvWsDXnK1F+dmrq6nLeatur0mt68clHqsiSvZFXctk4bju+cjfpGtNL3WIy+dst2OS46Xb6vW3Qkt2NzT2Phrc6t+/z0/7EHtgAQAAAAAAAAAAAAAAAAAAAAAAAACJ/lzQUdo42K0WIq29tST+sleyMXl1s+ctq41Jf9+bb5Jve8cyjy1DBym1FL7Lcze0MGoJJ5897Xq0+FzKw2GVONlzWb49S44xtayv4GpBj/iqtdZ24Wtw17jHlS9j45e/mZ0qOjvbxVvErass73524Wyba1zKjDhhEle/sXHx4H3fzzyt4LXLqV1lmr6vPOzT7noUyvbh3tW7loBhYvZkZu6tF9F9R3DsP3ls1wlrCvUXsahNfxM43GPDJ8Mv7Ha+x9r8SqW/x5X/06ZOvg92ADCgAAAAAAAAAAAAAAAAAAAAAAABHPtPxM6W1sSmk4uUJJNcJUoSvfvuSMI/dt+H3dp73z6FJ+DnH+lFg85QxVOfqvldPJrLTquBmNtx4263tz4nk962mXI22E2nZLzmr0ks2o/OyfBrQ1o2iko5tXfBa90m114dSmnVd3dJ35/HofN5NX9a/yr9z146lDvyy8SouTu1nnH3r29/ifHSWX28unBlMXdPmrvTPI1WL2tm1HOPG97PwaAv47aSi92DUnxdsl7eLOu9guJcsLik3dqunn1pRX9Jw2dHLejdrrqs8lLhd2eh2b8Hyp+Sxq5TpPxhNfUZtHXAAZUAAAAAAAAAAAAAAAAAAAAAAAAOFdvtB/jmGa40LeFWf+47qcU7fKiVfCpr1qM02m07ecWXJ9wHKUlDWzlyztF593pJ5qzsUObbbebebb+LLcqTWazXThxzXTnp1KFUKM/CY+dN+jpxT07+83eH2lSnFu6i1qnw6/Hiecw9CU3aK+z2nocHs+EItNXb16r7CwanaGP3nuxb3efP+xrzcYvY2rpp/ov6uvQ081Z24iiuFRxd07Pmdj/B+rxvjYpWbVFuzyydVZLVa82cco076uyWr5X6av2HVuwTFL8bxMEkk6Ca0buqqWbSV/WIO4AAgAAAAAAAAAAAAAAAAAAAAAAAAHEfwgf8An4T/ACp/zInbjiXb9ScsRhEk3+Snp+mgOTxnbNffo+ftMvC7KdXP1eemfFyWeT6Wt8C/hNmKPrZv3Lr1NxFvnpbX2ZmpEWsLhIwjaKtzva/fdl6N09cuWXt7yutZ8fS53yeTu3JvXTvLU1ldtfF9zfDiaCS4tu/C7z0NfjNnRl6Vmuqy3uiyaubCnTWsvZFZX6910UtNt5LqkrJdyQHmsSpp7sla2iXqq+rXfY6F2D1rbSmvnYep7p03b3HmsRRU16Ub5v7rI9J2S4XzW1KMk8pRqQfNNwbXvijNipBAAyAAAAAAAAAAAAAAAAAAAAAAAABxvtyxu5iMInpKnPNa5TXis0dkOI/hAP8A4jB/5VT+OJYPG0E9b6l69ra5r7/WaLZ2N3HZ6fB8+43Wb4p5X14ZZo2hOsr8fD++ZclWUrbztbi8t6+d2398i1NxV724/am21bd6XNPX2+3Ldox33z+SuOXTwFuEbd3bvZ91rL4e77S0nxtbvds+fxNbhdt1N6EK0Ut71XDXuavn7c0bKcHlndN5NXd+dnxt9RJdLFMpZfdm/wCznHRjtXCRTu3KSfS9GfvPH43Haxi7ri1wz0XUzez7Ebm1MC/z8F+093+ololUD4j6ZUAAAAAAAAAAAAAAAAAAAAAAAAOEdvle+OoQ+Zh7+2VSf1RR3dkd+1/GJ7UrpLOEacbvhampZcmnK9yweFjh3q7RX0na907NLVp2edrdUbHB7VjFbik/oyaatxVrP0eXE1TlfXUt7pRl7Sq+cn5uLtGGdR/Fa5/aU4eN7RSai9IrLeX+JN3yVumdvYYtGW7vJxm23dbtmn0aeuZk0sHXqK0vQXyn8qVvgcut6rcskfcFSc6+8neNO9r2tvZ5J8e/ojMxu0lG8Y5v5V9Gr3tlrmYlWuoR83TVktWvgYNzpPJjF9ZO7GXHdeeTzXdktW+eS5mRga9TD1qVaKzp1Iyi9YuUJKVt5ZNZJZGCi5TqtaO19eqvo+aAl1sbatPE0KVem/RqwUlxtdZxfVO6fVMzSPHZn2oywM/xfELew05X3lrRk9ZqKWcHk2lpm1xTkHQrxnGM4tSjJJxlF3TTV00+KaILgAAAAAAAAAAAAAAAAAAAAAAAB4nyq7JsFjqs67lVpVZ23pU5JptJRTcJJrRLS2h7YAcL2n2C4uLboYijVXBVFKlL3byfijym0+zTatF+lg6sutK1ZfuNteBJ8ARBxez6tJ2q0qlJ/nISg/3kiuttFuFlr8qS4+BLmpTUlZpNcmrr3nhPLnsnw2Mg54eMKGIWkoxUYT+jUUV+8lddVkXRHGUXxPjibXbWwMRhKrpYilKnNcHo186MllKPVGtaApTQRQypMD6zrfYn2gOEls7ES9CX/Syk/Vlr5i/KWbj1y4o5HORSptNNNpq1ne1ms00+DvYCZwPK9m3latoYGnVb/Kw/J11+cil6XdJNS/Wa4HqiAAAAAAAAAAAAAAAAAAAAAAAAAAAAAA1m3/JzDY2l5rEU1OPyXpKL+dCSzi+44V5cdkmKwW9VoXr4dXd4r8pBfTgtUvnRy5pEiABDWUSzKViQ3l12NUMU5VsI40K7u3G35Go+bivUk/nLLmnqcb2t5BbRw7arYOurP1oQdWD6qdO6+BR5p1rhFc6UU7PJ8nk79zK6cI8wOrfg87SccTisO3lUpqaX0qclFvwqe47uR17DqttqpRV06FW7SukvRaz4ZxRIpEAAAAAAAAAAAAAAAAAAAAAAAAAAAAAAAAA+WPoAxMdsjD1latRp1FyqU4z/AIkzzuN7KNjVbuWCpRb40t+l/LkketAGh8l/InBbPVRYWm4edac3Kc5t7t7K8m7JXfib4AAAAAAAAAAAAAAAAAAAAAAAAAAAAAAAAAAAAAAAAAAAAAAAAAAA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2" name="Picture 8" descr="https://encrypted-tbn3.google.com/images?q=tbn:ANd9GcSH0JClVrUKk0c3qx23xfdhOQYc_jZaRzkNt1sZejAiApnK_g3P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2203211" cy="1512168"/>
          </a:xfrm>
          <a:prstGeom prst="rect">
            <a:avLst/>
          </a:prstGeom>
          <a:noFill/>
        </p:spPr>
      </p:pic>
      <p:pic>
        <p:nvPicPr>
          <p:cNvPr id="1034" name="Picture 10" descr="https://encrypted-tbn1.google.com/images?q=tbn:ANd9GcT6IzPe8QMQtEsFpqh0ME2ks7de8alKYAJldZVTcD2I40BTD2k1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492896"/>
            <a:ext cx="1965051" cy="1512168"/>
          </a:xfrm>
          <a:prstGeom prst="rect">
            <a:avLst/>
          </a:prstGeom>
          <a:noFill/>
        </p:spPr>
      </p:pic>
      <p:sp>
        <p:nvSpPr>
          <p:cNvPr id="12" name="2 İçerik Yer Tutucusu"/>
          <p:cNvSpPr txBox="1">
            <a:spLocks/>
          </p:cNvSpPr>
          <p:nvPr/>
        </p:nvSpPr>
        <p:spPr>
          <a:xfrm>
            <a:off x="3491880" y="4293096"/>
            <a:ext cx="1512168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Çorba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6" name="Picture 12" descr="https://encrypted-tbn3.google.com/images?q=tbn:ANd9GcS_CXJO_Q06sEtoyhLg92XaFPQQJrfpOwUDN6XkgHglEcFmfGH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3" y="2276873"/>
            <a:ext cx="2307224" cy="1728192"/>
          </a:xfrm>
          <a:prstGeom prst="rect">
            <a:avLst/>
          </a:prstGeom>
          <a:noFill/>
        </p:spPr>
      </p:pic>
      <p:sp>
        <p:nvSpPr>
          <p:cNvPr id="14" name="2 İçerik Yer Tutucusu"/>
          <p:cNvSpPr txBox="1">
            <a:spLocks/>
          </p:cNvSpPr>
          <p:nvPr/>
        </p:nvSpPr>
        <p:spPr>
          <a:xfrm>
            <a:off x="6300192" y="4293096"/>
            <a:ext cx="1512168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Çatal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D-d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5576" y="4725144"/>
            <a:ext cx="1810544" cy="663352"/>
          </a:xfrm>
        </p:spPr>
        <p:txBody>
          <a:bodyPr/>
          <a:lstStyle/>
          <a:p>
            <a:r>
              <a:rPr lang="tr-TR" dirty="0" smtClean="0"/>
              <a:t>Dünya</a:t>
            </a:r>
            <a:endParaRPr lang="tr-TR" dirty="0"/>
          </a:p>
        </p:txBody>
      </p:sp>
      <p:sp>
        <p:nvSpPr>
          <p:cNvPr id="18434" name="AutoShape 2" descr="data:image/jpeg;base64,/9j/4AAQSkZJRgABAQAAAQABAAD/2wCEAAkGBhMSERUTExMSFRUWGRkaFhgXFhUWGBgXHBgYGBUYGBoZHCYeGxojGRcXHy8hIygqLCwuFx4xNTAqNScrLCkBCQoKDgwOGg8PGiokHyIpLCwsLCwsLC8sLCwsLCwsLCwsKSwsLCwsKSwsLCwsLCwsLCwsKSwpLCwsLCwsLCwsLP/AABEIAMIBAwMBIgACEQEDEQH/xAAcAAEAAgMBAQEAAAAAAAAAAAAABQYBAwQHAgj/xAA9EAACAQMDAgQEAwgABQQDAAABAhEAAyEEEjEFQQYiUWETcYGRMkKhBxQjUrHB0fAVM2KC4RaSovFDU3L/xAAaAQEAAwEBAQAAAAAAAAAAAAAAAQIDBAUG/8QAKxEAAgICAgEDAwIHAAAAAAAAAAECEQMhEjEEIkFRE2FxMoEUUpGxweHw/9oADAMBAAIRAxEAPwDxOlKUArNYrNAKVilAZpWzTaZrjqiCWYwB71Zdd+z+7bsm4LisyiSkESOTtJPmgZ4FAValYpQGaVivpVJwBNAYpVr6J+zfVX1+IwFm1/PckT//AAsbnPyFXnoP7I7IYb7Oo1HGT/BQ/Ifjj3PPtVqrsrfweNgGuiz0+6/4bbt8lJ/pX6MteHE04PwNDpAQM7jbJXEzvcE/rUTqvGGpACjShMiNl20BkYkls+sUVfcbPD/+Baj/APRe/wDY3+K+bnRr65azdA90Yf2r3XTanU7g91/hZwlwAgrHKkzOe9d13r9/JWzYVfzObm2RGduxZ+vGajlHr/I2fnJrTDkGvmvedX4n0DpF63ausDDBdt0j33MqmP8AuFQ3WPCPT9S1v90FuGIDkNdUKT+EQVYAn5n5Zq1IWzx+lX7qv7JNQhb4RVtomNwP0BHf57Z7VStf0y7ZbbcRlPoQRUcX7E2c1KxSqkmaVilAZpWKUBmlYpQClKUApSlAKUpQCs1is0BilKUB39D6n+76i3ejcEaSPVSCGHz2k16N4i8d6H92jTM7XCPKCjKVJBB3GAIE8Anj615VSgFZoBV38P8Ag+3ZRNTr5VHzatAw7+jN3VP1Py5so2Q3RV+n9He5HYEgScZPFeteEfA6acwbIuvgu5bYlseiypZzOCcDEfOD6NaF24XgLbUEKBO2CI7QT5Z459qtmk6jCXgrsQwBZgkSSBywPlgTiT24FZ5c0IasiMXLbLv0/WLtZwUWAQJghSPl8v8Ae8VrtMtwlv37VTjC3DsE8YUR+tV7pdm7diysQ4834oB7lsT255qPbreo0d0osIV53KRuBAcbg2e/zzWEc3NW1onLUOyJ6lrrumu3EuHawOSeTMENJzkQZ967tX4hOstLZdBdIBhtqswn8wO3A4JJmoHX27mqvF7hDXLjAFztwCQO8AADtwMV6Z0Toel0lv4lu6qbRDE7GZmJJUccz2XmPmaQje06MIty9zj6N4VY27auqgKqDczbN8DmCN2JjOMYqyaLw5ZthvPMem0wfc8/0rz7rfiu+HufxN4k7cAQMwT7weO1dHhfx6UD3LyF0bG7ezS38qqZEAeZjwAfkKvjhFOkjb6l6J9/FuiyiJaBLsm65aG246r5gSoIJCxgxMiqlZ60GYFxetp8QIlu0y2le2SIa4QssskKc+UfWqxauabUa0q++xYuMSu0q5BYgruJEZGJ7Yq9N4J0jpevNdaVAKMpCzE7iUUASWXIgcGK6eLT2QnZ3XfEr27iaWxpwGLY2tvUrjeWkCT2LCeR8qhvEXQ9UVZ7+nttZEghCSVzIbaB5YGCVgd45qUudFXUXFA/FDL8VTDpkLiD3G4wRgNGIqY67q30iJBuPZWFZoLECIG7vHGf81HRNHh3VfDaEb7DEg5KmCfoRhh7iq46EGCIr0zxJrbQ/i20K7iN6SGtknMjujSOMd/eYfU9Js6i2W3qr4CifMSZww9PePvVqsjopNK237BQwa1VRqi4pSlQBSlKAUpSgFKUoBSlKAVmsVmgMUpSgFZrFTXhzpYuPvuR8Nc5xuIztq0Y8nRDdFr8A+ErKJ++6wgKP+TbIne0SGI7j0HBgzjng1LNqdR53ZgZYsTJ2iSTP0jJx8oq1u9y/a3uriyQudgCwBt2gDBErgd9ua7F6NprWnLhm+I94pagDc5A2Ln8qKd7kAScZ4m83wg6+ClcmcvTtOUs2VUDeY8sHmZz7cCPatOo6Y73AoJKt5nyQSd0MXJHsYHyqW6p1WxdOnNsOA0bWYRcaCVzH3/rUlbRS5lid0ZJAnk4BiSRPAAr5qMmlznp7O9xUvSgulIyu8LgNsPmjuAJE4+0VUOsubl64dpDEyQTujtBMzOBVu6j1aFIHlQLmYUfOcfrVOOsDsXFy0ZnJYCB9a6PHeRxqtHB5bV6NVi8ZAgsJiP696st9VFoEJE4nuAeT7fpxVOtdWtq3JxwYOfYV29Wv37ot2rG5vihidssxgTA9Btyf7V2rBkclHoxxSpNUdyeFX1SEC9aS0P+a7MNqAQVHYmSc/Lk1W+u6+yi/uumLNbU+a40g3SJ/L+VASYHOSe+OfqP8n4BbWIYtuJB/MIwxLGMAQPqYvn/AGa9zx/GUFbJb9kbdRqS7hoVTj8CheO8DE13P1+6U2sZB57HPP8AmuD4B27pUx2kT845itDExW7gmQmT/Q/F1zS3FdfMQfNM+ZTzP9p9Kv8Aq/HGk1Glu/xdrxi2ykbuJUHhgePUV4+TX0Ae5H+/KscmCL2XUmiV6upt7WUlrVwTbkk4/lYeoM/bB5rhfW9wAMn5gnIz/vFbrhH7sCz53QlvkkSSz8+RewHfNR7uXAEyRiSe319OPpWPEsmSWp6f8SzvwcknEFZJk+6445Ek9iarV6yVMGpWx1JkwMepHcen/ntj0Eak0/xUf+ZACB/0zB+UEj71zzjRdEXSskVisywpSlAKUpQClKUApSlAKzWKzQGKUpQGyxZLMFHerkhW0mxQSIKgYE+Xc7kzgzBj0AHrUV4U6cztuVZJItqfQvIn5wD61fel9O0d4nTu7WHFzcoJAlYjJbnuefXHaurHUVbMntnV0/qgv6O2t9ytwNNpohVCtO9vMBieYOeJ4ELqdcdR1G0LanUi2w2qf4QaMlhEBBPm+mZzVj6hpdFba1pbRN4vcaXLiFUIRbWRAABXt7+tWfoHhldKoS25YCdwRV33Lggs7ufwoCYCj25iom4cXrslJnnFtWW6pfcRbuXVTcD5rTEhShOCA5IxxuFT2s6oFt27oGFkwQpE4BPPoePnmpzxHYa9u09zafIWtj86sQxQ7h+XcpHocHy8VSNSu1Bb3qQCY3HP2jnge1eL5HjptM1jkcLr3I7xl1Uai8oRmCgZDGF3HPy4jnjNRGl6ezz6AMZAZlIXmCoIicT/AKe3q2hNtyRJk7hAwAQsZ7mSRHsK7vDHR7rkrBgglwzMiKggl3gjEgGO5Vea+hxPH4/jx4/7OOTbl6jb1fRafT2tosw87ZuXdzTAk+TyqIado8wx5u9d/SPFeF22bS3gAgdl8lu2FC79oiWzJjt9ahR0O49p9VZ2LaUkee6u7tIUPlm44z8qjE6zckbiGH8pAj9fnUTxyyR1uvuG2uj769p3+KzuzMSxDuZMsMMZkzx+tagunKR51bbgqZBfdgurcLtJ/CT+Eeprc/w2JIF0N2UQQf5xg7lG0nse9ab2gYxATjtuBMfmM9zPb04q0Mq4pSdEKyOVDE9qB5xNb7mlbaG2tt7GDH3iPWtBUAc59B2+f6V1WqJDIPWfpWsmun4McnsDjPOfT0+nvWk2xnzfoc1RssaHpbUD1J7Aevavoivg1nIk2roDIWMmPeODP2j712aXpzW74UgxwT6q0qD8jj9K5RqFW4rqJ2hT5p8zD8UxBA3THyFXfwnrbOqvandbRWKhraEyfLBIDn1Mff2NceZNxaNYvZ591bRlGn1rgq5eKOngEqOIkHuRyJHY/wCapxFckJWtmjVMxSlKuQKUpQClKUApSlAKzWKzQGKyBWK6NBa3XFHvUxVuiG6RcfDPTbjNYRARuZwDxkKsme0T7/56Na2nub0LXvjqzQbh8lw49t1tjGBxnkVyeHPEVzTXFKjeVYlVJIG5lKtPtBmfVRUZbXe8uxEtkgE8kycV6kce7fsYXo6dIGLGNwdfMBGZUggR2jn6e9e4aDxVYXS/vO4qIyCAGDdwV9ZwD3x2NV8+CtPc0wuKuwpbgMCR8VVUHfGSJznGSRHeqlpdHd1BdGdzatTD3TG0eoBO0mZxzE5rDI45VfwXVxLNeS8zrr/jqEa4bSKMyxY/DUevH0weZFV7X9ZtXlA+Eq3LPxmJJCh1DLsAkeZgAwiOfrX11mwf3ezY04e7tfaLgELcuSCFQTG0E/iOWZvStHjHoX7uunW5hwjrcYEmW+K5Y8SfMzDH/mqrHGVKQbOdvGUkKqBEjaWgMfcztBIz27VL2NQq22tqbbfEH42O5Fx+JYb8YBETx6Gqx0P93lmvBiRhVCkiOCxCkGQDPI/D8gbD0/QaK/bLnWJavTtT4gZdoXb8MbU5GIBkwAO81TN4sU/Rar9yqd9nbY8Jqmne3f1VprYtm5bUiQGJgZDDbzwTy3yrz/VW1DEKQY7jI+mB+tendGXZut3mVbzAFCjSFG4FSFYcQMggGG7VVer+D71thdWGW55gAuyR3hYEL6COKv42bjam9iUbWiq7j3P/AIrKIDMsBjEyfoIBqZ0fQC25rkonKwN05MwSeBETmu3/AINaa1IXIXapyA7FgQZM7m2yIgAA59a1yebhg6/sUUbI3pOkuXdtpLyAMQsXHZLckju3lmSDET37VHalTLK34lYg++c/qOakv+C6i1cG0shwQQWUgHM49oNc97o10K1wniI/mzOSJkAAf7Bqv8Rik/TJA16prO22bbXGfafibogN6LzIAgfSuG4pjiB/X+1fdqxJCkhZxLYA9yfT5Vs1Wucr8PdKg45jGMTxiB2wBW1fDJOKtZNdAsE8ZPp3+laXSMEEUYPp7g2AbRPdu/f9K29LIUljuAHLKYKkkQR+v+iuYCa22rwWRkggg9s9u9YSLosHVOpLcRTJJzM+oJB/rVR1qQx981I6G0GBQk+o9OCIz6mM1w61COe3+iuDjUma8rOSlKVJIpSlAKUpQClKUArNYrNAYrv6MvnJ9FJ/SuCp7wh/zmGACjKSYgBgQxM4gAmtMX6kVn0Smn6GfgfvVyVQMqgFSS7EFsZ/DgZ/6qXrJuuxRsAbshVgEgEsBgZjHYAD0FS3iXxSzsbS/CayCm0KDtX4Y2AocGSdxMjIIqr3FZTkEfP+9enDlLbMHSPTPCHi1Ldtke8k7Qv8QkhFkTtYEFzn8MDjGJmnvfa5dPwN4UzEkzsiTIk/M5Ik/eCU7WB54NS2k1/wdzqsh0IMk5BmFxBiSCQOQo96n6Sxu17jlZbvAmsW5eFq4gmzuawZIIcjzO0HLZkkzBIAjAqz9e8Jtq3trdxbRHUsoAcORiPNnzCYiDMehry3o/Vrqu3w3KFzOAD/ADGcjgc+xEjMV6GP2mIyhLas4IM7htwAQGPmiSQDHYe9cubHJTuJpGSaplX1+kfRWtzpbF9Gi0yqy3MNl2AMABSu0nOT6yePqul06m3qXYbnINyzaHLHzsQQQttTO3aslc1163x09+6lvUqnw1uIbkLDHaCryRkiGYR71q1nijSnaiaJAEuEpLsvl5UvmC09sDMGa2iprtb9yjo7vD+j0Gpvpbtpq7G9dputetja4woC7fNOF/7uAYq29K/ZveF9BqCrpb3bCrMoK9ixAB3YHM4xmonpmtt2tIt91RdSbjMG3EMGklm2fhgST5hiB3EGzdH60FYmxduXbIzLttVQys8rMkqB3yZB9M8Wbbuuv+7NYop/XOh3bepS1bkhmggnM4aMxAJBnHANZTQpBaYW2IBBgFt3m2yeMjHtUtf6qz6iEIZlM/EYmBggkAEflHHafYTHiypJLD4qBS3lVxtmR2GJjntPzFeXkh/KT7nF1TW7E/hkAtJafMdpYIMxG6dxzHAqt6/Vsz7lMgCPLI7+h5+npUtqkEE7ZyBtOSR2kCJ/8jjmuG109rUsQvEZAMj2rGCUTObsin0aXAGB2+oiR8wP7Vx6zQFcggj1H9x2qUu8ekcf2+lY0lsOQDJUjPr9PeYP2rvh5E4mSK89a3uEnJJ+cmp7xF4eaxcZRlR+E+oPBxUCwr1ITU48kWPsX/KUhYJnIyDjIPPbjitaKJG4mJzHMd6+GrDNVGXRcLGr0wsWvhgbrTIr78MSWZ2O3PlJVB6g9+arPXiC7EdzIyCeSMx7iue07s42yWJkDmSuYjvxxXPdmWB5zPz71zSjsuc9KUrMuKUpQClKUApSlAKzWKzQGKmvC5i6TAaFLEHghcmfoKhalvDGqFu+CRPlcR6yjAD7mtMf6isuiQfXbkaQN7OWLexBxHbzEmvnU65rgG+GYfm7wJ7/AF/T518XdKZYqpjng4nMH5VgWgI83zjP29e1etBRqznZ9rp9wwRgFskDGOPU54rfpdhTa2CN0ZODAI4mcyI9xWq3pGILIZ2gSDhu0R6/1rW/ecHmf6j5z9orV0yDttqyqdhTbB3MI3bWABUz/b0NawrWjHOZWCSsRyCOxBrVprq8OW2wYIgkd+D+ISBgn1roTUHy296FVJIZpCgsPWNwnEjiRVdoGvUaJztYAkPujMmF5n5Ct3UNO4uMdpnPYYWCO2OBM1JaHS/CuhXFtwQOOP8Ap82ARiCRKng1bNanks22RWcsAGkd45Jn6TzB5zGE8rTSLqJ5w+pdoV2baOR9+3rzmvTf2baa5csKjLABJ5/HbEAkgZ4JHvGJr41v7LAytct30ZgchYKnMAtM8Ng/L1M1q8K9fNm6ukZdty0HyZySSbindgL+bGPKfUVxeZk+pBOHs7f4NMap7Lx/woS+2fikbiY2bvL5oMcRJC5qA6l1Epaa2QQzn8JJBWPxL5fyjtPafat2q66Rd3K4RnXs2WloTMGGBMY+XvUP1XqCPHxRudCZuKApaeVIIGR715sskXaReWkRZLDOQO5ye2JrlvWN3LA9/Xmvv4u4xkY4zHyA7cVp1emKEQQVwJ98SCDkZn5xWKXwc72cdzTL3k+wMAfWK1W7QzAge5zHz4rpupuGQZGD7VnQ6VWOf6xPtx3Iip5UrEY8nQuwZR57gzxjj+/6VEX+kKQShgD1A/rVv6l05ijPshEbabkeUNxHudwOKiDpQtvaCJkE+4BzPoMCrQyyik0b/S9VFHv2yCRWpzVg6+wYhZAIA7TPft6yPlUMdOcrgn8vv6gH19u+K9THk5xUmQ406Pjp2s+FdS7E7CCPn2I9wc/Sua/c3MzepJ+9fd7TsBJBrR2NVfYNdYpSsS4pSlAKUpQClKUArNYrNAYro0F/ZdRvRgf1rnrNSnTshq0XHT6sN8RDADbiBIHm2sIBjgkg5PA9QK3LpLITcMsQpEgwBMz5eW5xPoKiGslrC3xwTsb2YARPzH9DWBqCQT8vnIxj5816cfsc/wCTr1lpUIXkiZwAeME49xzjHpWlyCwIAB7gTAPbMf09K+zrJBESTEZ4IWAQO8ZxX0loEeXBnvxP9z8/Wt1L5Io+FZVyTnuCMESRxt/v3+cdx+CRAAAMTDNIIiG/CwIiewIn0ydUOOT9D/cT3zXCB/LIacbf/uf8zUdg7xfiVZmhRgBmC8gArkhQece8c122eoPt2i45C8AkyMRx2xj+lQ4uyIcHdP3/AE5n+vavlkNtgQfcEcH3E9sUcbFll6L1G9Yuo63WWO/OO4ieP9xU51O7d1l/4y2vOMh1YwIOA5EriIJxzVK017vBJmSPyn1Pzq6+FvGFq0R5fhziQm4Y/m809+Y7D6c2WL7SNIsk9Z0+QGIZGAhx5TEkAmQeOBIMjcp71F37DhiXhgR+IZWZ/mHfkwT3+dWjqHTLabbyPtS5JcgKVtyAHbJGCRBH9wDUXc1EFlR7NwTAdM2pxuVlkgSDH1rw8uKnb6N+KkRY0Dv5lg44FfRsg2iRtLjtwRxkifY5/wA1Hapbmlc+Y/DxCEGciWgjBA+nbHNd9naF+IMloIIbAkCDjJ5b9K425Qe/2Jhj5Oq/JzoXtuzBIKgkwRJBwIj3/pXzoEI2kqB+YSIJgGMfoPlXVp7mSQc/zZY85957e1afisGYz5hzGIggQPsOKhzctGscSjuzp1alB8FyqlH7DdmFZlJ9J2x271BdftOiM5H8NSFnuWYbpMdu1dLbnfAlpG1Z5YkDM5ggAD5ekV6RY6UbGgWy9gXnuzut+Z9x7yT5UxiZABPfv3Y48u+jOTo/Po1x3bjniPaOIrnu3pwfp7fKc1eet/s1vCWS09g87HIdY/6bq4+jQRVD1ema2xVwQRXpWq0YnedSn7uwIG5oiPb68Hn9Kh34pWLxzHpWb6JNdKUrMsKUpQClKUApSlAKzWKzQGKUpQFr8CdVRWfT3hutXhB9mE7WH3IjvNWzqn7LXFv42lb4lsiSp/EMTI7MOII9a8rtXSrBhyDIr1Hwd+0d7C7bsvZc9vx25/EB6rOQOR2reE5JekzaV7Kpd0T2wC6wwIiR+IGSv/yUj7jtXwQVYifwkj5x7nGMYj0r3rWdH0mvtb0ghlw6/MSfnIyOQR2NeR+LPC1zSmXUld5G4cMAJHyYjcT7iurFnUnTKuNER+97sMC3pBExnjBg5rluoswJHz9vX60tXQVjzTmY+UDvPrRLW6PUmI4iTXStFDpsMVktaV1IIE5AJBAbBGRzBx61KdV1+nvae3bsab4dxB5yCzbh3YTkTPriT86gAzIcMwiOG+3pmrR4Q63asu3xltMDALNKuBjMgZAIBj25rObr1EorunUwQcEGD7TzI7RVp6N4fum2HUb15MbSBmAfX7fWqv1jXNdvvcdkLE/iQbRAgAqo44nFbem9bvo38JnHpHePX1EE/c+pqJW1oKkejdJ1+0gbhz5kbymRIkTEg9z6EyBU5qrKjSOEVRbZmKrC/wAN/wATgERCkmeD9ojya34juhgSwbme4yPTj049auvgfWC+lx7zG2hcDzHygqssRJxyB7x68+X5sHHE/vr+p0Yncjk8U68OphAQdilZJO8FiSsnjacjtMVzI5CgFsxB+1aupIr3gynAkgZHcjcB7lZn0imm0D37y27eWM+g9+fpXlpOVI0nNxejofUr+AQJjIOe2fqST+vy6bVkT+Ie/bMYHOB2ntMmuDU+FNXbbcbTyeCIJABycfLkfeoHqly7ZUhxsbjaecg5jtAx6iee1T/CylSToR8hrtFw6LftafUC/ecKih2DSMkAqsA57k/bmahPFH7TjdeLCsqicljL5MFgP88/SqLdckyxJPvk/wCya1l69XFhWONXZlKbk7Ll0fx7qWvgXbpCxBVRtBAEDjv781w+Jblu4hP/AOTJkcMdxBx64kxjNVn4hHc18PdJMk5qzW9EHyvr6VqJrZdPb71qqkvglClKVUkUpSgFKUoBSlKAVmsVmgMUpSgFSXReoC2xV8o+G9vQj3FRtKlOnZDVnpvhzxPd6dc2GbmneGKg5APDoeDOP/uvW1s6fqGlBB3IwlT75j5EZB71+f8Awv11MWNRGz8jkTsJ5B9UPcfX1qbs9W1PTrjDTswRiCVYbkbAJj6R5hn7TWzSltFE67OXxd4buaK8yMvkP/LaDBHMT644+dQiMSYwZPHINez6LxBpOsacafUA233LtJwPiD8s55yPcN2MTQ/Ff7PbuhkkFkLQGiRtIOSexBH963x5vaXZVx+CEs6YHETngyZ7QAD+tfD6RSSklDnDHcBHvFWXw9pRp9PqxdUi/wDDQ2GGSbbHzvb9owSMgH51t6Z4VNx/h/FS3dAzbuAKWn03ZmCD/pq31KHEqLdOYAEAduGUmflyPlFZfTuFJgSOfUfOD6Z/zVh6p4Z1FlttywwE4kTIBEkAcjj+lQl2zGRKkySVlRie3OYP3qedkUR928QJiD9ff1+dXrw0A3TCTjZet8kwVZy2PqFx6VTW0xdlRiDkSQVkycxt5MV6b1vRAWbVi1tVFCM7BZO8xsGMTtj3EntXm+fJcaZvgT5Fbe+LZFsZCmWMRuAjapPcSSx9x6VrtdY+E29dwccFW2xPM4OIkV9dTCruLRj+vHp71obody9cSwwOmN7/AJT3VKo+RKBp5IOJ5wPzCuHBByqSRfPfKj1Xwz45F+00h5XaCWYMpY9sCVAAmWAmapP7ROiq7s0fxWyqKoBKzDNiZnb+I/oAa5NP4B1vTbyXQUuqHXeLTQSAwYiWAwYA5B83pmrN1Xz/ABL9wxbKwoY/DVQsmCQC7SzGVge3v6K0Zex4/c6KyJ8RyoUnb3J3RMDGY7muBxmZn3qw3Pi3jsXc6gzCsSucz6Ax2qA6nb2OVx9K0sg57hzWstGftWY7nj+taXaTVW6HZisUpWZcUpSgFKUoBSlKAUpSgFZrFZoDFKUoBSlKAzVk6D4lTaLGqBa1+Vh+O38vVczHbt3BrVKsnRDVnoes6e2kG62y6jT38buFKzKEXBlbikkEEDjIPb0/wtcfVae7ptU4faFFtm2l4K5DwYbkCffHt4F0XxHd0xIQhkP4rbjcjfMHv7iCPWvR/CXjXSmds2bjBQFLKIgzCO2ADJwYjEVZ+roqtdktbsW7CvpNfpnvW0cvacbg6EjOxpB2wogT7ZwatfThodfbCW3DbeQ4Q3QOwb4qsTzPfmsW9V8a2o1VpWjhmADSQRu8hMAg88etL3hzT71v2zbtXVEh1KSO3m4BXbIODM1WyxG6Lpb3HuWrGofbakMdrIs9gUYm0cdwq8ivjWdEV1VH+HddhkApZbPBgkqf+0dxxXb/AOr9Ho1dUvpeutl1tJulzyYWecfbvUPp/iahmv3bV9R+VnPwVQf9IeHb/txk5qdg2f8AoSACbTAEkiSVKHgBlkhic5BIx9BGdb6pe0rOwRtrQwUQSViFBzjAM949a79J4uuWz8P4l27ZYEHehZkMQGQkAiPQk/Tv23/Dt+9ZW1cFq7pieVv7HUR5cshn12n17wKxyxc2i0XR43c1/wC86ou8kO2Y5k4BMZbtV38O629YcKLlrVW+6bw9vykQQjqCjgKMQZwalNZ4StWJB/dGgHzPue/nvFlVk8ZmRHeolvDpusWtnUMeCRbt2x7g/Edn+8VtqqRQ7Os+NrpXbc+FuDDJtst0QcfiIRTjmCB6YqC/9VWmQ294Ad9zKoG0Hsf4rlYxxiZ966tZ0S3YXzIXY8m6xKKPS2oKhjznaAPWofXddC2fhhLe0TEqgMdhgTA9yaLfQObU9XFtSVvMW7BvOQYyIJ2j5xIGO01WLrydzcnMetYvakTjJ9e30Fcxaeam0iOzLuTXzSlZlxSs1igFKUoBSlKAUpSgFKUoBWaxWaAxSlKAUpSgFKUoBWQaxSgJ7oXjbV6Q/wAO4SvdG8yEem04+1XvpH7YdM0DVaJJ/mt5+6sc/wDuryalW5fJWvg9r1HWen6p1azr7el4lf3ZbTR6b4KwKn+m9K07KC2qTUGcbtStwjPYY+x9K/O01kOfU1NoUz9Sp0jTqo+G6CRnzgz3OAYrk1baFVCXRYIXj4jIQDzIDGBX5n/eG/mP3rHxj6mo0Nn6L1X7QenWBKvbJHARQ0fXj9apvXP2ygsfgLHuwE/Yf5ryQtWKWvgUyc6p4ru3mJJ+/wDioe5eZjJJNa6UcmTSFKUqpIpSlAKUpQClKUApSlAKUpQClKUArIpSgFKUoBSlKAUpSgFKUoBSlKAUpSgFKUoBSlKAUpSgFKUoBSlKAUpSgFKxSgFKUoBSl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8436" name="AutoShape 4" descr="data:image/jpeg;base64,/9j/4AAQSkZJRgABAQAAAQABAAD/2wCEAAkGBhQSERUUExMVFRUVGRgYFxgYGRsWGBcYFxsVGBUXFxgbGyceGRojGhYUHy8gIycpLCwsFh8xNTArNSYsLCkBCQoKDgwOGg8PGiokHyQvLCkpLCksLCksLCosLCwsLCwsLCwsLCwsLCosLCwsLCksKSwsLCwsLCwsLCwsLCksLP/AABEIAOEA4QMBIgACEQEDEQH/xAAcAAEAAgMBAQEAAAAAAAAAAAAABAYDBQcCAQj/xAA+EAABAwIEAwYEBAUDAwUAAAABAAIRAyEEEjFBBVFhBhMicYGRMkKhsQfB0fAUI2Lh8RVSchZDgjNTc5LS/8QAGQEAAwEBAQAAAAAAAAAAAAAAAAECAwQF/8QAKxEAAgICAgEDAwMFAQAAAAAAAAECEQMhEjFBBBNRImFxobHRIzIzkeEF/9oADAMBAAIRAxEAPwDhqIiACIiACIiACIiACIiACL6sjMM46NKaTYGJFsKXAqztKbj6E/ks57LYj/23eyrhL4FaNQi2b+ztYasPso1ThlRurT7FLi/gLIqL26kRsvCkYREQAREQAREQAREQAREQAREQAREQAREQAREQAReqdMuMASSrZ2f7B1KxBeIGtzlaBzLj+/NaQxyn0JtIrGGwT6hhrSVbeEfhpXqRnGWdjr7agdTC6Dw2hg8Gwd2BUqWvdrfVxE+w9FucLxVz/EcgHyi+WxgmwuNdvZb+0o7qzPnZTsJ+G7KQk0y8+sfSD+SUKbWPyspNBPIAn30CudfHtADXvkmdKlhcnUXFj9FrMP3eeMrG5pi4JNrEtOugv9dVayJeBM1WLwjsps/0u830Ef56Lzg8J4DmBpDm8y4nnMT7hWfCYtucNDHGfids08o33M+SmYvh9OqMoLSev/53UPKOim1eG+GQ9pA9T6nl6KBisOImB6K6cQwmRhAhsC1p+gXPOKYmrSe5jogmZgNB62t6KeVj6MGK4ax3ytO+uqruN4Yy9oPurZwypL2gwdZ8oJP5KHjyHPIBa1uumm+qluxlMrcPjRRH0yNVb6+BEaz5LT18PGoUOKHZpkUurheSilsKGqKPiIiQBERABERABERABERABERABSMFgXVXBrRJ+y+4DAuqvDGiSfouo9mOz1KiyXC+5OpXRiw8/qfREpUReznZFlIAuAfUOxEgdT+mnmrDVwrpAzNhupF9vabwpLCaj206fgZoRMC/xF7lLOFph0NguEkOc4Na0C8wbA9Lm66Hk46iYVfZG/6YqVg002BoA1cQ3NpcrYcJ4A9nxVMxmwYJG8jMSNunktRVxNfEVe6Y5zrwJdDQBqeTRF5WfEOLYY2u8uaIIYTkgCLEm8uvIGm8rmlNvs0ijYNwdN7iHjKC6ZJFsoI0aN+pWCvWwYeGFgJBkHLa3XNotdiMTUBAcMoGUWGW2/v5LXEAvLiTcQALQOSz5FcTd8W4vTaIY6XC5E+Em3yzfQXnZYuD4/8AiKwLJzhom2VkA3JuTN9ug0Ver4a83WKniX0g5rHEB1ndY26BLkPiy+cZuwEOkwQ6D6xHsqnQ4P31Q96/4fljUfkoWFxrgA3MQPtqdN1teF04dmqeGwLdy6dCd9Y9wiwaMtLgAbVzNPhIIgeUeyrnaDs2+m5z6ZlpNxuJv6+iteP43kZLBPXSeqrWOrVahzRNwMsOvy1Ok7W1VWFGlw+EcRyP3UTEYVxmBK2LjcGCD57+ui9mnIB3j19U7AqdamQVHqUp191YsZQa7zWrrYYBAzTVKZC8LZVaNoKgVacFRKNDTPCIikYREQAREQAREQAXulSLiALk2C8Lof4V9ijiahqvH8tn1J0A6m/oCtMcOT315EzNwLg4wtKSAarxN9GjmfyHXqtvSc5xpgyQWl5PUyG/Y+5X3tJQbSrvYXFxAvECHGCAfITPWFraeK8IYHQ6o4TGzbgCdua9rgvbXE5n3ssFXiow9IgeJz7NEcrcpEadZWhbxmocwcTJI1OVrQPsrNg+EsLXFxPgDYkm3T/C+1ms7o0u6pODrl2X+Z0OeZELz458UdNX9ynik0a+nj2NploMlxHiiAQM0iTB5WjYzosA4iO+ZSpmXv8ACIsJdpmJ+0eqk43hpAaDo3w5dMsiQdLaDVVXFNYcTTh9i5gJiwMiSL3Ht+azwpZJsUk4pLr8HRcF2fqZSKjs7p+KItaLbeqxYfhsuJDRlBiDefIg2i1uqsFOu5rAxzvEIzOgAmDeReJFvXZQabu7a6DY+n2+JeZKds74w6NNisGydYN5nfrrCh/6TmmJMaCLnn5LNxLEkO015mJ91KwHD64YHd3Yz4nGAAY0EyNdf2XEUnRGwPAszxlEzzGluc7Lb4fggNXxNEN3BMTAgGdYufRbfgrJzXJyQ0WAAsDawM6JxDK3NcNJMm950H2Wy0jOrK92owzA1oDbxsDoNZAIHqVWX5bFpNto8XmJ1Eea2WK4Wc0ufmsYJJMDWPqdlBqYaLWtETsfJLkmVRDxlNrrg2EXIv6n/IsFCcy8KTVe0G8euix1oAN4trrpyVcgo1mMp+E/RabEaaytrjGdSoT8H4ZiDvP1+6tbM5GvzSIKwVKea2+ykPoXO0KMwySFoiSC5sL4peIbN91EWTVFhERIAiIgAiIgCVwzAmtVawCS4gL9QdlOCtwmGZSaBIHi6uOvtp6Lj34M9n+9xBrOEincedg363/8Su50ZLQYOoAA6kD85Wsvpgl87/gqCt2zk+I7LV6tXFCk0uFBzs2azjqQANXOIEgDmOaq7nk6Rbfprqv0m3DtvDQCTJgRJsJPMwAPRVDtF2Owb6oqVGZMxIqFvhDjlc4H+kgNJJAvIldUP/S3U1/oyeH4KF2FwVTEVQA94pslzyXeFzjyESTebz9V0KtwSiBfaLzHvtss3C+EUKLAyi3K0XBN3eLWXayRdbGtgw9pbOsX8r/2Xlepz+7O1pHZDHwjspOJw4z1GnUkwfPn5LS0exBFSm9rm5WuD2yJdYggRoRI0kK28XotLiC5oqgZsocM7gNSW725dFHokDxAxNj53+/3BUwyzj06smWKE+10Yq1J4OZxcX6lwjzMgWjp/leanWSLWjb0/dlnrVJgj0521HnK9YzhZJkuAcNomOULGRqafGVqch15FhmA1v8AdTeEP/iA3PUORpHzDUWswecWAH2UWvw9okOd4iQJiYBsT1sp3EMGzDObkrPbJzRZxsbSCYudtPZaQdGMy2vqZLi7byd5/e/RVTj9RhqauJdtl9ryt1j+Ij+HmWy8CII8Ui4HO30CpbuJVM0O8Xpe23SJK1k0RE816bo1tyHrr7LFUqZWHJJtfw6zcRyWSriBc8/cawV6bjSxrbAh8y2YdGkDabT5BJFNlXxVVjpDon2grVDFZTFyND6b9Vdq/ZRlVpN2kX0AMHyHLnKgt7N0mFouXnQnSNDbmrSMmzXYDg+d3eTLNvWIkeS+8SoANJMRBW4q5cOyA2ACAOpNyqfxjHOc+DoNP0WvRNmoxtS1ua1ocp2Jd+/31WudqrTsR7DlFqsgrOF8rNkSnJWhkZERYlBERABfQF8UvhVDPWY3m4JxVtIHo/Q34UcEFHAtJF6hzHybIH1Dj6q70aoEDfl/tH6lReAYDu6VNmgYxrfWAT++qkDDhr3blxEeyXqJJyf6GuNaokU6hl3p7Ki/i7iHMwstJaQ9jjBIIkRqPIK+EeGNSVQvxKws4GrObwlr80/EQWiCNxHtZY+mf9WN/I5rTaNrwziojIGmXXzGbA6CI2W0Y6PXVVjsTSP8PQdUfJNNgAmS4ZSR7Ny68lbadKx32WGeKjJpG8Ja2cp/Eig/A8TpY1ozse2XNFj4Wik8OMGA4ObfSStgO1GDfRDm12DPALHHxAmPCWDxWJ1iPurv2v7MNxuHNJ1Q05ygva0OJa1zHFsHYuY0/wDiPXn/ABD8MKVHB1GUHF9ZxBNVwuGtIIa1onKJAki59AF0+5hyQipv6lrXx/w5oqab49G2pOysHiBiZv4wTrbe/Iqc7FgxUcZ1lsWJA52kaFcnf2p4jhKvd1ageReKjRUDgRY5iA8++oUzBfiFiC7+Y2k0/wDxlvP+r9wtH6STWmmHunQTVzuMU8xdJzTDYFmjS4kFZjwPvjLpc4zP5wOi8dnuM0cSGObDHMbDxcCTaRIEix2gElWbDV2gEtgkaHW258ly+21KpA5WrKhU4fDozu2GUgwRcjprv0W8wfCw+lESbSS28G1iRPW6kPxQqE2hwvrAt/ULT0WBnF2OEZw1zbdPWQAtEqMzS4vgZnLOV0TcZreY/TaF9dwdxGXMMwubazvsB7HRbbMHEMqZS5wnNIzc7300heHOp0BBcOg5++ypJA2QsoYCCdr7TO6rmOc1tYnYAeQjbzupfGOPZqzGgtLXu+W5gNbIJ9dlkxPDw2XfFmvE620+quxFfxlfvY0+Kx3g7+f6Ks8awRDnE33nporXjsLkaDOmsbclXOKVgHTMh0gAxcbkDYdUxFdqiyhOpmJ5qTi8SJhumi+0meG/NapNIEQgd+S9Nggj2X2sACvjBBVICEQviyV2w5Y1iygiIkAVj/D/AAneY+i06Z2z6uA/NVxXX8I2j/UqM6Bw+61w/wB6Jl0fpTB4nNUfpF/odfqEOKGbNra3kd/otTicRDnhmseI3tOv1InzX3gvFmCkA5wzZssWm+/5rPJjsqGTZtMTViIPryVV7c4E4nCVWtkQ0npLCHQfPL9Vuf4ao8lsHwkCdjv+yptXhbW0HtdIa7NNwTB1/PTmsMcHCSl8G88kWqRz/wDCwP8A4dxJ/wDSd4SQYyvDXNYCeRz/AP2XRKcD4j/dUfA4dtHEOoYdjw1jQW/EW1GuIDjGYw/NMmBZo9N7xXtDRpMzVXtpZdQ+QZBiI1N+Sn1keeS4+R4X9NM3mMdLYaDey1nGK9LC0H1KjgA1pN3BsloJDQTuY0VD7QfjG1haMMzvNc5fma0HRuXciZJty5rmPaXtXXxtTPWeSJlrATkb/wAWkwPNaYPQyk+U1S/UieXiuMWZu0Pac43Gd5UOWmCGtaPlYDNhuTe/7Fvwj8DWYQ0gua0uJqDLAaLkGTJ9VzikxtiR7X91YOF9w+A4PHkBGvUwCdOS9SUUkkvBzo33Dmfwz6ZpubVLiGlol0zsS4eG2kR6yui1atVgs2c1rC7dMxMX9FWOz/AWipTuHiQ68HLlvqOWkq7OqA1Cy1xptaCIOl5J6weS48qspGhxdStJFNzTMiZMWBmxGuunJaKnSeSRmIymXRPijWTAEA81bK8MeHElusTEet1WON/il3GamQ0tcCGhoyuvbN99lycbdFv5IXFuOtw4zPdBkixuXawNzYi+gkKhYztpiKpu6BOmv3+ygcU4zVxBmo6QNANBfb9VBFQtMtsQu/FiUFvszey+dmcfnpgk/wAxhIjRzmumSNtBf/iFsf8AX3NLW3yzeRNp6qudka1YOqNY8CWy7MJJgwAHEQJk7jdTe5rvqFhpmBJBMQed5usckGpNoX2LDj8cx4cwOZLmnX4QdpPNc24nTcyse8vyjQjQEdFvnNIubkW8uij8RY2qy58QFvTQfX7KYTp7GVl6mMkM0sorGSYWyxQa1oaOS6JAafNeVnc+V4rU4SmbFSgMGLbBWBSMUdFHWcuxoIiKRhW78MKxbjmEa7KoqwdhsTkxjD+7QVv6f/LEmfR+iMNiziKst2NwDGjQXeYkR7LW4zDd3Tzus7OTF9vtuthwhlOlXa9rpyt8YmZzNGnMkiVv+K8NFSiYHiBPUje3WCry0nS6MkrRreDdpqWVrPHnIyxcwBqTyF9ei3uPLTQdLpbkdMG8Rt6KoVq0UgchYXDK0gxmsNxBAvNuS33Dq7alCc2Vws7LfxA2MdfzOi5WaRujJwfP3ILmmQIbMtMa7wQduS5r2z/DSviHOrMe19R73Eh3hDGicrWxmLjEbBdMPEXMa6oYI2mxn4bDzE6qsdqe1zqFB9UsFgAwXEvNmtjzkno0pRyzg0odvR0LGpW5dI4ljsO3D1quHrEnI5zS5gAJI0jNIyz6+S0ldokRpP7iVkxdUuc4l2ZziSTzJuT7rCxh3m+i9iqWzlJdCBJiY9ein4bD5pcC0AAOE2a4DWRudoWoxNbLAaTMX/RZMNXfE5M95mSXdYAOnos2ijr3ZDiLXYTMcoeH/OPlFiWwAWm/VQanGq7saczbywNp+IuJDm5X5S0Foy5r6wTqFK4PwrJQpl76bbCqGkBwBdbMGki8nc/kttg6dPw4inWdVBc5pOSSxx1ZIM5QRqSSBGuq5HVlG64viWMpkuMQBlPLr5/ouCducYKuIDtSRJ53JI9V0DtD2kZXNVu1OHAwZtAczxCJNjGsgLm+PpGsTWymA4ty6HKPKb7f4WGOLjkt9fyNvRDwjhBm/RYHUySI3NlZ6GGod2HU2VPF4XNMNIJaWkZ3AggzOkiyyHszTb4nVO7mO7YXtqVPXKyPK4HMrs5EmPsrgiC/KRmgSTIgbwImRA23VhZTqZ3d2XzBlpIMgEA2j6dU4BTp0i4Z8wMCYAcW6SWgn5iN9LqRxGmaYc8X8JsAJJtEesLJu2BTaeKzVnNdUaGOeWiZJF4kW589bpjXsYHQ7PBLQRvBI/JQuI4Zp/mNIufhDSAOfi9tt1Epu1m8aHl1U8IypiPlJl5Pn5r3UJN5X0OJNgvoNr7/AETkMj1h+/NYmLJWdaJ1WMaeqSA8YsaKMpGLdceSjrOXY0ERFIwpvBa+SvTd/UPrZQl9a6DKqMuMkxPZ3TD4w5GkEhzDqNYs5v3V07N9ohWDmulpecusxDSWnppC5t2fxgq0Kbhyg+lx9yPRT6dRzC4sdlJ0O413/ei9T1EFLa/JzRbTLTxOq5rfGC/I4CmRHyhpfmaDqLCddNLqZ2b4oA14iM14gSLmB5CY/wAqqDGF2ZgdIlzmuNjJjN5Tlauh4im3uGwz/tzmaASC4aiLzN4Xm5I0b4m9314NdjsQ5j/C7IBTEtOmd5DBN4aZhcd7bdo313ZLhtMlovHjkh7iPKw6GdyBt+13FqhxDi2uX9z4D4fDMyXcjtfoFRsU/YaG56ldfp/TcXzff7DlkbVEOk0FwnRZaVE5iAs9LCQWzYGSTsBJBd1FjcdV1ZnYHClgeGOrAtBIaXNy2EtblGY8zbcRut8k1HshHJafDKrzam89Mpi0fMNBfVWylhKAcxrwTVDRnDfEDBlpe4XnqVAxPaQU6ru4YWsFmsJBgXjM43edeSycH4k/NnLAGzcACmSD8snb15arKVsou5r06odTZ3j6bWkGnE1Mxv3bTlLGt0hpk3jktfw9rqbhh257S4im1rTktZ7XACm6SL2NjoveC4hVoVB/D0Kga65DRmYBoXFzGi9tzsszOLUhWPfNp99N/E9tyTexynTUaA6rnGeOKdjajnhzqb6YJMMYQ9hAjIS0nw6CRzmOahdpOzNZmHDHd22XANMeN3hMm17CRH2V7Z2nw1Km0mq0mzQGkOubxDSY8iVFx/FRiqRDWNuS0ZyA4NMguEA5TbQ3i6i2+xnLsPwFzmBjKlRxDjIDYh1tSDy5kRYKM3s3/NDH1KfhMEsDnOta5AMuI5TqAuicP4f3WYUs5aCTMtDOsQ2T669VrMQ1r6wAc1uWBma8tdbWzbG9vEeavkIr+A7MF1SWuDMjSIki8Xi15udo5La4PFua/LXjYAiwPlz1W6wuCOGOZ7wcxuALkzpfXVaXtG9hc1wm3yxIAnxOI/2gbGxIUPYFf7Quw/eFtKMutrAucbwfmPVVUWkGxBn+y2feB8wYAcdbHfnzH7so+Pw0uJaCBFpOp6cvLoiD27JMYY4skO8JN2i1zz5rDXFoUmhiRlyxtHmdyoNXEeL92Sd2Mx1G2C902aBY31pK9irZOhkPEHxLEvrjdfFkygiIkAREQBfvw3x4cTRcf+PmdPrb1VvqiFyDg2PNGs142N/JdnpObWpNqN+YX6H939V6eKfPGk/GjGUaZBoUiXQAZJsBqTMQPOysGL45WbhC1rg1wuCegBy36QfIjmtI3DGd5m0b8o6qTxBj3vc+o0luaCfICJ/8Mv6rGa3YLSop+Mquu5p+Ke8DdI2J3ggrUPpguBI8M3kxIm8HayvHaHBUqdOGsNNzSA55vaSAQIPgDhccrKnVsKfE1wJcDbLDmmJLri0Rdd8WpK0IzdoKkxlphjW+EZbCLAEdLW5xeTJU3sn21/hiRVYazDLcjiQ0B0ZnAC5NhryWurZW08lQOzRmaZtfob6ytOWErNwTVMdnWOD/AIX0q/iNaA4lzGUyDa5+YyJtG0Qd1Wu1nZ5+GOWkx0akT3gFrAkgNJ3Jj2gLT8P7XV6DAxrni0Ekk2mYG4EWjqVZOFfiDimDK0Zm3gOBeDOvufz1JXO4zTsu0VunjsWyA9zqdPVrXOgEbQ3de+K8WaXDMG5so0Z8IAP+6xt5G56BbLimPq1SX1qDAYi7S21o00IIEQJ+6iYPgL6lQZ6YEC4MsEZS76+SX3YGH/qukcrXYdtVwsDeJOsMBykzz+qsPCe2Ye0B7HFrBcHK1oPyiBdwmbclXGcIJL2zh6ZFiwOAcbwQSeWvopeG7L0W+KviGOZB8LDJLrw2cpgWPUwbKWkMsR427Fnu6GZgP/qVHGQRsxgZY2Oix43BU6TYbAAJi4BMayQPCBPwiVoKFZ7nxQyhsnLYt8IJcCQ2JNvJa7jeKc52U1HENHOJn7D7qOIFvZiYAuHNaCczmkul2rm5pJNon/Co/FONVKriIysg2kxAN3QTcnyXvAsqFrsohou5xBJgAnLc3iNOq1b2EuJJJmwnW8X9FSjQGQF5aahjL8N3ATrZo1tOq+V8Q57WtEwNfPosGLqAvMCADAHIDT99VglS47sR7fTIEyoxXt5XgKGM9ALzWMBZ2U4UPEVJKlvQzEiIshhERABERABdE/DjtFfuHkX0n2H6eq52suGxBpuDmmCFriycJfbyTJWd4r4MyC2ZmABrPl9FtBxAOZkrS11yTGpbfxA2gifb2rfZHj7cZRDS6KjRvvHP98jzVw/6bLqRMlznAg3hwJHM+k+66Z15J/BoO03E2uDXUXuex0uaBoHtGaCQBLRewMb3hVXglV0ZRQhtV+bPEAQ0tDGnT5j76LFWFXCYgggF9MxBu3lMbi591v8Asnis7mFzQ0B3h5D/AGxfSRC6Mi9rH9OyY/UypccoihiKlH4w0w18Q8AiwA0GoHoYhQuHBocQ6i6qSAQ02uCHOPlkaSNN9VauOtbSxFUvDc3xsOpAIb4dbtPMg3nTfQYjilWsBfIGnVpI0Nha1pEch0VRbcUI9Hg+IqN/7TRqBMkAWyiSS34SfMnmpmDxVenEVGlzQAwBwdvI3kQdNeWi12Hw5kEvIi1yd7RfQnX0WR2DBJPdtPMTPmegPTmokijLjsLWqy57SHalokNLRAuOmmijGriaQOWn8WW4BJ8IOwEfDHsF8bhZPxOEWEOIgG0eXlZY8TgGi4e+drumel5/fkooZiqNq1HNPcOBbF2yXG/9Wu9vNe8O9zDmcxwzkZhvE32IEzy2XmqZEOc9xH9R/Mm4M2UnD4hjSCWvHUFwN7G8pMCz8Eo04OVpIg/EbuGmXQAX9oWbtBgw+mHU2sbUZBaGgGdvFa5VebxPKZY58G/jBLZPUCyy0+0D88kNIOoaZt5FYuLuxmZ2ArupF1Z0QJyN0MTaxAn9eap3FcM5uUmcpEAwQJHxCDpH991a6naVpcJmLAz7SveKrU6jcroIcAI+xH9uqE2gKC+mRHUT6X/ReCVsOJcP7t5ggt2OvoeR6LXPCGwMbis1GnuUZSjzXt9SBJWLdlUY8VVgQoC91HyZXhZtjCIiQBERABERABERAGw4Lxh+HqB7T5rvfYjt23EU2sME6eXQ/l7L86LYcI4y/DvDmEjot8eRVxl1+xLXlHb+0OBeyrUqtYXXg2BiIE88pELDwytQDHNkZ5c8NhzXAwCQBMgtLRIHmFoezna/OPDULZGhdYO8zpJ5yPutpiWVnNmrTa5k3LcrX+hHvI+q9FxUo03oyTpmv7UYkVKTXDK4E+FxaJGrsrzB5cx94qdAkO1yze9/3ZXjh/G2UHPZkD2ugk1BEx/uaJbIvdtjrqstShgMUMndvouebOpkODXDXwk2B/26fdNPgqrQdlV73eAD0k5pNg0jQRFito/CPgExtp/gdVG412ar4Yy3+ZTmxaCQf+TdWnod1AHaR2UNc0GN9Cpa5bQyRW4O4XLRE21nzEafVfRg8o+GfeJ32WH/AFxsA3mdNh1lSn4oEXDgddbnfRZtMZ8w4aSZuf8AjPlaFKdiyPkc6/K31/RQXcSmMon1WJ3F3SYbB5R/fqoaHZ6xFakXQaRZzIBYfpYqDimsnwkx/VH0c0T7r1iMfmNzeORb56/kopqE9B67pUBGrUg75i031Mj0KiVczd7bQZCmufE26KHXdFtkmxmb+Pbl8VyRf987LWsEmUySvpqBoWLGZHPABJ9Fra1aSleuXFYli34RQREUgEREAEREAEREAEREAEREAZsNinUzLTBXQeyv4jBre5xDczDby8unRc4RawyyhrwS4pnY8bQploqU3d4yAJBBjo4bGOa1RwYJJBtBNo0E6yenVUDh/G6tEyxxHr9FZMD2wpuP85kTqW2+mn2Xfj9RFqmZuLRcOH9pK9G2bvKeg+a3Izr6FSca7A1xFSh3bz89PXzLdfotBh61B96NYCfldDT7m31Uivh3BviaSNi36EGDy+qpqLdoVn3EdgxUBdha9OrybMO9QStO/h9WjLagex0HLOhPL/H5rO/FQ6QXA+QMR1HRbKh23e0ZarM4/qmekSD9UnyX3DRVHcQfvz5KRRe14nN4tIOh3jylb+pisFiPl7t55iP7LUcT4UxtxLeUbxvGylyQyJWe7RxgjlMG3Pz+5UeqC31vy/ZXxzWgXJM67ddFAxGIA0PvdZuSKM1TFDzUepXJ6KNUxg2uo1TEErnlNFUSa2KUN7ydV5RZOVjoIiKRhERABERABERABERABERABERABERABERAHplQjQkKZh+NVWfC9w9SFBRUpNdMKNue0tU/EZ80d2gcdQCtQiv3Z/JPFGxdxcnZfX8dqkRmIC1qKXkk/I6RnqYxztSVhLl8RTbYwiIkAREQAREQAREQAREQAREQAREQAREQAREQAREQAREQAREQAREQAREQAREQAREQAREQAREQAREQAREQARE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6" name="Picture 5" descr="C:\Users\yunusemre\Pictures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970" y="2276872"/>
            <a:ext cx="1971814" cy="2016224"/>
          </a:xfrm>
          <a:prstGeom prst="rect">
            <a:avLst/>
          </a:prstGeom>
          <a:noFill/>
        </p:spPr>
      </p:pic>
      <p:pic>
        <p:nvPicPr>
          <p:cNvPr id="18438" name="Picture 6" descr="https://encrypted-tbn0.google.com/images?q=tbn:ANd9GcQmq8vOLzDgMifN5gu3Q1mehsahGtvRWiBC9SmkMJwoYX-tW1s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420888"/>
            <a:ext cx="2199751" cy="1656184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3337520" y="4725144"/>
            <a:ext cx="1810544" cy="663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Dolma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40" name="Picture 8" descr="https://encrypted-tbn2.google.com/images?q=tbn:ANd9GcSX9o62fSS4kQlWTFAsceMidZ4z4czJ_w8HEvVJCJIzPiEYPoU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276872"/>
            <a:ext cx="2160240" cy="1800200"/>
          </a:xfrm>
          <a:prstGeom prst="rect">
            <a:avLst/>
          </a:prstGeom>
          <a:noFill/>
        </p:spPr>
      </p:pic>
      <p:sp>
        <p:nvSpPr>
          <p:cNvPr id="10" name="2 İçerik Yer Tutucusu"/>
          <p:cNvSpPr txBox="1">
            <a:spLocks/>
          </p:cNvSpPr>
          <p:nvPr/>
        </p:nvSpPr>
        <p:spPr>
          <a:xfrm>
            <a:off x="6217840" y="4709864"/>
            <a:ext cx="1810544" cy="663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Domates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E-e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827584" y="4005064"/>
            <a:ext cx="1728192" cy="576064"/>
          </a:xfrm>
        </p:spPr>
        <p:txBody>
          <a:bodyPr/>
          <a:lstStyle/>
          <a:p>
            <a:r>
              <a:rPr lang="tr-TR" dirty="0" smtClean="0"/>
              <a:t>Ekmek</a:t>
            </a:r>
            <a:endParaRPr lang="tr-TR" dirty="0"/>
          </a:p>
        </p:txBody>
      </p:sp>
      <p:pic>
        <p:nvPicPr>
          <p:cNvPr id="19458" name="Picture 2" descr="https://encrypted-tbn3.google.com/images?q=tbn:ANd9GcT7Xk50rBjH9FjmaRYV3-Az53jO2wTaVkDmoI4tHaVyfePMz8tiW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2469920" cy="1152128"/>
          </a:xfrm>
          <a:prstGeom prst="rect">
            <a:avLst/>
          </a:prstGeom>
          <a:noFill/>
        </p:spPr>
      </p:pic>
      <p:pic>
        <p:nvPicPr>
          <p:cNvPr id="19460" name="Picture 4" descr="https://encrypted-tbn1.google.com/images?q=tbn:ANd9GcRqx0bN3vvc43-skKNyfgktX7MXIOswo1q1CV-ADGrDLI8mFMk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204864"/>
            <a:ext cx="2466975" cy="1847851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635896" y="4005064"/>
            <a:ext cx="172819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Elma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62" name="Picture 6" descr="https://encrypted-tbn0.google.com/images?q=tbn:ANd9GcQcrLWc6mwR3hF8bcieDk-Y4-pWhcMXBL_NUVWosRPKg_6NJGth4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132856"/>
            <a:ext cx="2016224" cy="1710486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444208" y="4005064"/>
            <a:ext cx="172819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Eldiven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F-f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45232" y="3933056"/>
            <a:ext cx="1378496" cy="648072"/>
          </a:xfrm>
        </p:spPr>
        <p:txBody>
          <a:bodyPr/>
          <a:lstStyle/>
          <a:p>
            <a:r>
              <a:rPr lang="tr-TR" dirty="0" smtClean="0"/>
              <a:t>Fırın</a:t>
            </a:r>
            <a:endParaRPr lang="tr-TR" dirty="0"/>
          </a:p>
        </p:txBody>
      </p:sp>
      <p:pic>
        <p:nvPicPr>
          <p:cNvPr id="20482" name="Picture 2" descr="https://encrypted-tbn3.google.com/images?q=tbn:ANd9GcTy80pAIU7-DyzloaiSv_kDEfd4gdWq0JcWdZF-ZfZlopEwm3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056466"/>
            <a:ext cx="2088232" cy="1516550"/>
          </a:xfrm>
          <a:prstGeom prst="rect">
            <a:avLst/>
          </a:prstGeom>
          <a:noFill/>
        </p:spPr>
      </p:pic>
      <p:sp>
        <p:nvSpPr>
          <p:cNvPr id="20484" name="AutoShape 4" descr="data:image/jpeg;base64,/9j/4AAQSkZJRgABAQAAAQABAAD/2wCEAAkGBhISERUTEhQUFRUVFhgTFhcYFBgWFRgYFRgVFhQXFxYXHSYqFxojGRQYHy8gIycpMiwxFR4xNTAqQSYrLSkBCQoKDgwOGg8PGiwdHyQsKSopLCopLiwsLC4sKykpKSksLCwsLCwpLSktLCksKSwqLCkuLCwsLCkpLCksLCwsLP/AABEIAOEA4AMBIgACEQEDEQH/xAAbAAEAAgMBAQAAAAAAAAAAAAAABQYDBAcBAv/EAD4QAAEDAQUFBgMFBwQDAAAAAAEAAhEDBAUhMUEGElFhcSIygZGhsRNC0QdSweHwFBUjcoKSohZi0vEzU8L/xAAZAQEAAwEBAAAAAAAAAAAAAAAAAgMEAQX/xAAjEQEAAgICAgIDAQEAAAAAAAAAAQIDERIhMUEEEyIyUWFC/9oADAMBAAIRAxEAPwDrqIiAiIgIiICIiAiIgIiICIiAvSV4iAiIgIiICIiAiIgIiICIiAiIgIiICIiAiIgIiICIiAiIgIiICIiAiIgIiICIiAiIgIiICIiAiIgL0leIgIiICIiAiIgIi0bZfVKnhvbx4DH1XJtFfLsVm06hvIoP/UROQA9T7j2XzUv97QT2THER5Kr76f1b9F08i1LrvJtemHt1zHA/Rbau8qfD0leIiAiIgIiICIiAiIgIiICIiAixWm1Npt3nGPc9FA1drMcGgNyGrndP+lXfLWnmVlMdr+IWNFW6W0u9Pew5CFtUNo2EgbzSeB7JUI+RSfaU4Lx6TSLDZrU1+WfDX81mV0TE+FPgWC221lJhe8wB5nkOazrn+1t6mrUImGMJA4GMyq8uT667W4sfO2mW8Nq6laQ3ssygHHxOq1rNJyElQ9kqtnH9dVY7LaGtAyHuvFtkte3b2a460rqsNlljdEkge60L0ZDXd7JS1O2AjAeLlpXjVB7zp5DD3VkdQp3O0fslezqbGnhg5s4HQjkcF0SnUDgHDEESPFcddbvg1paYpucN4YuE+ufLhzXSNk7f8Sm5v3DI5tOo5SD5r0fj32wZ6alOIiLUzCIiAiIgIiICIiAiIgLVvK8m0GbzugGpP05raJjE6LnF/wB7OrVXO+VuDRwbx8YlUZ8v1168rsOP7Ld+GW23m+s4lxw9AB+C+bHZjUfGnH7o+v1UayrGBwOZHsI8/JTVitTWMjU4leNbdp3Z62orGqt2qxgG4MBxUPfFNrWQMScT9FvvtIbicfrwUY8gg1HnsjHHKNSpenI8te79o6lme0OJc2cjiW9CdI09l0ywW5tam2owyHCfquKWm0bxc8gjQDl9VYPs32iNO0fs7zLKvd/21OXUZ9Atnxck1njLP8rDExyjy6hVMNPQ+y5JtBbZquAwDeyB+uJJPiut1h2SCQJBEnmFzC+7mqud/DpgziTLM+GJkwtHyY3DL8adWQdneQZmPUqVs9vDcZnqo+rctZudN3gQfYrTr2g0+81zeoI915k0nb1eUaWGperjkcOsKOtN7gZmeWnioKtbnOyWJrdXED9cFOMc+0JmG5bLbvjIRpx8AugfZtat7eB727BH8pH/ACK5oLQAYZ/cc/Dgr59lgio/+Qn1E+61YI1Zl+TH47dJREJjNeg84Ra7rwpj5x4Y+yC8aX3x6rnKP67xn+NhF8sqtdkQehX0uuCIiAiIgIiII/aGtuWaqRnu7v8AcQ0+hXNw8fDedd8DGMG4zEZnPJdB2uaTY6sabp/yC55dMPeGmYdJwMYtEjywKw/J/eIbPj9VmWG2VQakYDASJ1ABP+R8yV9ftpmBzM9M1gZnUqkb26dwTEbxOcHwWniAGR2naydcQOmO8eSyzTtsi3Wkm20moYGQz6cOpXxbbbvjcHdGfAkadAo5z3CWDvCd4g4Dl1wWpUqkDdGWp06KPDbu2S0EuMDIYeMY/j5FZNj37ttZUzFPef1Ia4N8C8hR9otQDYbIn218SpfZ2mGUt/V5/wAQYAHkT4hW1/HtG9txpZLfb628Kj6jnySCJho5BuQGM+GqlLPXMaYY59B+KrVoO9ReDORjDXT3zKsF12im6m07xxA5aJMzM7Qprjp9V7Rx/Xmoy1EEZeqk7Y1ka+ag7Q0aOdhM6rPa87aaViYQl5XKHdzsu4afl4KFNjcDBBkcf1irFVqEaj2Xn/kaQN0VI7BPdJ0BI0PpPVXYrb6QyxNY3CIsl2OJGC6xsTs/8Bpe7vuERo0Zx1wHkqJcF1V3uBfIxyiAPBdWuykQ0TwXo46aeZlyTbp93leLaFMvd0A4nQfrwnJUS1bRVKriXExoIwHRon1lbW1l6U6lYtJkUuyGg5mYcSdMRHQc1XmObzjkFm+Rn9Q0fHw7jcpilb3cXeS3KV4u+8PGQoqyUgTmR1B/NSdCznDFYvsnbZNIhtft/Fvi38lsUtpCz5t4cHZ+BWEWfDFoPTBRV5MAyPgfqrYy2juFM46z1MLrdt80q/cMOGbT3h9VvLirb0qNqTTnsnvb0QcDgROHWF1PZa+zaqO84Q9p3XjnoR19wV6GHLN4/Lyw5sUUn8Z2l0RFeoEREHxaKLXsc12IcC09Cuem6HWe0bsnd77SMjofMHLiuiOVfvt0CQASPbVV5KRaE6XmJc6vaz1Q1tPdw331XEayS1pJ5NH+Q4L5pMFJu892646nNrTwGr3QOmCm61706jtzuO4OIAPSTiVH2ywNad8tBJyLiYPQn8Fj46aovuNIw1A4brGww6644kuPh1WjaqTRgHtjHEgROWE+62LU/QBgA4Ekc8PrK0rTIG84xzJicNOPgo63Olm+mhVBLgxgkuMdZyj6q10aJYPh6U4ZOQnM+GKhrjpzUBaJPFWa87OWuE/M3ey6A+o9Vbemqque7NW02kNpOIdjukDASSRugDlJHotmwW9jWgHeMCO7GXgoS+rRDWsBxJnwAB85Iz4LXo2h33vAiCs1olpxwt1W8qRE++H4LQfaWGYJ81Ci0v5ey+jbIzb6D3VE0mWmuobFqc3jgMOH6/JaNK07rxBWK0Wv/bitM15OSupWYRvbrTuOy+7Vs7HxjEHqAPqt6/Lf8CzVKmRDYbAk7ziGtIHImfBQv2b1i6xidHlo6ANWD7ULUW2RgBzrCYOga8ieUwvT3rHt48V3fX+qJU3Q7su3hjmIP59VsUW8PQn2UIy0DQ588Fkp29w1Xk2iZnb2aREQs9itcZnDPGfJWOx2xroyI5QfQQqFZ7xPI+KkqV6AZgqGphy0bXipXYBw8CPbBVTaK1gNJ0xxB+i+TejSMHuHj+ChLzqF7mAEGXt05hS89IRHHtlstn3GA/MRjhrmRznP/tX/AGGHYqf0ezoVOa3eIB645xordsLUH8UREbn/ANj8FtxfswZfC1L0leItzKIiIC0rdYt4FbqIOabRbJl0wJVMq7NWmmT8MVGj/aS32Xen0GnRY/2BnBR4pcnCadyW92E1R4keymLp+zaq4h1SZ1JMldgFkYNAsgpjgnF2byql1bH06Iyk8Vo7XXfDGv8Aukg/1RHqPVXpzVD33ZPiU3N4j109VG9dxpys97cTv54D2gGIET+v1gtNlU8j4rbv+76gquJaYny/X4qNpWc81kmr0K21DZ+M4L5NschoGM1hNmco8U+b7daHHNSdwXG+0PBBDGDB1Q5DjE6+I6r3ZfZV9rrbpdu02jeqP4NGgnU8dMTopPbLa0Mp/s1la2nRA3T/ALmgQJE5HODnmZlPeoRm/Sasu19Oz2Z1KyYsp738R5mX/M8gDFs64ZZKuWT7ZrdTwIpVcTi5u4enY08FUrHd9ptPYpMqVAzQdxmuJcQAcZgmcVL0Ps3tjm7x+G3kXE+cBXapT95Z55W/WFls32kWG1dm32YU3HD4rMQJ4vbDx5ELJe2xZaz41jqitSI3hiN4N4gjBw8lz68tnq9CS9stHzNktHWQI9uakditsKlgrSZfQdhUpyYEnvtGjhjlnOuCTiraOVJdrlvSdWbTbXphIOOhEaLMy1dR0KtG2exwrMFrsTd8PAc5rfmacnNHETiOHQKjUN4gRvR5rPwhrjJtLi18z5Sstkqg1mScAScRGhAWiyk46FblgoH4gMZcSAFyK9o2v0n6QBeccYxxV62Lu8spOqOEGqRH8rZg+JJ8IVb2eubfdvPy156QD7ldAoZCFrw0/wCpefkv6ZURFpVCIiAiIgLBarYGaFzjiGjEnmeA5lfN4W4UmFxjU45ADMmM44DPJc/vi9H1yWguDTm2RvP4F8eMNyCoy5uHUeVuPFN+/TzaHa6pVrfDa4tpNMPhuDjy3hJ3fCYPICfst5VTSZ/GLwMd5gBceTnfKBrhKp9axho7WJ0AWWwPfTMsJlw3YA7MTlzyzWH7J3vbZ9caWuntjSALC9+8Duy1u8Qde04Q5bQv2nXLW0X0nuJhzXPNN8a7rS07xVMr2Emd8gA94AE+BjKR5qvXrXDXFlJvdxzIHGPLmp1yX8bRnFWU9t1dFUP3mbzSRPI44xxIwnqOcUWpb67D2mNPVh9wVdrh23c2adq3qlB8brySalMnDEnEtBnDTTDBXVlw0KnytJgOBgQ5pycOXt5LRS0W6nyptE0cS/fdX/1t9V6yvaarg1rcSQAA3jgBLjgu2f6Oo/cb5BZaOz1OnUZusaDvTloPzgealasVjaMZJmdKTe7jdtiFEODqtRoNR2GJODjByEmAOAKgdkdmhaIrVt4guJAOZgxieGAy5clhvzaRtrtZG6SHVXgEd3cYSKZ/tEzyCuFxQ1ojlA08PosN7TWP9ltpWJWGhYwxgaGhoiA0DADoFldQECRAHH6L4p3kxozExi45DXxPJaFuvtnynxME/kqdpsF7UWOGI0zP04Lj+0t0CjUPwz2HTEfKeHTUfkr/AHjeZjGTPGJ/LJVS9aRqNJwnMY5R4K3495rbfpHLTlXS9/Z7fxFQ2Y9wtFSkZyMdpo5QJ8OaqW01D9krua5kgnAjo13u4+Sldhbldv2et8SeyanIM3HAMP3id/ljHBS+0mzxtlRwmd0h8/zCGjyCvpETbTPadRtRaW0TB8j/AE+qmLrthqkbrN3mT+AW7R+zcgq1XNsmKcStUUqonJOklcFAhgCstFuC1rHYw0LdAVykREQEREBHGASdMUWK1dwx09QuTOo2KLtfeZdUDcQAZjDSJ8AXD+081HWS0tyGDziSSDnkAfqvm/6bX2g44gneETOLSByx9vPTqObTyMu010iMcOcryZmZnt6laxEJj92uJDnAjhr54oXsZgBJnIRPImch1UGLTWfnLhwMQegOfmslnp1qbhuwWE61HFwJwMQScI4mSFzWkvL5vKjUBkMO73t8nezxiCZjPJfXw6bxIp5Qd8kGmZxwd82GgUpuOaM92dG950DEToMsBPqoe93VXmmyjSLpODQBkT2pOQ1P1UolHSCr0S6qKbRhphgBjiTzy5+C6XsTa3CyML3SadYUWz915Y2JP80x04KvWbZF7GNNprMoOPbLZc5zRpyzwAgZcZU5cTm1q1NlEOFmsxLwXd6rVM9t3iSQOZ4CLab5RpVlmOK8qLtNoP7S2nGdOZ5k1P8AipIOUTeTYr0amg3mH+odgnoQR/WtmWN1Y8c9uJ/se49pOJOOeJMGSZzxPqpj97Fg7OZ8+H66La2zsAo2twEAd9ojDty4RwiSPMKvCtjzXmzG/L0omNbSzL0dH0w8eq+6NrJwGA49emijqMHWNeCzvJjAxjq5R4wlye2yu2Yxnkoq9LYAw9iMDEuB/Be2iru9fQKKvCrv7rWnecR3RM4kxHHDHPVW0x7ly1tQ6hsk6lTstIuaQWtaHScMDAE64hXC5LB2XOOJqOLpgZZADkIMKgbP0bS+lQpuZusBlznR2hiZYNe1jOsLptiIAAGQAA6DJacNe5lhzW9MwsgWRlABZAi1s4AiIgIiICIiAviuYaSdMfJfa+amS5PcDmtq2frurOqblRzXmT2cOUZYbseq0bTZdwnCDoNRGHBW2+b1qUDvMy1boVEv+0uzuEV6JBGpaHDwiSFgtimG2uZAU6DSTMgc245cZw5KZu+5yf8AxlxnMgYeListLbawZhlKdMQPMPIj1UXfG15qyBUZTZHdbUH4ET0hVzSyz7E1aq1msx/iO+I4/KCXRGEE4azmR0Wg7bCpBFnpU7O0/PG8+OpwlVSrfNBmTw7XA72PHDVYf326oYpsJ5uwA8Bn6KdcU/xGbR7lO1rQXmajnOk5uMucfH9dFd9mQG0wAI1KpdwXG97t+pLj7cgNF0S7LFugLVjpxZcl9pNjsFHXoJaQpVrFgtdCQrpVOfbf2A120qgk/wAKHR95pJ4Z4lc0mrSJwL2/5DzXW71rPoOLmtD2nNrpjDUfdPMKvm/LtqGK1CpRcc3NdvNnjJ/FYppNZnrbZW8TCii/RkZHXD3X0b+B1CvX+lbvtE/BrUzOhI/AkHzSlsFYqXaqVaYjE9qR5QPdQ3T+SsibOds+JWeG02lxJiSIGJzP1V52f2Ep2SLRbC1zx2mU5wJ4wRlzj894bU2OzDcsjA9/3g0HHLvHBo6SvmwtrWl+/V1M7oy5SdT+hCsrFrdRGoV3tHvtZ7tqurPL3HPLCBHIafrmrLZqSjrrsG6ApqmyFqrERGoZLTuX0AvURTcEREBERAREQEIREEdeN0NqAyqXfGwwMwF0VfL6YK5MG9OHW7YeoDgCtMbE1eC7rUsDSsX7rbwC5qXduQ2HYFxzCtd1bGBkSru2wALM2zhNHJG2K6w0YBSdOlC+w1eqTghCIgi7yuZtQYql3r9ne8ZaV0hewuTES7EzDh9s+zmsDgJWKh9n1YntNXcXUQdF4LO3gucXeUua3PsGWxIAV0u24W0xkplrANF6uxDky+WUgF9Ii64IiICIiAiIgIiICIiAiIgIiIPQF4iICIiAiIgIiICIiAiIgIvSV4gIiICIiAiIgIi9JQeIiICIiAiIgIiICIiAiIgIiICIiAiIgIiICIiAiIgIiICIiAiIgIiICIiAvSiIPF6ERB4vSiIPEREHpQoiAF4iIPQvERAREQeleIiD0LxE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0486" name="AutoShape 6" descr="data:image/jpeg;base64,/9j/4AAQSkZJRgABAQAAAQABAAD/2wCEAAkGBhQSEBQUEhQUFRQVFRUVFhQUFBQXFxQUFBQVFBQWFhQYHCYeFxkjGRQUHy8gJCcpLCwsFR4xNTAqNSYrLCkBCQoKDgwOGg8PGikkHyUsLCwpLCosKSwpLCwvLCwsLCwsLCwsKSwsKSwsLCwpKSwsLCwsKSkpLCwsLCksLCwsLP/AABEIALcBFAMBIgACEQEDEQH/xAAcAAAABwEBAAAAAAAAAAAAAAAAAQIDBAUGBwj/xAA9EAABAwEGBAMFBwMEAgMAAAABAAIRAwQFEiExQQZRYXEigbETMkKRoQcUI1LB0fAzYuEVQ8LxcrJTgpL/xAAaAQACAwEBAAAAAAAAAAAAAAAAAQIDBAUG/8QALxEAAgIBBAECBAUEAwAAAAAAAAECAxEEEiExQRNhUZGhsQUUInGBMmLR8CMzQv/aAAwDAQACEQMRAD8A7OjCJAIANGiRpABGiRoEBCEEaAAggggA0EEEABBBBAARokaAAggiJjVMYajWy8adIS9wHr8ln794xDJbSzI1d+ywV53855JJk9Vkt1Ua+PJv0+hnby+EdCtHHFFukn6KKPtEpTm0/NcrtFuJ3UB94Qsn52TOqvwmGDulh4ys9Uxiwn+791dMeCJBkdF5ypXtG5C13DnHb6MScTd2n9OS016pP+oxaj8McOYHYCVyji2/TWtDoPhb4WjoNT5rc0+JqVey1alJwJax2IbtMbhckNpxO7paqf6UkL8Op/W3JdCvYl3mm7VdmXVWrarKVMvf5DqsteXEj6rjgEDmsEa8nXd+1+wl7IJSCFCqUqnMTroU0DUGpCmqljsf5xZ6ZZOpJuyXxUstZlWmc2OxRz5g9CMlEp24tMO3y+Y5pFsb8v5CklKDBOFyZrftM4ubaH2R9I+F9HFE5tdiIc09QQoV3XjFIlvvH5gbkLAWqm6cYBwtIBOwJmPnB+St7stLjEGFfdDdiRz6J+mpVPwaqxWmGZOOpJ01nr5IKvFojKAevP5Ilk2Fm5npFBBBdw86GEaJGkAEaJGgQEEEEAGggggA0RKh3jejKLZcc+X80WJvXih9WQC4CYyECPUqudkYdl9VErOjZW2/6NL3nT2z+uiorX9oDG+41p7vj6ALD2q0vOrnfUdlXWi2Rm4z3WOeqfg6tP4dF/1cm6f9phH+03uHFLofaiz46ZH/AIu/dcott7/lyKrTanEzJ/nNRjday+ei00OJLk9G3TxRZ7RlTeMX5HZO+W/kqfi+/oJpMMfmI9FxOi6szxCcjI1yI27xmrmzcUFx/Fmd51/yrJXycMLsyw0cFZlPj4MunkvJlJrXScMqXdTmvOccweitryqU6VIl2bY226grFCrdyzdO9wkoxMLbbIGtJny5hUT4OcgdFOr2j29QwfADnBzg8lZssrGtGFrcjIMT7wj1zSajE0PUSXCKBtnJzDTETnkjY/bQ8irk1jofyFv6pm1UWPDRGEknPvCakvgVO2TeclTRvmrQc72bi3G0scNnNOxCYum+zihxzB0S7yspZ4XeTlmrU4teD5FaoRU1j5FVtu3/AJF/P7GvvS9jVIaDAkT05ow0NEDy+mqztgr4nST5q29sc9NueSi4beCp2Kb3LokMcZn+dQhanZBRW1jIA+QzSqk7iFHbyLdwJtobhHUj1SqzDhIOUJh7PCDycD5SpZtEg4szPzTknjCLaJLdlmi4G4dbarHbqLtXtphrvyvGJzT84WBoMfSqGm8EOa4tcOoMFdI+z62+yo1Cfjf6CFVcfXSKlT7zR1I/EA6aOH6rVHmCRz7ZP15MrW0muEh8dJCCqaNWRmgs2w070erEEEF1DhhhGkpSAAjRIBIA0EEECAoF8XoKLJGbjoP1Ket9vbRYXvMAfU7ALm97X3UqvJO505AfoqrbFBGmih2P2FW+9az3E6TuQCorX1N3/MD9kyBOpKc9kNnLntuXLZ2IxjFYSRGttVwBzBKxt7W+SRoVeX09zQf8FY2pUxu3Kgo7pG1T9Kvcu/BNsF3e0Oeg1jVuWvVWdmoFoIGEwcncxqQmrFZwxgkFpdkfHkMsjl12VkymW+9p+vdRsk2ZYjrmEjWf05Apq13SHtJA8WRBBzn/ALhPOqcsj67+f+U5Z7REkZHX5QqE2uUW4yjOC+alm0nwnMEeidvTi01qYAynUTkrTiCxCrSeYEhoPU7H0lc4s1SHR1W6nE45M9tm1rJs7E4Na3TTYc1NqW+NP5P6KgoWqQPUZfMJ5lXMKpw55GpcFk58gmc/1SmtLgBJyP13VO628tJ9VJsVrLjH8lDg0sgpJ8FhawHAtOYgAZSRzWTv2wEHIHf5BbGgznnP0zSA+LWxzgHAB0iMsJBbEeanTLE0iNyzBmFsGSuKBxDJO3zcQa8uoZsOeDdvbmFBs9WD+i1WLPJkpeFgn3ecL8xmd1KvKs05DMqKKQcZmDql06OcmM9+qz4TeTUspYRKo+6AQO8fRRbxbBGGc9uc8gpLLRA7aKyuq5nPcKlQQB7rTr3KcItyITkoIlWKzmnSa0bDPucymq2JXH3Uoxd07LTtMTnl5ZjLRcwLiYInlogtn/pfRGngW47IgiRrSYg0EUoIANCUSCADQlEmbXWwsceQ+uyQGQ41tpfk2SGTpz3WJfaDyKnX5a3kmTBk6d1RPtB5rl2z3SPRaalwrLQXgYzH0TdW35aAqsNt5/qmqlqy0CRaopMjXvbiZVFZG4qokgZ6kwp9trTsFUh8OlOCwydvMP2NQ6kA84c+Y/X/ALUunVGGNMvI9uSiU6zatMOB8TYEdJy/nJKwyCD+/wDBmsz9ylDr6v0y+qQx3jEaJp7sPSPqmmE6jXbohRLMluK5wuMTIiOm/wBFzBmbyepP1XRLdaCKBI1wEZbk5f8AJc/o081q0qwmzDquWkTrMSpRq5dVGs+SlsZOvzU5YyEM4EU8p9eXZSbA0h3oe/VO0bNAnVWFksXIE8gOuag5Z4RJRxyyQx+FucjruSnLHd5gudq7bkFZ2G4pIc/ONG7DvzVsLCraatvLM99+79MTJWi7yVXVuHi5b7/S5T1K6ByWnBl3HOGcN1h7p+am2bhuudYA7LolO6hyUund45KPpp+CSvkumZC6+FQ0gu8R5nbsFoqV3ZK3ZYk592U1HBXKxvsqBYgl/dFa/dUYsqeCG4qvuiCt/uaCe0W41KNEgplQaCJBAAlCUSIlAByq6/BNB3l6qcSm6rQQQcwRBCi1lYJReHk5Jew8R3/RUznRstZxJw+6i8uAlpmD05d1lLUeXyK484SjLk9Rp7YTgsDLrS0ahMVba3Zqj2isdwFArV+isiiUh22WsHQKpfUzSq1fooxfmrFEg5pF5cjxDxBMDrlnqRvCtKLjyPKdfVUF12jBVB2Oq0oIYTli2HizjrvlKptXJTHgZttXYmIGpSGHDGp28o1R2wYs99z/AI2QszMsR0An/AVfgsyXVxuAqyfdY3If3GRn2Eqq4g4UpvcX0fATmW6tPYbKwstjc1ufvHxHudvJPCk5dKqO2G0490983JGEqXbVpmC2eylWayVHbaraCw4tQplluYclJwiJWyXkz1hucnX5LTXddAbsrOzXaBsrOjZoTjFLpEJWOXbIdGxwpDbIEu222nRALzmdANT2VFU418UMoP6FweZ//DT6qMrYR7YQqsnykX4s6WKKpKHFhObqD43LZkd2OaCFcXZfFGvkx4xfkdk75HXylOF0J8Jjnp7YLLXHz+xIZRUinRTraKfZSVyMzG20EsWdSGsTjWpkckUWdKFnUwMShTTAh/d0FM9mjQA6ggiQINEhKIoABKQSjc8DXJQf9YoyR7RoI55fI7qLkl2ySi30iWSkqE6+qAMGtSB5Go0fSUVG/LO8w2tSJ0gVGknylG+PxHsl8GSLVZW1GlrhIP8AJC5lxjwq6icbc2H4uXQ8l1FrwdCD5pm1vZhiphwnKHRB6QoWQjJcltF0qpcfI88WqjqqyswrsXEHALXS6h3wk+h/dc9vG4XMcQ4YSNjI/wC1mcHHs60L42dGUcxG1isa1ij/ALCY+7oJ4Ds3vN7wtDUMSdZP8B6rPkZZagqxpXrOo+GP384VVkW+UGccFg7XMcvTZWdxXeaz8RH4bDl/c8aDsNe8KPdlzPtDgTLKe50c4cgNh1W9sdiaxga0ANAgAKVVPO5ma+9Y2ogfcUpt3K2bRTjaK2HPyVtKwBTaVlUptJC0Vm02FztBy1J0AA3JOQHVHQuWNWiqyk3E8wPqTyA3Ky1/caNptBc80WHb/cdzAiY20juq7i7iUUmmtUILs20qU5AnYc41c7sOSwNn4ctluPtX/Fnifl4doA0askp7+W8R+5shVs4SzL6ItLx+0YOP4bCMz4nZu8hMDQJmhxxOXtKlKTOPC18CNCI9AnqP2VVSJdVaBzwlNWr7MajQcNZh6YXD9VDdpus/cuxql/5X0/yWtm4xe10B9O0N18BwvHMYTBMAcld2a8KNp0JbUGekPB7fF6hcuvDhutR95sjmExZr1qU8g5wIzad2noT0lD00ZrMGH5mVbxZFo7vcfFz6Tgy0S+ntUzLmj1cOhzH0W+s72vaHMIc0iQRmCOi4zwlegt9ndiyrsBmB/ULW+F8fC7Y9x0jQcJcTGg/C8n2Tj4gfhJ+IfrzUqr3CWyYrtNG6PqVLD8r4nTAxLDUdNwIBBBBzBGhBSwF0DkCQEoBGAlQmITCJLhBAxKCJBAgKHet607PSNSq7C0eZJOgA5pjiG/mWOgatQEiQ0Nbq5zpgCdNDmuMcVcW1bXUJf4afw0wSQ3uTqevXJUW27OF2atPp3a8vo1d88YvtTvwaoZQBE4G46juYIJEGPMdVkeJb7DjgYXNa3YgknvJyMkrNtfgdiaSw/wBpIB+SQXEklxJJnPEc53PVc6UW5bpM7NcYwWIoi1Xmec/VOU6lRrgWnCRmC05gjeRoUbyZjLuUYoyduU6R8ldngg08mjsHHdemGTUefFDiTikRkYO+R+S19n4xo1B+NUwwR4wS5skCJaZIGY0XNqVkbMO8iCTlnt3Ui1NHtGU2QDUa1xJGUidCNzGioaT4RNwTWWdru62EMBLmPZGTmT6ZwmrwsFOuzKHDyK5pcPEFWyOyE0yfE06HrEy3XVbiy8WWR3ixOpuykBpIk88Mgq6u9xWH0YrtK09yMjfnDD2ElrQR2KzNWzPB/pwuz2W3UrS7DTl+RJOEtAHnzTNr4YadlriozWYlHrzg9sjkFG7Xu2haK6OGgCCRJ6raM4ZDdlLo3dh2TUEhSvlLyRLvsGEKxbTTjaUJYapFDYlrEsNRwlBqYgg1ZPjK0AtqBxLWUW45aSIqBuNrusSzI8ytgGrl/wBqFuig5rc3V62AAcmugjuSxoVN2WlH4suowm5fBGIuxlS32sPqEuZTEmdMvdYBpJOfkV0267G4zimBEjbLQKouG4RZadNup1eeb3RJnkCAB0WnpkNpOI10mfL91z7bFJ8dLo61cHXDnt9/77EK9L4IhrB5chzKqq1v8s4k7lHaK04iDrAn5mFAeYIGruXKd+6z9m6EFFEyq9pGkjr+yyV/8OtdLmCOi0DaY3dPScv8qNbKjQ0gRGilW3CWYkrIRsjtl0Vv2V1cNtqUXFwFWi9owmCHNLXgg84a5a696WCu6NHGfnqMusrHcJ1m0r1ouO7nM7GoxzBl3cFtb79p7QNqCIBgwRizjF9AO4PdaNS8yUvY52kj6c3A2XAN+y32Lz/4T/6/z9VtgFxy5aha8RkRmD1EH0z8l1y77V7SmHbxn0K26WzdHD8HP19KhPcvJIhHCCNajnBQgjQQAzKrr7tRZTEGC5wE6QAC859Q2PNT5VXxHY/a2dwgEgteAdCWkGD01+qhZna8E68blk4/x1ftSrasBqB1JkFrZBGLDmSdzmVmX19YEhbfj27B7KlaGMiPC+BEA+6T2MjzWCt1QNLCNHSHEHQxlkubF5fJ344VeUNVmwc9D/NUumzLIFw5Aj1Uiw4agMuAjY5TPROOsg2I3SlPwy2MPKIpaTkGtHUmfonqV3vJ+HT4SBlG86IqdGOsbKULZhB8WEHWIH8Ki5PwS2eWSH0adIf1Blv16kn0UG8KgLw6mwlzm+/gkBoMFzTOWcjvKj2i1U3EPhpdEAucdNPdnkq203lUqGA4x7uFoAbEzkAp11t8/cqttUVj7GmDXvpNe5zmsMkxhOIEaugCN4jmjoPYx7MMxUEunOYHrl9YVdY6ld7RQpEktwh+GZLqhiBGZDZXQqHBRosaWumrhDSHAFpnUDdvefoq5RwJ2xwav7PbA4UHVHiDUd4RGYa3LM95WpNBRLloeys9Nh1DRMZeI5nLuSp4qLq1R2wSODdPfNsjPsaZdY1Y4kIVhXkqjZUk2VWppJs0UYHkrPuyP7urA0kn2aWAyRGUM1xfimk51psLXRhFVxxDMOzDhnsTByXcsC5dxvYMBe4eJ1nre1DZ1bUIfDRzAI6DyWbUcYZr0uG2n7AY7E2Co17WwsZgBzbr/cMxPdR6dsADXtOJj4IPmm73ph0Pbvv2yhcnDTPQJJtEVtUwAddfMnLTfRP1KQkREnIDcnTIqskkkO1OU7EDTsRzU+yWowZIJBjQZgTB6SfRNrBZnI3VsDgcojfOR55KFeFmMHTtKnVLXH8+qrrRap081KO4lxjkb4GszHWw1HkY6TTUpMPx1NGk9G694WsqWt1ep+Jk6A0tMkjCNc9cyDPULnbHllppvZkQ4GeQ+L6Sun17rcHUast8QzkGYIBEdc91dcs4Ocnsm2KsVlwuHQwfqD9Ctxw/b8Lwx2jgIPNxxED5A/RZRojxc4J7hS7Ray2m1zTmw06g7tcHegPzTqlseTPqF6nDOjIJltVKFRdY4o4jSMaCAI5KS7qiLkklMDJ3vQ9m5zXDFTcCIOhaf4QsVevBVOuD7F2WuH42HtMEfLuV1C+bD7Snl7zZI68wudWyWucWHA8e6ROx0y81yr4OE+DraazdHBk7Rw5UpA+Eu65SSBrhOarv9KeR7rtCZ0B6CRmegWps/HVYAh7WVM9XDPz/AIEscfvH+zQH/wBT+6r/AFI3pt+PqZGlw7VcfibyAxOPkAn38A2ou9x5bs4gjLtrKv7VxrVeZksERhpmAfpI+ar6191HGSS7kX+IjtjlNTmhOnd4+pWWvg11ETUD9shTO/XMK44e4eLWOrewfhYC6Xtzy3g+kbSkDiCv/wDKctMm5dssk9U4qrOEOdJAhp0wyIJgQC6NCRkk5yksMkqNryki14OvNpruqOaPCCxmUZ/Eehy9Vq7vvE2mtA/pjMkbgddgTsue3RRfUdhpg4n6neNTnsDqSumXVYBQphg11ceZ/bkrKYNv2Mmraj+7L8WlV9/cUU7JRdUeRMHAyYL3Rk0fuq+9b3bQpOqPOTQSY17DquRXjftS1VS+o4lsktZJLWA7Adt1ssu2rgx6fS+rLno6Nwj9qBqPLLXDS53gqNEMaIADXDUZ/FnrmujMrLgdjsogZLonB19ODRReZj+mTrG7f2WajV5lsl/Bq1mhUY76/wCUb0PSpUKlWlPteuiccdKSQixIi5MQRCynG3CxtAbUpD8VgLYkDG07EnIxnkea1WJJJUJwU1hlldjrluicLsdmdQq1LPUbhbOLA4HIkg+HoeXNJq1HU3Hdp+R5TyMLr9+3c11N7g0Y8MSGySOR6brhNurVLNVcXeOmYlhOYndpO/yXNnU1Pb8vc7VGoUo7sfuWdKqyoRIwnkTr2dupYZh97MD5qrsdqo2gH2Zz1LDII7KVFRusnkqXHDwzdGSksp5F2mm12oj1/ZV1SyuadJG0KYbS4agjqBKT96GuMD6IXBMz9voFz2tgnMCBrmdl2K+rNP3cEE4CTIcAPcjMakHpuAuc3LUFa3UKYIdNRpMCYDfEc+wXRrzAdWxEe43CJGk5uIPXIT0OqnNvakc+3HqZQyDETzA7/wAhSrNS9qQ3YubPYuE/T1VPVtWM4WZkEZDnsPMSr+46RluuRjMZkNJ9QE4rlIpseFk1ra6dbWVdKW166uTkYLIVEFCFVGnkWB9EjQQIJZTjG4wWGvTaS5sFzQCZH5oGcjeNlq0TgoTgprDLK5uEtyOAWluKq4gETJhRn089vouyX5wlRrS7Dgf+ZmU9xoVzi/bifQJyxDnELLKlxR16dVCXfBQefom3PSqhcfgKOlYajjpCq9ORq/MQXkZlWN1XQ+s4QIb+YjLyG6n3bw9mC4Seq2N3XbhU40/Eos1nGIki47sZRZDBnu46nurR5yRUaUBPYFpSwsI5UpOTyznXH9rqOZ7NgJBIxdAM/WFh7GCCuy3zw82qDHvLFVOBqjXEwTnMAgfostkJHR018IrD4GrA4Qrey1y0gjUGQeoVeLoqsGdKp3Aa79QlU7QQcw5vR4j66LnTomnnB0FfXNYTOo3XbsbWuG4n/CtmFYvhG2Ymlv5XD5OBPqCttRZku5TPfBM85fD05uIqUClYERarigShCVhQhADTgsFxbwK2o4vDS5p1A1HXr3XQcKS6mqrKlYuS6q6VTyjz9evAD2nFRJPVuT29xlPdUFqqWuiSC93mPXJehL14fLpcyA5Ze8rBUaIq2YvHNrWvHydBCyONkO1uRujbCfTw/bg5Ab0teWRM/wBmo11UWpbLQ4xhcCcoDT9JXTLR7IzDHNMe6/2jPSQjspZs1jeRAcf+Kgp/2FzTa/7H8zMcG3La6VdtoJDCA4fiNxmHCDDJyy3kLdVrykQ6CTl8RJPacykUrMX7ujsB/Mlc3ZdbWZhoB55k/VPZOx5fBW511rjliLtuNxzdDG8gPEe+kecrQWWwtZGbnEbuMoqDVKAWqFUYmKdspBhLCSAlBWlQaCNBMRNhCEuEUKRARCKE5CKEANFirrwudtQZhW2FHgSHnBgbXwe2cgmGcPYTouhvs4Kjvu8KOxFitZkqF3xsp9KjCuHWHokGyJbR78kABKAUv7qjFlRgWSMxikMoSnWWdSGUlJIi2MNsY5I6l003CHNBHUKYxicDUyOSBY7kpU/caGzy35ep+asAEoNRwhLHQNt9iYQhLhHCYhrChhTsIYUANYUWFOFqGFIBvCidTlO4UMKAK+tdTHatB8goNThuls0Dsr3CjwIwNNoz4uNo0CcbdsK99kiNBGEPcyoZY0593Vl7BIdRRgWSuNJGGKaaCL2KQ8kXAgpfsUE8CyOQhhQQQIAahhQQQAMKOEEEAKwpWFEgmARpps0EEEAINBD2KJBIBQpJQpoIIAUGpQCCCAFQjAQQTAPCjhBBIAQihBBAAhDCgggAYUWFBBAAwpQCCCADhHCNBAAhFhQQQARYk+zQQQARpoIII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488" name="Picture 8" descr="https://encrypted-tbn1.google.com/images?q=tbn:ANd9GcQBX-i76FjqiU0D0gi6QHQ08G0km1nUaXk7ayiy7F3B0hQbIl0h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9920" y="2348880"/>
            <a:ext cx="1996176" cy="1224136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3491880" y="3861048"/>
            <a:ext cx="1378496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Fındık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90" name="Picture 10" descr="https://encrypted-tbn3.google.com/images?q=tbn:ANd9GcT1-SUQJtzLup-qthutHSxXelrOrvjXj1kJ4EiRh1DEoQC23lU-X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844824"/>
            <a:ext cx="792088" cy="1730087"/>
          </a:xfrm>
          <a:prstGeom prst="rect">
            <a:avLst/>
          </a:prstGeom>
          <a:noFill/>
        </p:spPr>
      </p:pic>
      <p:sp>
        <p:nvSpPr>
          <p:cNvPr id="10" name="2 İçerik Yer Tutucusu"/>
          <p:cNvSpPr txBox="1">
            <a:spLocks/>
          </p:cNvSpPr>
          <p:nvPr/>
        </p:nvSpPr>
        <p:spPr>
          <a:xfrm>
            <a:off x="6372200" y="3861048"/>
            <a:ext cx="1656184" cy="64807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Fermuar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G-g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11560" y="3789040"/>
            <a:ext cx="1584176" cy="576064"/>
          </a:xfrm>
        </p:spPr>
        <p:txBody>
          <a:bodyPr/>
          <a:lstStyle/>
          <a:p>
            <a:r>
              <a:rPr lang="tr-TR" dirty="0" smtClean="0"/>
              <a:t>Gözlük</a:t>
            </a:r>
          </a:p>
        </p:txBody>
      </p:sp>
      <p:pic>
        <p:nvPicPr>
          <p:cNvPr id="21506" name="Picture 2" descr="https://encrypted-tbn3.google.com/images?q=tbn:ANd9GcRbYKYLgQChDGuQ4Dkjg4as411TlT5NbbrYZ1A6ym-rJP6NB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1978050" cy="1080120"/>
          </a:xfrm>
          <a:prstGeom prst="rect">
            <a:avLst/>
          </a:prstGeom>
          <a:noFill/>
        </p:spPr>
      </p:pic>
      <p:pic>
        <p:nvPicPr>
          <p:cNvPr id="21508" name="Picture 4" descr="https://encrypted-tbn0.google.com/images?q=tbn:ANd9GcRayt5jsBg8dXkspmGIEjUgD2s0bYHSR8L292R6luPNJVbqZym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132856"/>
            <a:ext cx="1584176" cy="1584176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491880" y="3789040"/>
            <a:ext cx="1584176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Güneş</a:t>
            </a:r>
          </a:p>
        </p:txBody>
      </p:sp>
      <p:pic>
        <p:nvPicPr>
          <p:cNvPr id="21510" name="Picture 6" descr="https://encrypted-tbn2.google.com/images?q=tbn:ANd9GcR-hdZvJkVI-RH_oLJ-2k7Lk8CrYJc2HONX5OkqupHHzaCWNjo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988840"/>
            <a:ext cx="2088232" cy="1564159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372200" y="3789040"/>
            <a:ext cx="1584176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Ğ-ğ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71600" y="4005064"/>
            <a:ext cx="1368152" cy="576064"/>
          </a:xfrm>
        </p:spPr>
        <p:txBody>
          <a:bodyPr/>
          <a:lstStyle/>
          <a:p>
            <a:r>
              <a:rPr lang="tr-TR" dirty="0" smtClean="0"/>
              <a:t>Ka</a:t>
            </a:r>
            <a:r>
              <a:rPr lang="tr-T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ğ</a:t>
            </a:r>
            <a:r>
              <a:rPr lang="tr-TR" dirty="0" smtClean="0"/>
              <a:t>ıt</a:t>
            </a:r>
            <a:endParaRPr lang="tr-TR" dirty="0"/>
          </a:p>
        </p:txBody>
      </p:sp>
      <p:pic>
        <p:nvPicPr>
          <p:cNvPr id="22530" name="Picture 2" descr="https://encrypted-tbn2.google.com/images?q=tbn:ANd9GcTmDY7vlxfcarOfc2izWynJkFJmSe_IrZQrj_mNy1MUHMeKGEeI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58962"/>
            <a:ext cx="2175283" cy="1474094"/>
          </a:xfrm>
          <a:prstGeom prst="rect">
            <a:avLst/>
          </a:prstGeom>
          <a:noFill/>
        </p:spPr>
      </p:pic>
      <p:pic>
        <p:nvPicPr>
          <p:cNvPr id="22532" name="Picture 4" descr="https://encrypted-tbn1.google.com/images?q=tbn:ANd9GcS4M9memYMpNB8eqkhY_jer85l9xmmVjY-nC3UmEQz6KOcpxuYch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5844" y="2492896"/>
            <a:ext cx="1846236" cy="1224136"/>
          </a:xfrm>
          <a:prstGeom prst="rect">
            <a:avLst/>
          </a:prstGeom>
          <a:noFill/>
        </p:spPr>
      </p:pic>
      <p:sp>
        <p:nvSpPr>
          <p:cNvPr id="6" name="2 İçerik Yer Tutucusu"/>
          <p:cNvSpPr txBox="1">
            <a:spLocks/>
          </p:cNvSpPr>
          <p:nvPr/>
        </p:nvSpPr>
        <p:spPr>
          <a:xfrm>
            <a:off x="3707904" y="4005064"/>
            <a:ext cx="136815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</a:t>
            </a: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ğ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2" descr="http://t2.gstatic.com/images?q=tbn:ANd9GcTcaeYhK6S4ZXvLmQWe7IGZljiXzTbR0D8GtIvOJRJ1fA76yy6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132856"/>
            <a:ext cx="1656184" cy="1656184"/>
          </a:xfrm>
          <a:prstGeom prst="rect">
            <a:avLst/>
          </a:prstGeom>
          <a:noFill/>
        </p:spPr>
      </p:pic>
      <p:sp>
        <p:nvSpPr>
          <p:cNvPr id="8" name="2 İçerik Yer Tutucusu"/>
          <p:cNvSpPr txBox="1">
            <a:spLocks/>
          </p:cNvSpPr>
          <p:nvPr/>
        </p:nvSpPr>
        <p:spPr>
          <a:xfrm>
            <a:off x="6516216" y="4005064"/>
            <a:ext cx="136815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tr-TR" sz="2600" dirty="0" smtClean="0"/>
              <a:t>Y</a:t>
            </a: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ğ</a:t>
            </a:r>
            <a:endParaRPr kumimoji="0" lang="tr-TR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320</TotalTime>
  <Words>116</Words>
  <Application>Microsoft Office PowerPoint</Application>
  <PresentationFormat>Ekran Gösterisi (4:3)</PresentationFormat>
  <Paragraphs>116</Paragraphs>
  <Slides>29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3" baseType="lpstr">
      <vt:lpstr>Calibri</vt:lpstr>
      <vt:lpstr>Constantia</vt:lpstr>
      <vt:lpstr>Wingdings 2</vt:lpstr>
      <vt:lpstr>Akış</vt:lpstr>
      <vt:lpstr>A-a</vt:lpstr>
      <vt:lpstr>B-b</vt:lpstr>
      <vt:lpstr>C-c</vt:lpstr>
      <vt:lpstr>Ç-ç</vt:lpstr>
      <vt:lpstr>D-d</vt:lpstr>
      <vt:lpstr>E-e</vt:lpstr>
      <vt:lpstr>F-f</vt:lpstr>
      <vt:lpstr>G-g</vt:lpstr>
      <vt:lpstr>Ğ-ğ</vt:lpstr>
      <vt:lpstr>H-h</vt:lpstr>
      <vt:lpstr>I-ı</vt:lpstr>
      <vt:lpstr>İ-i</vt:lpstr>
      <vt:lpstr>J-j</vt:lpstr>
      <vt:lpstr>K-k</vt:lpstr>
      <vt:lpstr>L-l</vt:lpstr>
      <vt:lpstr>M-m</vt:lpstr>
      <vt:lpstr>N-n</vt:lpstr>
      <vt:lpstr>O-o</vt:lpstr>
      <vt:lpstr>Ö-ö</vt:lpstr>
      <vt:lpstr>P-p</vt:lpstr>
      <vt:lpstr>R-r</vt:lpstr>
      <vt:lpstr>S-s</vt:lpstr>
      <vt:lpstr>Ş-ş</vt:lpstr>
      <vt:lpstr>T-t</vt:lpstr>
      <vt:lpstr>U-u</vt:lpstr>
      <vt:lpstr>Ü-ü</vt:lpstr>
      <vt:lpstr>V-v</vt:lpstr>
      <vt:lpstr>Y-y</vt:lpstr>
      <vt:lpstr>Z-z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Alfabe</dc:title>
  <dc:creator>Cem</dc:creator>
  <cp:lastModifiedBy>Halil İbrahim Elsıkma</cp:lastModifiedBy>
  <cp:revision>46</cp:revision>
  <dcterms:created xsi:type="dcterms:W3CDTF">2012-08-01T07:24:44Z</dcterms:created>
  <dcterms:modified xsi:type="dcterms:W3CDTF">2014-12-02T12:10:15Z</dcterms:modified>
</cp:coreProperties>
</file>