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72" r:id="rId5"/>
    <p:sldId id="258" r:id="rId6"/>
    <p:sldId id="259" r:id="rId7"/>
    <p:sldId id="260" r:id="rId8"/>
    <p:sldId id="261" r:id="rId9"/>
    <p:sldId id="263" r:id="rId10"/>
    <p:sldId id="264" r:id="rId11"/>
    <p:sldId id="266" r:id="rId12"/>
    <p:sldId id="271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-a, -e, -ya, -ye</a:t>
            </a:r>
            <a:br>
              <a:rPr lang="tr-TR" dirty="0" smtClean="0"/>
            </a:br>
            <a:r>
              <a:rPr lang="tr-TR" dirty="0" smtClean="0"/>
              <a:t>-dan, -den, -tan, -ten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267744" y="4797152"/>
            <a:ext cx="5626968" cy="1515624"/>
          </a:xfrm>
        </p:spPr>
        <p:txBody>
          <a:bodyPr/>
          <a:lstStyle/>
          <a:p>
            <a:r>
              <a:rPr lang="tr-TR" dirty="0" smtClean="0"/>
              <a:t>Market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ten</a:t>
            </a:r>
            <a:r>
              <a:rPr lang="tr-TR" dirty="0" smtClean="0"/>
              <a:t> geliyorum.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 descr="https://encrypted-tbn2.gstatic.com/images?q=tbn:ANd9GcT31_erzZss2l-W5pDmMQIc0VuvIjaMcKB-4llvtMmLiM9Vba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8834" y="1700808"/>
            <a:ext cx="384537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339752" y="5013176"/>
            <a:ext cx="4834880" cy="1083576"/>
          </a:xfrm>
        </p:spPr>
        <p:txBody>
          <a:bodyPr/>
          <a:lstStyle/>
          <a:p>
            <a:r>
              <a:rPr lang="tr-TR" dirty="0" smtClean="0"/>
              <a:t>Konser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den</a:t>
            </a:r>
            <a:r>
              <a:rPr lang="tr-TR" dirty="0" smtClean="0"/>
              <a:t> geliyorum.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6322" name="Picture 2" descr="https://encrypted-tbn1.gstatic.com/images?q=tbn:ANd9GcSOl_Yyt6BnqAc_TPpb5Ln3RiSQBODQ94_4hudtHn2U07V7sS_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340768"/>
            <a:ext cx="486939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İçerik Yer Tutucusu"/>
          <p:cNvSpPr>
            <a:spLocks noGrp="1"/>
          </p:cNvSpPr>
          <p:nvPr>
            <p:ph idx="1"/>
          </p:nvPr>
        </p:nvSpPr>
        <p:spPr>
          <a:xfrm>
            <a:off x="2411760" y="4725144"/>
            <a:ext cx="4402832" cy="1011568"/>
          </a:xfrm>
        </p:spPr>
        <p:txBody>
          <a:bodyPr/>
          <a:lstStyle/>
          <a:p>
            <a:r>
              <a:rPr lang="tr-TR" dirty="0" smtClean="0"/>
              <a:t>Sinema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dan</a:t>
            </a:r>
            <a:r>
              <a:rPr lang="tr-TR" dirty="0" smtClean="0"/>
              <a:t> geliyorum.</a:t>
            </a:r>
            <a:endParaRPr lang="tr-TR" dirty="0"/>
          </a:p>
        </p:txBody>
      </p:sp>
      <p:pic>
        <p:nvPicPr>
          <p:cNvPr id="5" name="Picture 2" descr="https://encrypted-tbn1.gstatic.com/images?q=tbn:ANd9GcTLlY91u9QwfynYnHKXK1JPoqXUl28K9xVh24LOuggrpxh0Ucyl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24744"/>
            <a:ext cx="411724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489648" y="4653136"/>
            <a:ext cx="4186808" cy="1227592"/>
          </a:xfrm>
        </p:spPr>
        <p:txBody>
          <a:bodyPr/>
          <a:lstStyle/>
          <a:p>
            <a:r>
              <a:rPr lang="tr-TR" dirty="0" smtClean="0"/>
              <a:t>Otobüs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ten</a:t>
            </a:r>
            <a:r>
              <a:rPr lang="tr-TR" dirty="0" smtClean="0"/>
              <a:t> iniyorum.</a:t>
            </a:r>
            <a:endParaRPr lang="tr-TR" dirty="0"/>
          </a:p>
        </p:txBody>
      </p:sp>
      <p:pic>
        <p:nvPicPr>
          <p:cNvPr id="61442" name="Picture 2" descr="https://encrypted-tbn3.gstatic.com/images?q=tbn:ANd9GcQr_S7EujcsXjcNtQHwAbr1Bbx28j-_oL0WK7cMM3a5NklSoT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3153513" cy="1983483"/>
          </a:xfrm>
          <a:prstGeom prst="rect">
            <a:avLst/>
          </a:prstGeom>
          <a:noFill/>
        </p:spPr>
      </p:pic>
      <p:pic>
        <p:nvPicPr>
          <p:cNvPr id="5" name="Picture 2" descr="https://encrypted-tbn0.gstatic.com/images?q=tbn:ANd9GcTOulXQZVyfwbWX37FaBVF-WI1DFj-Dq9c1sbns31ABwiv0NZ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59532"/>
            <a:ext cx="2736304" cy="2049588"/>
          </a:xfrm>
          <a:prstGeom prst="rect">
            <a:avLst/>
          </a:prstGeom>
          <a:noFill/>
        </p:spPr>
      </p:pic>
      <p:sp>
        <p:nvSpPr>
          <p:cNvPr id="6" name="1 İçerik Yer Tutucusu"/>
          <p:cNvSpPr txBox="1">
            <a:spLocks/>
          </p:cNvSpPr>
          <p:nvPr/>
        </p:nvSpPr>
        <p:spPr>
          <a:xfrm>
            <a:off x="467544" y="4649680"/>
            <a:ext cx="4042792" cy="1299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Otobüs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biniyorum.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Çember Ok"/>
          <p:cNvSpPr/>
          <p:nvPr/>
        </p:nvSpPr>
        <p:spPr>
          <a:xfrm>
            <a:off x="2051720" y="0"/>
            <a:ext cx="4896544" cy="42210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683568" y="4937712"/>
            <a:ext cx="3754760" cy="939560"/>
          </a:xfrm>
        </p:spPr>
        <p:txBody>
          <a:bodyPr/>
          <a:lstStyle/>
          <a:p>
            <a:r>
              <a:rPr lang="tr-TR" dirty="0" smtClean="0"/>
              <a:t>Ev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den</a:t>
            </a:r>
            <a:r>
              <a:rPr lang="tr-TR" dirty="0" smtClean="0"/>
              <a:t> çıkıyorum.</a:t>
            </a:r>
            <a:endParaRPr lang="tr-TR" dirty="0"/>
          </a:p>
        </p:txBody>
      </p:sp>
      <p:pic>
        <p:nvPicPr>
          <p:cNvPr id="62466" name="Picture 2" descr="https://encrypted-tbn0.gstatic.com/images?q=tbn:ANd9GcSOx1LNwuBiQwxQnZI7qreKcSgwxuqtwtjbFRQd5Qt_xOaogCIg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137512"/>
            <a:ext cx="2781300" cy="1647825"/>
          </a:xfrm>
          <a:prstGeom prst="rect">
            <a:avLst/>
          </a:prstGeom>
          <a:noFill/>
        </p:spPr>
      </p:pic>
      <p:pic>
        <p:nvPicPr>
          <p:cNvPr id="62468" name="Picture 4" descr="https://encrypted-tbn0.gstatic.com/images?q=tbn:ANd9GcTSDzH2FNKWD6QImSQVMUL7MBgzGcrXh7RKvDLwVrqzFJbxjXJ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09520"/>
            <a:ext cx="2752725" cy="1666875"/>
          </a:xfrm>
          <a:prstGeom prst="rect">
            <a:avLst/>
          </a:prstGeom>
          <a:noFill/>
        </p:spPr>
      </p:pic>
      <p:sp>
        <p:nvSpPr>
          <p:cNvPr id="6" name="1 İçerik Yer Tutucusu"/>
          <p:cNvSpPr txBox="1">
            <a:spLocks/>
          </p:cNvSpPr>
          <p:nvPr/>
        </p:nvSpPr>
        <p:spPr>
          <a:xfrm>
            <a:off x="4921696" y="5081728"/>
            <a:ext cx="3754760" cy="9395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İş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gidiyorum.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Çember Ok"/>
          <p:cNvSpPr/>
          <p:nvPr/>
        </p:nvSpPr>
        <p:spPr>
          <a:xfrm>
            <a:off x="2123728" y="720080"/>
            <a:ext cx="4896544" cy="42210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385192" y="5153736"/>
            <a:ext cx="3754760" cy="723536"/>
          </a:xfrm>
        </p:spPr>
        <p:txBody>
          <a:bodyPr/>
          <a:lstStyle/>
          <a:p>
            <a:r>
              <a:rPr lang="tr-TR" dirty="0" smtClean="0"/>
              <a:t>Kurs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tan</a:t>
            </a:r>
            <a:r>
              <a:rPr lang="tr-TR" dirty="0" smtClean="0"/>
              <a:t> çıkıyorum.</a:t>
            </a:r>
            <a:endParaRPr lang="tr-TR" dirty="0"/>
          </a:p>
        </p:txBody>
      </p:sp>
      <p:pic>
        <p:nvPicPr>
          <p:cNvPr id="5" name="Picture 2" descr="https://encrypted-tbn0.gstatic.com/images?q=tbn:ANd9GcSOx1LNwuBiQwxQnZI7qreKcSgwxuqtwtjbFRQd5Qt_xOaogCIg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076" y="3293343"/>
            <a:ext cx="2781300" cy="1647825"/>
          </a:xfrm>
          <a:prstGeom prst="rect">
            <a:avLst/>
          </a:prstGeom>
          <a:noFill/>
        </p:spPr>
      </p:pic>
      <p:sp>
        <p:nvSpPr>
          <p:cNvPr id="6" name="1 İçerik Yer Tutucusu"/>
          <p:cNvSpPr txBox="1">
            <a:spLocks/>
          </p:cNvSpPr>
          <p:nvPr/>
        </p:nvSpPr>
        <p:spPr>
          <a:xfrm>
            <a:off x="5065712" y="5081728"/>
            <a:ext cx="3754760" cy="9395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tr-TR" sz="2700" dirty="0" smtClean="0"/>
              <a:t>Ev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gidiyorum.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Çember Ok"/>
          <p:cNvSpPr/>
          <p:nvPr/>
        </p:nvSpPr>
        <p:spPr>
          <a:xfrm>
            <a:off x="2051720" y="792088"/>
            <a:ext cx="4896544" cy="42210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2050" name="Picture 2" descr="http://p166.unctad.org/pluginfile.php/2/course/section/1/Cour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284984"/>
            <a:ext cx="2498775" cy="1669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1475656" y="2852936"/>
            <a:ext cx="6768752" cy="1656184"/>
          </a:xfrm>
        </p:spPr>
        <p:txBody>
          <a:bodyPr/>
          <a:lstStyle/>
          <a:p>
            <a:r>
              <a:rPr lang="tr-TR" dirty="0" smtClean="0"/>
              <a:t>Çocuklar okul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dan</a:t>
            </a:r>
            <a:r>
              <a:rPr lang="tr-TR" dirty="0" smtClean="0"/>
              <a:t> ev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tr-TR" dirty="0" smtClean="0"/>
              <a:t> yürüyor.</a:t>
            </a:r>
            <a:endParaRPr lang="tr-TR" dirty="0"/>
          </a:p>
        </p:txBody>
      </p:sp>
      <p:pic>
        <p:nvPicPr>
          <p:cNvPr id="63490" name="Picture 2" descr="https://encrypted-tbn3.gstatic.com/images?q=tbn:ANd9GcTDELG7onXg7ApeuAVesYcDndIodEiABTJRuvrvBS2Y9znk7-7H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440903" cy="1944216"/>
          </a:xfrm>
          <a:prstGeom prst="rect">
            <a:avLst/>
          </a:prstGeom>
          <a:noFill/>
        </p:spPr>
      </p:pic>
      <p:pic>
        <p:nvPicPr>
          <p:cNvPr id="5" name="Picture 2" descr="https://encrypted-tbn0.gstatic.com/images?q=tbn:ANd9GcSOx1LNwuBiQwxQnZI7qreKcSgwxuqtwtjbFRQd5Qt_xOaogCIgy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789040"/>
            <a:ext cx="2781300" cy="1647825"/>
          </a:xfrm>
          <a:prstGeom prst="rect">
            <a:avLst/>
          </a:prstGeom>
          <a:noFill/>
        </p:spPr>
      </p:pic>
      <p:pic>
        <p:nvPicPr>
          <p:cNvPr id="63492" name="Picture 4" descr="https://encrypted-tbn2.gstatic.com/images?q=tbn:ANd9GcTRr3-sRGz_OFXhDluTZEVOTNwVeBLb8eH8GR8V42_xFnly-v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933056"/>
            <a:ext cx="2920370" cy="1656184"/>
          </a:xfrm>
          <a:prstGeom prst="rect">
            <a:avLst/>
          </a:prstGeom>
          <a:noFill/>
        </p:spPr>
      </p:pic>
      <p:sp>
        <p:nvSpPr>
          <p:cNvPr id="7" name="6 Sağ Ok"/>
          <p:cNvSpPr/>
          <p:nvPr/>
        </p:nvSpPr>
        <p:spPr>
          <a:xfrm>
            <a:off x="3851920" y="4509120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2503437"/>
            <a:ext cx="8229600" cy="4525963"/>
          </a:xfrm>
        </p:spPr>
        <p:txBody>
          <a:bodyPr/>
          <a:lstStyle/>
          <a:p>
            <a:r>
              <a:rPr lang="tr-TR" sz="7200" dirty="0" smtClean="0"/>
              <a:t>-a, -e, -ya, -ye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267744" y="4149080"/>
            <a:ext cx="5616624" cy="3301827"/>
          </a:xfrm>
        </p:spPr>
        <p:txBody>
          <a:bodyPr/>
          <a:lstStyle/>
          <a:p>
            <a:r>
              <a:rPr lang="tr-TR" dirty="0" smtClean="0"/>
              <a:t>Üniversite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ye</a:t>
            </a:r>
            <a:r>
              <a:rPr lang="tr-TR" dirty="0" smtClean="0"/>
              <a:t> gidiyorum.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https://encrypted-tbn1.gstatic.com/images?q=tbn:ANd9GcTMQQUBX8Vn8HFFLE1U4qiN1V9SslKBim5duHi6qP_D-RHCgvx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268760"/>
            <a:ext cx="365310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1547664" y="5081728"/>
            <a:ext cx="6419056" cy="723536"/>
          </a:xfrm>
        </p:spPr>
        <p:txBody>
          <a:bodyPr/>
          <a:lstStyle/>
          <a:p>
            <a:r>
              <a:rPr lang="tr-TR" dirty="0" smtClean="0"/>
              <a:t>Öğrenci öğretmen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tr-TR" dirty="0" smtClean="0"/>
              <a:t> soru soruyor.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5538" name="Picture 2" descr="https://encrypted-tbn0.gstatic.com/images?q=tbn:ANd9GcQ2Pw5EFISfkPN0MAQJfUC3hmlDmNKxw0l9uZXwmi0-PSGCtLg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72003"/>
            <a:ext cx="2664296" cy="3197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339752" y="4509120"/>
            <a:ext cx="4978896" cy="1875664"/>
          </a:xfrm>
        </p:spPr>
        <p:txBody>
          <a:bodyPr/>
          <a:lstStyle/>
          <a:p>
            <a:r>
              <a:rPr lang="tr-TR" dirty="0" smtClean="0"/>
              <a:t>Konser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tr-TR" dirty="0" smtClean="0"/>
              <a:t> gidiyorum.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2226" name="Picture 2" descr="https://encrypted-tbn1.gstatic.com/images?q=tbn:ANd9GcQZvzeMuokpbdym-o5yYaLzCNgyAEL5PZAQJcBb4dS6GNWYkxlV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80728"/>
            <a:ext cx="496814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483768" y="4581128"/>
            <a:ext cx="5050904" cy="1443616"/>
          </a:xfrm>
        </p:spPr>
        <p:txBody>
          <a:bodyPr/>
          <a:lstStyle/>
          <a:p>
            <a:r>
              <a:rPr lang="tr-TR" dirty="0" smtClean="0"/>
              <a:t>Market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tr-TR" dirty="0" smtClean="0"/>
              <a:t> gidiyorum.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3250" name="Picture 2" descr="https://encrypted-tbn2.gstatic.com/images?q=tbn:ANd9GcT31_erzZss2l-W5pDmMQIc0VuvIjaMcKB-4llvtMmLiM9Vba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384537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473424" y="4577672"/>
            <a:ext cx="4042792" cy="1299600"/>
          </a:xfrm>
        </p:spPr>
        <p:txBody>
          <a:bodyPr/>
          <a:lstStyle/>
          <a:p>
            <a:r>
              <a:rPr lang="tr-TR" dirty="0" smtClean="0"/>
              <a:t>Otobüs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tr-TR" dirty="0" smtClean="0"/>
              <a:t> biniyorum.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4274" name="Picture 2" descr="https://encrypted-tbn0.gstatic.com/images?q=tbn:ANd9GcTOulXQZVyfwbWX37FaBVF-WI1DFj-Dq9c1sbns31ABwiv0NZ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2700" y="1196752"/>
            <a:ext cx="394150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2411760" y="4725144"/>
            <a:ext cx="4402832" cy="1011568"/>
          </a:xfrm>
        </p:spPr>
        <p:txBody>
          <a:bodyPr/>
          <a:lstStyle/>
          <a:p>
            <a:r>
              <a:rPr lang="tr-TR" dirty="0" smtClean="0"/>
              <a:t>Sinema</a:t>
            </a: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ya</a:t>
            </a:r>
            <a:r>
              <a:rPr lang="tr-TR" dirty="0" smtClean="0"/>
              <a:t> gidiyorum.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5298" name="Picture 2" descr="https://encrypted-tbn1.gstatic.com/images?q=tbn:ANd9GcTLlY91u9QwfynYnHKXK1JPoqXUl28K9xVh24LOuggrpxh0Ucyl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24744"/>
            <a:ext cx="411724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518864" y="3079501"/>
            <a:ext cx="8229600" cy="4525963"/>
          </a:xfrm>
        </p:spPr>
        <p:txBody>
          <a:bodyPr>
            <a:normAutofit/>
          </a:bodyPr>
          <a:lstStyle/>
          <a:p>
            <a:r>
              <a:rPr lang="tr-TR" sz="4800" dirty="0" smtClean="0"/>
              <a:t>-dan, -den, -tan, -ten</a:t>
            </a:r>
            <a:endParaRPr lang="tr-TR" sz="4800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Kalabalı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1568</TotalTime>
  <Words>85</Words>
  <Application>Microsoft Office PowerPoint</Application>
  <PresentationFormat>Ekran Gösterisi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1" baseType="lpstr">
      <vt:lpstr>Lucida Sans Unicode</vt:lpstr>
      <vt:lpstr>Verdana</vt:lpstr>
      <vt:lpstr>Wingdings 2</vt:lpstr>
      <vt:lpstr>Wingdings 3</vt:lpstr>
      <vt:lpstr>Kalabalık</vt:lpstr>
      <vt:lpstr>-a, -e, -ya, -ye -dan, -den, -tan, -ten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-a, -e, -ya, -ye -dan, -den, -tan, -ten</dc:title>
  <dc:creator>Cem</dc:creator>
  <cp:lastModifiedBy>Halil İbrahim Elsıkma</cp:lastModifiedBy>
  <cp:revision>18</cp:revision>
  <dcterms:created xsi:type="dcterms:W3CDTF">2012-10-31T08:46:31Z</dcterms:created>
  <dcterms:modified xsi:type="dcterms:W3CDTF">2015-02-26T07:27:30Z</dcterms:modified>
</cp:coreProperties>
</file>