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71" r:id="rId3"/>
    <p:sldId id="272" r:id="rId4"/>
    <p:sldId id="273" r:id="rId5"/>
    <p:sldId id="274" r:id="rId6"/>
    <p:sldId id="300" r:id="rId7"/>
    <p:sldId id="279" r:id="rId8"/>
    <p:sldId id="275" r:id="rId9"/>
    <p:sldId id="276" r:id="rId10"/>
    <p:sldId id="299" r:id="rId11"/>
    <p:sldId id="277" r:id="rId12"/>
    <p:sldId id="258" r:id="rId13"/>
    <p:sldId id="278" r:id="rId14"/>
    <p:sldId id="259" r:id="rId15"/>
    <p:sldId id="261" r:id="rId16"/>
    <p:sldId id="262" r:id="rId17"/>
    <p:sldId id="263" r:id="rId18"/>
    <p:sldId id="264" r:id="rId19"/>
    <p:sldId id="265" r:id="rId20"/>
    <p:sldId id="266" r:id="rId21"/>
    <p:sldId id="295" r:id="rId22"/>
    <p:sldId id="296" r:id="rId23"/>
    <p:sldId id="297" r:id="rId24"/>
    <p:sldId id="298" r:id="rId25"/>
    <p:sldId id="280" r:id="rId26"/>
    <p:sldId id="281" r:id="rId27"/>
    <p:sldId id="283" r:id="rId28"/>
    <p:sldId id="284" r:id="rId29"/>
    <p:sldId id="285" r:id="rId30"/>
    <p:sldId id="286" r:id="rId31"/>
    <p:sldId id="293" r:id="rId32"/>
    <p:sldId id="287" r:id="rId33"/>
    <p:sldId id="288" r:id="rId34"/>
    <p:sldId id="294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56" autoAdjust="0"/>
    <p:restoredTop sz="94660"/>
  </p:normalViewPr>
  <p:slideViewPr>
    <p:cSldViewPr>
      <p:cViewPr varScale="1">
        <p:scale>
          <a:sx n="66" d="100"/>
          <a:sy n="66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02C6A-0F9D-4544-9586-8CDF41A80CC4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8B738-3DA4-48F2-AC46-F11EA951023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8B738-3DA4-48F2-AC46-F11EA951023B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17.03.2012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leadingandlovingit.com/wp-content/uploads/2011/11/bif-leaving.gif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itusozluk.com/gorseller/terk+etmek/274757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hakkinda-bilgi-nedir.com/face-cocuk-nedir+face-cocuk-hakkinda-bilgi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hyperlink" Target="http://25.media.tumblr.com/tumblr_m0dns6pIAI1qmb7u4o6_250.gif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tr-TR" sz="6600" b="1" dirty="0" smtClean="0"/>
              <a:t>-(...)yor</a:t>
            </a:r>
            <a:endParaRPr kumimoji="0" lang="tr-TR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2" name="Picture 4" descr="http://www.deviantart.com/download/164951942/Running_gif_by_Ed_Ramo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31" y="1714488"/>
            <a:ext cx="4762533" cy="3571900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5808086" y="5842337"/>
            <a:ext cx="3356496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koş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298" name="Picture 2" descr="Fishing sport graphi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85992"/>
            <a:ext cx="2063151" cy="2043120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4258014" y="5842337"/>
            <a:ext cx="488601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balık tut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-(...)yor</a:t>
            </a:r>
            <a:endParaRPr lang="tr-TR" sz="6600" b="1" dirty="0"/>
          </a:p>
        </p:txBody>
      </p:sp>
      <p:sp>
        <p:nvSpPr>
          <p:cNvPr id="28" name="27 Dikdörtgen"/>
          <p:cNvSpPr/>
          <p:nvPr/>
        </p:nvSpPr>
        <p:spPr>
          <a:xfrm>
            <a:off x="5808086" y="5842337"/>
            <a:ext cx="3335914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yürü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9" name="Picture 2" descr="http://www.anthonyclifton.com/wp-content/uploads/2010/08/mio.lef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7" y="1357298"/>
            <a:ext cx="2524125" cy="511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6075821" y="5842361"/>
            <a:ext cx="3068211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uyu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6626" name="Picture 2" descr="snoopy_sleepin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4786346" cy="3086279"/>
          </a:xfrm>
          <a:prstGeom prst="rect">
            <a:avLst/>
          </a:prstGeom>
          <a:noFill/>
        </p:spPr>
      </p:pic>
      <p:sp>
        <p:nvSpPr>
          <p:cNvPr id="5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t0.gstatic.com/images?q=tbn:ANd9GcQWq6I2h-vQ5Oiwtn8Mb_D6XVp_wOc13r5syTHyvNL0q24Pzqi11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857364"/>
            <a:ext cx="3143272" cy="3271862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4308495" y="5805909"/>
            <a:ext cx="4783554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kitap oku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oyboxtales.net/wp-content/toy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3648" y="1857364"/>
            <a:ext cx="3638550" cy="3190876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3926841" y="5825364"/>
            <a:ext cx="520411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oyun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oyn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6147955" y="5825364"/>
            <a:ext cx="2996077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ağl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 descr="http://images4.wikia.nocookie.net/__cb20120129153910/icarly/images/5/52/Tumblr_lxghs7wTyO1qdck7w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071677"/>
            <a:ext cx="4786346" cy="3480979"/>
          </a:xfrm>
          <a:prstGeom prst="rect">
            <a:avLst/>
          </a:prstGeom>
          <a:noFill/>
        </p:spPr>
      </p:pic>
      <p:sp>
        <p:nvSpPr>
          <p:cNvPr id="5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3000364" y="5825364"/>
            <a:ext cx="607967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televizyon izl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http://www.michellehenry.fr/tvani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4143404" cy="2790456"/>
          </a:xfrm>
          <a:prstGeom prst="rect">
            <a:avLst/>
          </a:prstGeom>
          <a:noFill/>
        </p:spPr>
      </p:pic>
      <p:sp>
        <p:nvSpPr>
          <p:cNvPr id="5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5922629" y="5825364"/>
            <a:ext cx="3149965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zıpl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 descr="C:\Users\yunusemre\Pictures\jumpingupae4kqrew7zn4dw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000249"/>
            <a:ext cx="2452698" cy="3679047"/>
          </a:xfrm>
          <a:prstGeom prst="rect">
            <a:avLst/>
          </a:prstGeom>
          <a:noFill/>
        </p:spPr>
      </p:pic>
      <p:sp>
        <p:nvSpPr>
          <p:cNvPr id="7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4393108" y="5805909"/>
            <a:ext cx="4679486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yemek y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 descr="imag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3071834" cy="3413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3849021" y="5825364"/>
            <a:ext cx="5272341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müzik dinl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at Listen Musi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857364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muhsinyazici.com/egitim/images/stories/yoneti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85925"/>
            <a:ext cx="2643206" cy="3964809"/>
          </a:xfrm>
          <a:prstGeom prst="rect">
            <a:avLst/>
          </a:prstGeom>
          <a:noFill/>
        </p:spPr>
      </p:pic>
      <p:sp>
        <p:nvSpPr>
          <p:cNvPr id="4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tr-TR" sz="6600" b="1" dirty="0" smtClean="0"/>
              <a:t>-(...)yor</a:t>
            </a:r>
            <a:endParaRPr kumimoji="0" lang="tr-TR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979622" y="5842361"/>
            <a:ext cx="416441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konuş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5643570" y="5786454"/>
            <a:ext cx="3401637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bekl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www.likecool.com/Gear/Pic/Gif%20Waiting/Gif-Waitin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28802"/>
            <a:ext cx="5072098" cy="3428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leadingandlovingit.com/wp-content/uploads/2011/11/bif-leaving-300x274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000240"/>
            <a:ext cx="3929090" cy="3588571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6041251" y="5786454"/>
            <a:ext cx="3031343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gid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02" name="Picture 2" descr="terk etmek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8900" y="-16254413"/>
            <a:ext cx="3810000" cy="4762500"/>
          </a:xfrm>
          <a:prstGeom prst="rect">
            <a:avLst/>
          </a:prstGeom>
          <a:noFill/>
        </p:spPr>
      </p:pic>
      <p:pic>
        <p:nvPicPr>
          <p:cNvPr id="51204" name="Picture 4" descr="terk etmek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8900" y="-16254413"/>
            <a:ext cx="3810000" cy="4762500"/>
          </a:xfrm>
          <a:prstGeom prst="rect">
            <a:avLst/>
          </a:prstGeom>
          <a:noFill/>
        </p:spPr>
      </p:pic>
      <p:pic>
        <p:nvPicPr>
          <p:cNvPr id="51205" name="Picture 5" descr="C:\Users\yunusemre\Pictures\terk-etmek_272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643050"/>
            <a:ext cx="3214710" cy="4018388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4771928" y="5786454"/>
            <a:ext cx="4300666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terk e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http://www.boluekspres.com/fotolar/2011/buyuk/147231298974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85992"/>
            <a:ext cx="4667250" cy="2857500"/>
          </a:xfrm>
          <a:prstGeom prst="rect">
            <a:avLst/>
          </a:prstGeom>
          <a:noFill/>
        </p:spPr>
      </p:pic>
      <p:sp>
        <p:nvSpPr>
          <p:cNvPr id="4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347205" y="5786454"/>
            <a:ext cx="4796827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kavga e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englishexercises.org/makeagame/my_documents/my_pictures/2011/ago/FD3_gif_grandfather_fishing0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5527" y="1785927"/>
            <a:ext cx="3418109" cy="3786214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2807866" y="5786454"/>
            <a:ext cx="626472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Onlar balığa gi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8914" name="Picture 2" descr="http://a6.sphotos.ak.fbcdn.net/hphotos-ak-ash4/402571_316468635040275_256387021048437_1041396_1942954675_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43050"/>
            <a:ext cx="6429420" cy="4786346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1098716" y="5000636"/>
            <a:ext cx="325897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gülü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504881" y="5000636"/>
            <a:ext cx="2996077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ağlı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Onlar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4818" name="Picture 2" descr="http://www.nittanyanthology.com/TheirGuys_Laurel-Hardy-animate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5929354" cy="3972667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4615485" y="5842337"/>
            <a:ext cx="4528547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dans e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6866" name="Picture 2" descr="http://files.sharenator.com/lozGr_GIF_Collection_of_someone_eating_popcorn-s360x240-181194-58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071678"/>
            <a:ext cx="5143536" cy="3429026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2161992" y="5842337"/>
            <a:ext cx="698204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patlamış mısır y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7890" name="Picture 2" descr="http://25.media.tumblr.com/tumblr_m0dns6pIAI1qmb7u4o6_250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49"/>
            <a:ext cx="4643470" cy="3745993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3286116" y="5786454"/>
            <a:ext cx="5788764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yemeği çiğn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forum.gaijinpot.com/attachment.php?attachmentid=15321&amp;d=13158894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357718" cy="2971173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4505886" y="5786454"/>
            <a:ext cx="449527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tokat at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otoğraf çekm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5786478" cy="3943072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tr-TR" sz="6600" b="1" dirty="0" smtClean="0"/>
              <a:t>-(...)yor</a:t>
            </a:r>
            <a:endParaRPr kumimoji="0" lang="tr-TR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3071802" y="5786454"/>
            <a:ext cx="605076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fotoğraf çek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2.blogcu.com/images/s/e/h/sehnazmutfakta/kad%C4%B1n_mutfakta_gi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34964"/>
            <a:ext cx="1857388" cy="2388072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3428992" y="5786454"/>
            <a:ext cx="565731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yemek pişir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t2.gstatic.com/images?q=tbn:ANd9GcRLDFAnEFay7Mnko5_Ad2x17CchZmkBoJ59g1iqQ0i_7uJPITGDV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85925"/>
            <a:ext cx="2857520" cy="3713325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4845410" y="5786454"/>
            <a:ext cx="4227184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dua e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edia.merchantcircle.com/17406271/Fall%20Cleaning1_fu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714488"/>
            <a:ext cx="2667000" cy="3429001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3270364" y="5786454"/>
            <a:ext cx="5802230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temizlik yap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mcpeaks.com/newsletter-images/Newsletter-Sept2011_html_7268cf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928802"/>
            <a:ext cx="3286148" cy="3696918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2674239" y="5786454"/>
            <a:ext cx="6398355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Onlar şarkı söyl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ü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2.bp.blogspot.com/_BquF9MH_kxs/TMQkFZfo-AI/AAAAAAAABAo/8yclQXulsbE/s640/namaz+k%C4%B1lm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654294" cy="3071834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4047116" y="5786454"/>
            <a:ext cx="5025478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namaz kıl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1.bp.blogspot.com/_ekSVB9X005Q/TLr2OS4bY7I/AAAAAAAAACY/aC2y3ktwApQ/s1600/hide-and-se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00174"/>
            <a:ext cx="6000792" cy="4000529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Onlar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1071538" y="5500702"/>
            <a:ext cx="3895361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gizlen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5490169" y="5500702"/>
            <a:ext cx="2725169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ar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www.yusufeli.org/images_up/7521310773re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48434"/>
            <a:ext cx="4929222" cy="3080764"/>
          </a:xfrm>
          <a:prstGeom prst="rect">
            <a:avLst/>
          </a:prstGeom>
          <a:noFill/>
        </p:spPr>
      </p:pic>
      <p:sp>
        <p:nvSpPr>
          <p:cNvPr id="4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5248639" y="5842337"/>
            <a:ext cx="3177216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esn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Its her turn to propo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5619750" cy="3743325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2571736" y="5842361"/>
            <a:ext cx="6576352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evlilik teklif e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adiyamanim.com/b/userimages/Kusla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49"/>
            <a:ext cx="4500594" cy="3793359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Onlar ne yapıyor?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4881583" y="5842361"/>
            <a:ext cx="4262449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Onlar uç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0.gstatic.com/images?q=tbn:ANd9GcSz3uniak81QJs-kogRm84Ph8oFAX_0nDzjZI1Xjaf7-Q4ZSIz6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643050"/>
            <a:ext cx="2714644" cy="4079383"/>
          </a:xfrm>
          <a:prstGeom prst="rect">
            <a:avLst/>
          </a:prstGeom>
          <a:noFill/>
        </p:spPr>
      </p:pic>
      <p:sp>
        <p:nvSpPr>
          <p:cNvPr id="3" name="26 Başlık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tr-TR" sz="6600" b="1" dirty="0" smtClean="0"/>
              <a:t>-(...)yor</a:t>
            </a:r>
            <a:endParaRPr kumimoji="0" lang="tr-TR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5589205" y="5786454"/>
            <a:ext cx="3483389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 iç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rastiralim.com/wp-content/uploads/2010/04/Tavuk-ile-Oturm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7"/>
            <a:ext cx="5572164" cy="3940256"/>
          </a:xfrm>
          <a:prstGeom prst="rect">
            <a:avLst/>
          </a:prstGeom>
          <a:noFill/>
        </p:spPr>
      </p:pic>
      <p:sp>
        <p:nvSpPr>
          <p:cNvPr id="4" name="26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-(...)yor</a:t>
            </a:r>
            <a:endParaRPr lang="tr-TR" sz="6600" b="1" dirty="0"/>
          </a:p>
        </p:txBody>
      </p:sp>
      <p:sp>
        <p:nvSpPr>
          <p:cNvPr id="5" name="4 Dikdörtgen"/>
          <p:cNvSpPr/>
          <p:nvPr/>
        </p:nvSpPr>
        <p:spPr>
          <a:xfrm>
            <a:off x="5411271" y="5842337"/>
            <a:ext cx="3661323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otur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keremdoksat.com/wp-content/el-%C3%B6p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1643050"/>
            <a:ext cx="5643602" cy="408316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5283937" y="5842337"/>
            <a:ext cx="3860095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el öp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ü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26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-(...)yor</a:t>
            </a:r>
            <a:endParaRPr lang="tr-TR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t3.gstatic.com/images?q=tbn:ANd9GcQw2dQKzoT0PJwpAgOYImcQBBqlcZAe4iY7crjs8c8kFWsYgLy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071677"/>
            <a:ext cx="5143536" cy="3125413"/>
          </a:xfrm>
          <a:prstGeom prst="rect">
            <a:avLst/>
          </a:prstGeom>
          <a:noFill/>
        </p:spPr>
      </p:pic>
      <p:sp>
        <p:nvSpPr>
          <p:cNvPr id="4" name="26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-(...)yor</a:t>
            </a:r>
            <a:endParaRPr lang="tr-TR" sz="6600" b="1" dirty="0"/>
          </a:p>
        </p:txBody>
      </p:sp>
      <p:sp>
        <p:nvSpPr>
          <p:cNvPr id="5" name="4 Dikdörtgen"/>
          <p:cNvSpPr/>
          <p:nvPr/>
        </p:nvSpPr>
        <p:spPr>
          <a:xfrm>
            <a:off x="4672487" y="5842337"/>
            <a:ext cx="4471545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yazı yaz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1.gstatic.com/images?q=tbn:ANd9GcTajgNSZ8DLzINBdfhh1-ArpLk6gfHCdR_QtliEmbGZuDHc7fk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3"/>
            <a:ext cx="6143668" cy="3451961"/>
          </a:xfrm>
          <a:prstGeom prst="rect">
            <a:avLst/>
          </a:prstGeom>
          <a:noFill/>
        </p:spPr>
      </p:pic>
      <p:sp>
        <p:nvSpPr>
          <p:cNvPr id="4" name="26 Başlık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r-TR" sz="6600" b="1" dirty="0" smtClean="0"/>
              <a:t>-(...)yor</a:t>
            </a:r>
            <a:endParaRPr lang="tr-TR" sz="6600" b="1" dirty="0"/>
          </a:p>
        </p:txBody>
      </p:sp>
      <p:sp>
        <p:nvSpPr>
          <p:cNvPr id="5" name="4 Dikdörtgen"/>
          <p:cNvSpPr/>
          <p:nvPr/>
        </p:nvSpPr>
        <p:spPr>
          <a:xfrm>
            <a:off x="5411271" y="5842337"/>
            <a:ext cx="3382401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yüz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ü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icgifs.com/music-graphics/music-graphics/playing-violin/music-graphics-playing-violin-36646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3116"/>
            <a:ext cx="2714644" cy="3102453"/>
          </a:xfrm>
          <a:prstGeom prst="rect">
            <a:avLst/>
          </a:prstGeom>
          <a:noFill/>
        </p:spPr>
      </p:pic>
      <p:sp>
        <p:nvSpPr>
          <p:cNvPr id="4" name="26 Başlık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6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-(...)yor</a:t>
            </a:r>
            <a:endParaRPr kumimoji="0" lang="tr-TR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909330" y="5842337"/>
            <a:ext cx="5234702" cy="1015663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 </a:t>
            </a:r>
            <a:r>
              <a:rPr lang="tr-TR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keman </a:t>
            </a:r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çal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ı</a:t>
            </a:r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yor</a:t>
            </a:r>
            <a:endParaRPr lang="tr-TR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211</Words>
  <PresentationFormat>Ekran Gösterisi (4:3)</PresentationFormat>
  <Paragraphs>79</Paragraphs>
  <Slides>38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38</vt:i4>
      </vt:variant>
    </vt:vector>
  </HeadingPairs>
  <TitlesOfParts>
    <vt:vector size="39" baseType="lpstr">
      <vt:lpstr>Ofis Teması</vt:lpstr>
      <vt:lpstr>Slayt 1</vt:lpstr>
      <vt:lpstr>Slayt 2</vt:lpstr>
      <vt:lpstr>Slayt 3</vt:lpstr>
      <vt:lpstr>Slayt 4</vt:lpstr>
      <vt:lpstr>-(...)yor</vt:lpstr>
      <vt:lpstr>-(...)yor</vt:lpstr>
      <vt:lpstr>-(...)yor</vt:lpstr>
      <vt:lpstr>-(...)yor</vt:lpstr>
      <vt:lpstr>Slayt 9</vt:lpstr>
      <vt:lpstr>Slayt 10</vt:lpstr>
      <vt:lpstr>-(...)yor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yunusemre</dc:creator>
  <cp:lastModifiedBy>Funda Keskin</cp:lastModifiedBy>
  <cp:revision>27</cp:revision>
  <dcterms:created xsi:type="dcterms:W3CDTF">2012-03-16T10:36:07Z</dcterms:created>
  <dcterms:modified xsi:type="dcterms:W3CDTF">2012-03-16T22:36:52Z</dcterms:modified>
</cp:coreProperties>
</file>