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81" r:id="rId4"/>
    <p:sldId id="282" r:id="rId5"/>
    <p:sldId id="257" r:id="rId6"/>
    <p:sldId id="267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CC0000"/>
    <a:srgbClr val="FF0066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68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588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723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53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63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2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046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44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59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68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25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55441-E9AB-4674-B8DC-E671DFC6C98A}" type="datetimeFigureOut">
              <a:rPr lang="es-ES" smtClean="0"/>
              <a:t>29/04/2015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9D0A0-BBBF-431C-BDA6-D40180A2E51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63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5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0" Type="http://schemas.microsoft.com/office/2007/relationships/hdphoto" Target="../media/hdphoto2.wdp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12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2.png"/><Relationship Id="rId5" Type="http://schemas.openxmlformats.org/officeDocument/2006/relationships/image" Target="../media/image37.png"/><Relationship Id="rId10" Type="http://schemas.openxmlformats.org/officeDocument/2006/relationships/image" Target="../media/image41.png"/><Relationship Id="rId4" Type="http://schemas.openxmlformats.org/officeDocument/2006/relationships/image" Target="../media/image34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openxmlformats.org/officeDocument/2006/relationships/image" Target="../media/image46.png"/><Relationship Id="rId10" Type="http://schemas.openxmlformats.org/officeDocument/2006/relationships/image" Target="../media/image50.png"/><Relationship Id="rId4" Type="http://schemas.openxmlformats.org/officeDocument/2006/relationships/image" Target="../media/image45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ökçe\Desktop\Resim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649287" cy="360363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5398" y="2790527"/>
            <a:ext cx="1512167" cy="380861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-180528" y="992307"/>
            <a:ext cx="403244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kern="3000" spc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TÖMER</a:t>
            </a:r>
            <a:endParaRPr lang="tr-TR" sz="4400" b="1" kern="3000" spc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4716016" y="967213"/>
            <a:ext cx="489654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kern="3000" spc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MARKET</a:t>
            </a:r>
            <a:endParaRPr lang="tr-TR" sz="4400" b="1" kern="3000" spc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12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3738" r="2418" b="7672"/>
          <a:stretch/>
        </p:blipFill>
        <p:spPr>
          <a:xfrm>
            <a:off x="249382" y="1268759"/>
            <a:ext cx="8672946" cy="2646217"/>
          </a:xfrm>
          <a:prstGeom prst="rect">
            <a:avLst/>
          </a:prstGeom>
        </p:spPr>
      </p:pic>
      <p:sp>
        <p:nvSpPr>
          <p:cNvPr id="31" name="30 Rectángulo"/>
          <p:cNvSpPr/>
          <p:nvPr/>
        </p:nvSpPr>
        <p:spPr>
          <a:xfrm>
            <a:off x="0" y="1124744"/>
            <a:ext cx="9144000" cy="3769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2" name="31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r="3858"/>
          <a:stretch/>
        </p:blipFill>
        <p:spPr>
          <a:xfrm>
            <a:off x="-1" y="-10211"/>
            <a:ext cx="9144001" cy="1770419"/>
          </a:xfrm>
          <a:prstGeom prst="rect">
            <a:avLst/>
          </a:prstGeom>
          <a:effectLst>
            <a:outerShdw blurRad="2159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7086" r="2418" b="8116"/>
          <a:stretch/>
        </p:blipFill>
        <p:spPr>
          <a:xfrm>
            <a:off x="249382" y="3914977"/>
            <a:ext cx="8672946" cy="2386083"/>
          </a:xfrm>
          <a:prstGeom prst="rect">
            <a:avLst/>
          </a:prstGeom>
        </p:spPr>
      </p:pic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539552" y="3068638"/>
            <a:ext cx="1182461" cy="49212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havuç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10" name="Picture 27" descr="http://png-1.findicons.com/files/icons/1187/pickin_time/256/carrot.png"/>
          <p:cNvPicPr>
            <a:picLocks noChangeAspect="1" noChangeArrowheads="1"/>
          </p:cNvPicPr>
          <p:nvPr/>
        </p:nvPicPr>
        <p:blipFill>
          <a:blip r:embed="rId5"/>
          <a:srcRect t="4466" r="5507" b="5434"/>
          <a:stretch>
            <a:fillRect/>
          </a:stretch>
        </p:blipFill>
        <p:spPr bwMode="auto">
          <a:xfrm>
            <a:off x="379352" y="1886279"/>
            <a:ext cx="1413295" cy="1173850"/>
          </a:xfrm>
          <a:prstGeom prst="rect">
            <a:avLst/>
          </a:prstGeom>
          <a:noFill/>
          <a:ln>
            <a:noFill/>
          </a:ln>
          <a:effectLst>
            <a:outerShdw blurRad="203200" dist="381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1" descr="http://us.cdn1.123rf.com/168nwm/snitovets/snitovets1409/snitovets140900011/31455579-sliced-cucumber-isolated-on-a-white-background-color-line-art-retro-design-vector-illustration.jpg"/>
          <p:cNvPicPr>
            <a:picLocks noChangeAspect="1" noChangeArrowheads="1"/>
          </p:cNvPicPr>
          <p:nvPr/>
        </p:nvPicPr>
        <p:blipFill rotWithShape="1">
          <a:blip r:embed="rId6"/>
          <a:srcRect t="19905" r="3859" b="14960"/>
          <a:stretch/>
        </p:blipFill>
        <p:spPr bwMode="auto">
          <a:xfrm>
            <a:off x="2118941" y="1717098"/>
            <a:ext cx="1804987" cy="1222375"/>
          </a:xfrm>
          <a:prstGeom prst="rect">
            <a:avLst/>
          </a:prstGeom>
          <a:noFill/>
          <a:effectLst>
            <a:outerShdw blurRad="203200" dist="381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2055389" y="3029961"/>
            <a:ext cx="1652516" cy="52322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r-TR" sz="2800" b="1" dirty="0" smtClean="0">
                <a:latin typeface="Comic Sans MS" pitchFamily="66" charset="0"/>
              </a:rPr>
              <a:t>salatalık</a:t>
            </a:r>
            <a:endParaRPr lang="es-ES" sz="2800" b="1" dirty="0">
              <a:latin typeface="Comic Sans MS" pitchFamily="66" charset="0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762159" y="5531543"/>
            <a:ext cx="1512168" cy="47705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500" b="1" dirty="0" smtClean="0">
                <a:latin typeface="Comic Sans MS" pitchFamily="66" charset="0"/>
              </a:rPr>
              <a:t>sarımsak</a:t>
            </a:r>
            <a:endParaRPr lang="es-ES" sz="2500" b="1" dirty="0" smtClean="0">
              <a:latin typeface="Comic Sans MS" pitchFamily="66" charset="0"/>
            </a:endParaRPr>
          </a:p>
        </p:txBody>
      </p:sp>
      <p:pic>
        <p:nvPicPr>
          <p:cNvPr id="14" name="Picture 31" descr="http://img4.wikia.nocookie.net/__cb20120926112940/farmville/images/5/5c/Ghoul_Garlic-ic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3928" y="4225030"/>
            <a:ext cx="1150938" cy="1150937"/>
          </a:xfrm>
          <a:prstGeom prst="rect">
            <a:avLst/>
          </a:prstGeom>
          <a:noFill/>
          <a:ln>
            <a:noFill/>
          </a:ln>
          <a:effectLst>
            <a:outerShdw blurRad="203200" dist="381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880631" y="3026786"/>
            <a:ext cx="1080393" cy="4889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marul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16" name="Picture 35" descr="http://png-5.findicons.com/files/icons/1187/pickin_time/256/lettuce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0336" y="1760209"/>
            <a:ext cx="1266577" cy="1266577"/>
          </a:xfrm>
          <a:prstGeom prst="rect">
            <a:avLst/>
          </a:prstGeom>
          <a:noFill/>
          <a:effectLst>
            <a:outerShdw blurRad="76200" dist="1524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68"/>
          <p:cNvSpPr txBox="1">
            <a:spLocks noChangeArrowheads="1"/>
          </p:cNvSpPr>
          <p:nvPr/>
        </p:nvSpPr>
        <p:spPr bwMode="auto">
          <a:xfrm>
            <a:off x="7380312" y="3008867"/>
            <a:ext cx="1354336" cy="4889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mantar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18" name="Picture 25" descr="http://png-3.findicons.com/files/icons/1187/pickin_time/256/mushroom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5613" y="1936390"/>
            <a:ext cx="959743" cy="959743"/>
          </a:xfrm>
          <a:prstGeom prst="rect">
            <a:avLst/>
          </a:prstGeom>
          <a:noFill/>
          <a:effectLst>
            <a:outerShdw blurRad="203200" dist="381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649287" cy="360363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ln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40925" y="5487944"/>
            <a:ext cx="1081088" cy="4889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soğan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22" name="Picture 31" descr="http://c7.quickcachr.fotos.sapo.pt/i/bca029cc1/6176833_5bCHJ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5" y="3986169"/>
            <a:ext cx="1585913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101"/>
          <p:cNvSpPr txBox="1">
            <a:spLocks noChangeArrowheads="1"/>
          </p:cNvSpPr>
          <p:nvPr/>
        </p:nvSpPr>
        <p:spPr bwMode="auto">
          <a:xfrm>
            <a:off x="2116363" y="5494293"/>
            <a:ext cx="1401762" cy="49212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patates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 rot="21063260">
            <a:off x="2015347" y="4111580"/>
            <a:ext cx="1335088" cy="1335088"/>
          </a:xfrm>
          <a:prstGeom prst="rect">
            <a:avLst/>
          </a:prstGeom>
          <a:noFill/>
          <a:effectLst>
            <a:outerShdw blurRad="76200" dist="203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2" descr="http://files.softicons.com/download/holidays-icons/desktop-halloween-icons-by-aha-soft/png/256x256/Pumpkin.png"/>
          <p:cNvPicPr>
            <a:picLocks noChangeAspect="1" noChangeArrowheads="1"/>
          </p:cNvPicPr>
          <p:nvPr/>
        </p:nvPicPr>
        <p:blipFill rotWithShape="1">
          <a:blip r:embed="rId12"/>
          <a:srcRect b="9584"/>
          <a:stretch/>
        </p:blipFill>
        <p:spPr bwMode="auto">
          <a:xfrm>
            <a:off x="7273610" y="4024024"/>
            <a:ext cx="1460249" cy="132145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 Box 68"/>
          <p:cNvSpPr txBox="1">
            <a:spLocks noChangeArrowheads="1"/>
          </p:cNvSpPr>
          <p:nvPr/>
        </p:nvSpPr>
        <p:spPr bwMode="auto">
          <a:xfrm>
            <a:off x="7380312" y="5478827"/>
            <a:ext cx="1353548" cy="48895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kabak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29" name="28 Rectángulo"/>
          <p:cNvSpPr>
            <a:spLocks noChangeArrowheads="1"/>
          </p:cNvSpPr>
          <p:nvPr/>
        </p:nvSpPr>
        <p:spPr bwMode="auto">
          <a:xfrm>
            <a:off x="3950955" y="2994617"/>
            <a:ext cx="1628775" cy="52387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sz="2800" b="1" dirty="0" smtClean="0">
                <a:latin typeface="Comic Sans MS" pitchFamily="66" charset="0"/>
              </a:rPr>
              <a:t>domates</a:t>
            </a:r>
            <a:endParaRPr lang="es-ES" sz="2800" b="1" dirty="0">
              <a:latin typeface="Comic Sans MS" pitchFamily="66" charset="0"/>
            </a:endParaRPr>
          </a:p>
        </p:txBody>
      </p:sp>
      <p:pic>
        <p:nvPicPr>
          <p:cNvPr id="30" name="Picture 37" descr="http://img3.wikia.nocookie.net/__cb20121010114531/farmville2/images/f/fa/Tomato-icon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139570" y="1721317"/>
            <a:ext cx="1260475" cy="1260475"/>
          </a:xfrm>
          <a:prstGeom prst="rect">
            <a:avLst/>
          </a:prstGeom>
          <a:noFill/>
          <a:effectLst>
            <a:outerShdw blurRad="76200" dist="1397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871700" y="170486"/>
            <a:ext cx="5400600" cy="671897"/>
          </a:xfrm>
          <a:prstGeom prst="rect">
            <a:avLst/>
          </a:prstGeom>
        </p:spPr>
        <p:txBody>
          <a:bodyPr anchor="ctr">
            <a:prstTxWarp prst="textFadeUp">
              <a:avLst>
                <a:gd name="adj" fmla="val 636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tr-TR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Sebzeler</a:t>
            </a:r>
            <a:endParaRPr lang="es-E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avie" panose="04040805050809020602" pitchFamily="82" charset="0"/>
            </a:endParaRPr>
          </a:p>
        </p:txBody>
      </p:sp>
      <p:sp>
        <p:nvSpPr>
          <p:cNvPr id="33" name="5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250825" y="6381750"/>
            <a:ext cx="649288" cy="360363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pic>
        <p:nvPicPr>
          <p:cNvPr id="34" name="Picture 8" descr="C:\Users\Gökçe\Desktop\slayt\patlıca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16746">
            <a:off x="5881678" y="4053488"/>
            <a:ext cx="942182" cy="1535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5520412" y="5441708"/>
            <a:ext cx="1536888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patlıcan</a:t>
            </a:r>
            <a:endParaRPr lang="es-ES" sz="28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2" grpId="0" animBg="1" autoUpdateAnimBg="0"/>
      <p:bldP spid="13" grpId="0" animBg="1" autoUpdateAnimBg="0"/>
      <p:bldP spid="15" grpId="0" animBg="1" autoUpdateAnimBg="0"/>
      <p:bldP spid="17" grpId="0" animBg="1" autoUpdateAnimBg="0"/>
      <p:bldP spid="21" grpId="0" animBg="1" autoUpdateAnimBg="0"/>
      <p:bldP spid="23" grpId="0" animBg="1" autoUpdateAnimBg="0"/>
      <p:bldP spid="28" grpId="0" animBg="1" autoUpdateAnimBg="0"/>
      <p:bldP spid="29" grpId="0" animBg="1" autoUpdateAnimBg="0"/>
      <p:bldP spid="3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3738" r="2418" b="7672"/>
          <a:stretch/>
        </p:blipFill>
        <p:spPr>
          <a:xfrm>
            <a:off x="249382" y="1268759"/>
            <a:ext cx="8672946" cy="2646217"/>
          </a:xfrm>
          <a:prstGeom prst="rect">
            <a:avLst/>
          </a:prstGeom>
        </p:spPr>
      </p:pic>
      <p:sp>
        <p:nvSpPr>
          <p:cNvPr id="31" name="30 Rectángulo"/>
          <p:cNvSpPr/>
          <p:nvPr/>
        </p:nvSpPr>
        <p:spPr>
          <a:xfrm>
            <a:off x="0" y="1124744"/>
            <a:ext cx="9144000" cy="3769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2" name="31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r="3858"/>
          <a:stretch/>
        </p:blipFill>
        <p:spPr>
          <a:xfrm>
            <a:off x="-1" y="-10211"/>
            <a:ext cx="9144001" cy="1727309"/>
          </a:xfrm>
          <a:prstGeom prst="rect">
            <a:avLst/>
          </a:prstGeom>
          <a:effectLst>
            <a:outerShdw blurRad="2159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7086" r="2418" b="8116"/>
          <a:stretch/>
        </p:blipFill>
        <p:spPr>
          <a:xfrm>
            <a:off x="249382" y="3914977"/>
            <a:ext cx="8672946" cy="2386083"/>
          </a:xfrm>
          <a:prstGeom prst="rect">
            <a:avLst/>
          </a:prstGeom>
        </p:spPr>
      </p:pic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649287" cy="360363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ln>
                <a:solidFill>
                  <a:schemeClr val="accent3">
                    <a:lumMod val="75000"/>
                  </a:schemeClr>
                </a:solidFill>
              </a:ln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1871700" y="170486"/>
            <a:ext cx="5400600" cy="671897"/>
          </a:xfrm>
          <a:prstGeom prst="rect">
            <a:avLst/>
          </a:prstGeom>
        </p:spPr>
        <p:txBody>
          <a:bodyPr anchor="ctr">
            <a:prstTxWarp prst="textFadeUp">
              <a:avLst>
                <a:gd name="adj" fmla="val 636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tr-TR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Sebzeler</a:t>
            </a:r>
            <a:endParaRPr lang="es-E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avie" panose="04040805050809020602" pitchFamily="82" charset="0"/>
            </a:endParaRPr>
          </a:p>
        </p:txBody>
      </p:sp>
      <p:sp>
        <p:nvSpPr>
          <p:cNvPr id="33" name="5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250825" y="6381750"/>
            <a:ext cx="649288" cy="360363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491222" y="3107123"/>
            <a:ext cx="1396107" cy="49244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fasulye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35" name="Picture 14" descr="http://img2.wikia.nocookie.net/__cb20130907034250/farmville/images/9/90/Fava_Beans_Bushel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22" y="1545232"/>
            <a:ext cx="1520385" cy="152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2089140" y="3062536"/>
            <a:ext cx="1505312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bezelye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37" name="Picture 18" descr="http://img3.wikia.nocookie.net/__cb20111110052132/frontierville/images/e/e0/Thanksgiving_Peas-ic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40" y="1717098"/>
            <a:ext cx="1439862" cy="1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Gökçe\Desktop\slayt\ıspana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6643">
            <a:off x="4973917" y="1682752"/>
            <a:ext cx="1638285" cy="161780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245750" y="3076346"/>
            <a:ext cx="1467972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ıspanak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4099" name="Picture 3" descr="C:\Users\Gökçe\Desktop\slayt\biber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1927">
            <a:off x="7114376" y="4226165"/>
            <a:ext cx="1536947" cy="146828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7506726" y="5522012"/>
            <a:ext cx="1042874" cy="488950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biber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4101" name="Picture 5" descr="C:\Users\Gökçe\Desktop\slayt\brokol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33" y="4265169"/>
            <a:ext cx="1256351" cy="129072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93033" y="5509378"/>
            <a:ext cx="1396107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brokoli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4102" name="Picture 6" descr="C:\Users\Gökçe\Desktop\slayt\maydonoz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860" y="4232902"/>
            <a:ext cx="1705556" cy="135153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4970650" y="5524984"/>
            <a:ext cx="1856386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maydanoz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4103" name="Picture 7" descr="C:\Users\Gökçe\Desktop\slayt\sivri biber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828" y="2025883"/>
            <a:ext cx="1770858" cy="93154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6827034" y="3067031"/>
            <a:ext cx="1960446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sivri biber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4105" name="Picture 9" descr="C:\Users\Gökçe\Desktop\slayt\karnıbaha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38" y="4087431"/>
            <a:ext cx="1725828" cy="153805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2494837" y="5506914"/>
            <a:ext cx="2199229" cy="52322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karnabahar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26" name="Picture 28" descr="http://us.cdn3.123rf.com/168nwm/hbas/hbas1004/hbas100400012/6756125-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787926">
            <a:off x="3539371" y="1759533"/>
            <a:ext cx="1482289" cy="15268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3737435" y="3036541"/>
            <a:ext cx="1368425" cy="5842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3200" b="1" dirty="0" smtClean="0">
                <a:latin typeface="Comic Sans MS" pitchFamily="66" charset="0"/>
              </a:rPr>
              <a:t>mısır</a:t>
            </a:r>
            <a:endParaRPr lang="es-ES" sz="32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89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4" grpId="0" animBg="1" autoUpdateAnimBg="0"/>
      <p:bldP spid="36" grpId="0" animBg="1" autoUpdateAnimBg="0"/>
      <p:bldP spid="40" grpId="0" animBg="1" autoUpdateAnimBg="0"/>
      <p:bldP spid="38" grpId="0" animBg="1" autoUpdateAnimBg="0"/>
      <p:bldP spid="42" grpId="0" animBg="1" autoUpdateAnimBg="0"/>
      <p:bldP spid="43" grpId="0" animBg="1" autoUpdateAnimBg="0"/>
      <p:bldP spid="45" grpId="0" animBg="1" autoUpdateAnimBg="0"/>
      <p:bldP spid="49" grpId="0" animBg="1" autoUpdateAnimBg="0"/>
      <p:bldP spid="2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7086" r="2418" b="8116"/>
          <a:stretch/>
        </p:blipFill>
        <p:spPr>
          <a:xfrm>
            <a:off x="249382" y="3914977"/>
            <a:ext cx="8672946" cy="238608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3738" r="2418" b="7672"/>
          <a:stretch/>
        </p:blipFill>
        <p:spPr>
          <a:xfrm>
            <a:off x="249382" y="1268759"/>
            <a:ext cx="8672946" cy="2646217"/>
          </a:xfrm>
          <a:prstGeom prst="rect">
            <a:avLst/>
          </a:prstGeom>
        </p:spPr>
      </p:pic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649287" cy="360363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671979" y="5516243"/>
            <a:ext cx="1592846" cy="49244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portakal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2893694" y="5533024"/>
            <a:ext cx="1223963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kayısı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>
            <a:off x="7182763" y="5516242"/>
            <a:ext cx="1147589" cy="49244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armut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2468286" y="3089275"/>
            <a:ext cx="1005210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çilek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38" name="Picture 23" descr="http://iconbug.com/data/17/400/cb6f3ec9c92c5df900b1824c69cf7ca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2" r="14027" b="5591"/>
          <a:stretch>
            <a:fillRect/>
          </a:stretch>
        </p:blipFill>
        <p:spPr bwMode="auto">
          <a:xfrm>
            <a:off x="684213" y="1589088"/>
            <a:ext cx="1220787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9" descr="http://icons.iconarchive.com/icons/artbees/paradise-fruits/512/Cherry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988" y="1688852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3" descr="http://www.desktop-icon.com/stock-icons/desktop-buffet/peach-icon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93043" y="4365103"/>
            <a:ext cx="1078046" cy="1079399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7" descr="http://icons.iconarchive.com/icons/artbees/paradise-fruits/512/Strawberry-ic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63" y="2019052"/>
            <a:ext cx="9763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9" descr="http://icons.iconarchive.com/icons/artbees/paradise-fruits/512/Pear-ic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4" r="15085"/>
          <a:stretch>
            <a:fillRect/>
          </a:stretch>
        </p:blipFill>
        <p:spPr bwMode="auto">
          <a:xfrm>
            <a:off x="7182763" y="3983624"/>
            <a:ext cx="110807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52"/>
          <p:cNvPicPr>
            <a:picLocks noChangeAspect="1" noChangeArrowheads="1"/>
          </p:cNvPicPr>
          <p:nvPr/>
        </p:nvPicPr>
        <p:blipFill rotWithShape="1">
          <a:blip r:embed="rId8"/>
          <a:srcRect b="4010"/>
          <a:stretch/>
        </p:blipFill>
        <p:spPr bwMode="auto">
          <a:xfrm>
            <a:off x="594583" y="3911933"/>
            <a:ext cx="1595049" cy="1532570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827236" y="3068638"/>
            <a:ext cx="934739" cy="4889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elma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4660231" y="5516244"/>
            <a:ext cx="1906338" cy="49244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mandalina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4146957" y="3089275"/>
            <a:ext cx="1126161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kiraz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auto">
          <a:xfrm>
            <a:off x="5809685" y="3084513"/>
            <a:ext cx="1119225" cy="4889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üzüm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auto">
          <a:xfrm>
            <a:off x="7482382" y="3084513"/>
            <a:ext cx="1045122" cy="4889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limon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51" name="Picture 2" descr="lemon icon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777751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files.softicons.com/download/food-drinks-icons/desktop-buffet-icons-by-aha-soft/png/256x256/Grapes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1557164"/>
            <a:ext cx="1511796" cy="1511796"/>
          </a:xfrm>
          <a:prstGeom prst="rect">
            <a:avLst/>
          </a:prstGeom>
          <a:noFill/>
          <a:effectLst>
            <a:outerShdw blurRad="76200" dist="889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5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250825" y="6381750"/>
            <a:ext cx="649288" cy="360363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9" name="28 Rectángulo"/>
          <p:cNvSpPr/>
          <p:nvPr/>
        </p:nvSpPr>
        <p:spPr>
          <a:xfrm>
            <a:off x="0" y="1124744"/>
            <a:ext cx="9144000" cy="3769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4" descr="http://saladagalega.clipebox.com/wp-content/uploads/2013/11/toldo.pn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8283"/>
          <a:stretch/>
        </p:blipFill>
        <p:spPr bwMode="auto">
          <a:xfrm>
            <a:off x="0" y="-99393"/>
            <a:ext cx="9144000" cy="1877143"/>
          </a:xfrm>
          <a:prstGeom prst="rect">
            <a:avLst/>
          </a:prstGeom>
          <a:noFill/>
          <a:effectLst>
            <a:outerShdw blurRad="215900" dist="38100" dir="5400000" algn="t" rotWithShape="0">
              <a:prstClr val="black">
                <a:alpha val="6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4"/>
          <p:cNvSpPr txBox="1">
            <a:spLocks noChangeArrowheads="1"/>
          </p:cNvSpPr>
          <p:nvPr/>
        </p:nvSpPr>
        <p:spPr>
          <a:xfrm>
            <a:off x="2189633" y="116632"/>
            <a:ext cx="4893246" cy="846084"/>
          </a:xfrm>
          <a:prstGeom prst="rect">
            <a:avLst/>
          </a:prstGeom>
        </p:spPr>
        <p:txBody>
          <a:bodyPr anchor="ctr">
            <a:prstTxWarp prst="textFadeUp">
              <a:avLst>
                <a:gd name="adj" fmla="val 636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tr-TR" sz="5400" b="1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M</a:t>
            </a:r>
            <a:r>
              <a:rPr lang="tr-TR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eyveler</a:t>
            </a:r>
            <a:endParaRPr lang="es-E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avie" panose="04040805050809020602" pitchFamily="82" charset="0"/>
            </a:endParaRPr>
          </a:p>
        </p:txBody>
      </p:sp>
      <p:pic>
        <p:nvPicPr>
          <p:cNvPr id="3074" name="Picture 2" descr="C:\Users\Gökçe\Desktop\slayt\mandalina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023" y="4212512"/>
            <a:ext cx="1758546" cy="118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05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34" grpId="0" animBg="1" autoUpdateAnimBg="0"/>
      <p:bldP spid="35" grpId="0" animBg="1" autoUpdateAnimBg="0"/>
      <p:bldP spid="36" grpId="0" animBg="1" autoUpdateAnimBg="0"/>
      <p:bldP spid="37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7086" r="2418" b="8116"/>
          <a:stretch/>
        </p:blipFill>
        <p:spPr>
          <a:xfrm>
            <a:off x="249382" y="3914977"/>
            <a:ext cx="8672946" cy="238608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3738" r="2418" b="7672"/>
          <a:stretch/>
        </p:blipFill>
        <p:spPr>
          <a:xfrm>
            <a:off x="249382" y="1268759"/>
            <a:ext cx="8672946" cy="2646217"/>
          </a:xfrm>
          <a:prstGeom prst="rect">
            <a:avLst/>
          </a:prstGeom>
        </p:spPr>
      </p:pic>
      <p:sp>
        <p:nvSpPr>
          <p:cNvPr id="19" name="18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649287" cy="360363"/>
          </a:xfrm>
          <a:prstGeom prst="actionButtonForwardNext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5508104" y="5523202"/>
            <a:ext cx="1005210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kavun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43" name="Picture 51"/>
          <p:cNvPicPr>
            <a:picLocks noChangeAspect="1" noChangeArrowheads="1"/>
          </p:cNvPicPr>
          <p:nvPr/>
        </p:nvPicPr>
        <p:blipFill>
          <a:blip r:embed="rId3"/>
          <a:srcRect t="13939" b="11246"/>
          <a:stretch>
            <a:fillRect/>
          </a:stretch>
        </p:blipFill>
        <p:spPr bwMode="auto">
          <a:xfrm>
            <a:off x="7082879" y="4122649"/>
            <a:ext cx="1731962" cy="1343025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4" name="Text Box 23"/>
          <p:cNvSpPr txBox="1">
            <a:spLocks noChangeArrowheads="1"/>
          </p:cNvSpPr>
          <p:nvPr/>
        </p:nvSpPr>
        <p:spPr bwMode="auto">
          <a:xfrm>
            <a:off x="7308303" y="5523203"/>
            <a:ext cx="1219200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karpuz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46" name="Text Box 16"/>
          <p:cNvSpPr txBox="1">
            <a:spLocks noChangeArrowheads="1"/>
          </p:cNvSpPr>
          <p:nvPr/>
        </p:nvSpPr>
        <p:spPr bwMode="auto">
          <a:xfrm>
            <a:off x="539750" y="3059411"/>
            <a:ext cx="1459444" cy="49244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ahududu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54" name="53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250825" y="6381750"/>
            <a:ext cx="649288" cy="360363"/>
          </a:xfrm>
          <a:prstGeom prst="actionButtonBackPrevious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9" name="28 Rectángulo"/>
          <p:cNvSpPr/>
          <p:nvPr/>
        </p:nvSpPr>
        <p:spPr>
          <a:xfrm>
            <a:off x="0" y="1124744"/>
            <a:ext cx="9144000" cy="3769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4" descr="http://saladagalega.clipebox.com/wp-content/uploads/2013/11/toldo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8283"/>
          <a:stretch/>
        </p:blipFill>
        <p:spPr bwMode="auto">
          <a:xfrm>
            <a:off x="0" y="-99393"/>
            <a:ext cx="9144000" cy="1877143"/>
          </a:xfrm>
          <a:prstGeom prst="rect">
            <a:avLst/>
          </a:prstGeom>
          <a:noFill/>
          <a:effectLst>
            <a:outerShdw blurRad="215900" dist="38100" dir="5400000" algn="t" rotWithShape="0">
              <a:prstClr val="black">
                <a:alpha val="6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4"/>
          <p:cNvSpPr txBox="1">
            <a:spLocks noChangeArrowheads="1"/>
          </p:cNvSpPr>
          <p:nvPr/>
        </p:nvSpPr>
        <p:spPr>
          <a:xfrm>
            <a:off x="2189633" y="116632"/>
            <a:ext cx="4893246" cy="846084"/>
          </a:xfrm>
          <a:prstGeom prst="rect">
            <a:avLst/>
          </a:prstGeom>
        </p:spPr>
        <p:txBody>
          <a:bodyPr anchor="ctr">
            <a:prstTxWarp prst="textFadeUp">
              <a:avLst>
                <a:gd name="adj" fmla="val 6363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tr-TR" sz="5400" b="1" dirty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M</a:t>
            </a:r>
            <a:r>
              <a:rPr lang="tr-TR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eyveler</a:t>
            </a:r>
            <a:endParaRPr lang="es-E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avie" panose="04040805050809020602" pitchFamily="82" charset="0"/>
            </a:endParaRPr>
          </a:p>
        </p:txBody>
      </p:sp>
      <p:pic>
        <p:nvPicPr>
          <p:cNvPr id="2050" name="Picture 2" descr="C:\Users\Gökçe\Desktop\slayt\ahududu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41490"/>
            <a:ext cx="1007549" cy="112373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ökçe\Desktop\slayt\eri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700" y="1846490"/>
            <a:ext cx="1454865" cy="149810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2841509" y="3115030"/>
            <a:ext cx="883056" cy="4889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erik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2053" name="Picture 5" descr="C:\Users\Gökçe\Desktop\slayt\kavu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280" y="3951342"/>
            <a:ext cx="1733784" cy="157186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95536" y="5522883"/>
            <a:ext cx="2445973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400" b="1" dirty="0" err="1" smtClean="0">
                <a:latin typeface="Comic Sans MS" pitchFamily="66" charset="0"/>
              </a:rPr>
              <a:t>hindistan</a:t>
            </a:r>
            <a:r>
              <a:rPr lang="tr-TR" sz="2400" b="1" dirty="0" smtClean="0">
                <a:latin typeface="Comic Sans MS" pitchFamily="66" charset="0"/>
              </a:rPr>
              <a:t> cevizi</a:t>
            </a:r>
            <a:endParaRPr lang="es-ES" sz="2400" b="1" dirty="0" smtClean="0">
              <a:latin typeface="Comic Sans MS" pitchFamily="66" charset="0"/>
            </a:endParaRPr>
          </a:p>
        </p:txBody>
      </p:sp>
      <p:pic>
        <p:nvPicPr>
          <p:cNvPr id="25" name="Picture 8" descr="http://freedesignfile.com/upload/2012/10/201209234_designfile9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72" b="100000" l="2000" r="97667">
                        <a14:foregroundMark x1="32333" y1="50954" x2="22500" y2="54580"/>
                        <a14:foregroundMark x1="35500" y1="60305" x2="44167" y2="82061"/>
                        <a14:foregroundMark x1="24000" y1="82061" x2="36167" y2="92366"/>
                        <a14:foregroundMark x1="23000" y1="56489" x2="25833" y2="77099"/>
                        <a14:backgroundMark x1="77833" y1="14695" x2="77833" y2="14695"/>
                        <a14:backgroundMark x1="91667" y1="40840" x2="91667" y2="40840"/>
                        <a14:backgroundMark x1="78833" y1="84733" x2="78833" y2="84733"/>
                        <a14:backgroundMark x1="9333" y1="76336" x2="9333" y2="76336"/>
                        <a14:backgroundMark x1="47833" y1="17557" x2="47833" y2="17557"/>
                        <a14:backgroundMark x1="60833" y1="8779" x2="60833" y2="87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20" y="4064697"/>
            <a:ext cx="1633587" cy="1426667"/>
          </a:xfrm>
          <a:prstGeom prst="rect">
            <a:avLst/>
          </a:prstGeom>
          <a:noFill/>
          <a:effectLst>
            <a:outerShdw blurRad="76200" dist="254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Gökçe\Desktop\slayt\17.04\Large_Kiwi_Frut_PNG_Clipar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132" y="4461429"/>
            <a:ext cx="1947212" cy="111585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ökçe\Desktop\slayt\17.04\nar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257" y="1816488"/>
            <a:ext cx="1895399" cy="149736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 Box 18"/>
          <p:cNvSpPr txBox="1">
            <a:spLocks noChangeArrowheads="1"/>
          </p:cNvSpPr>
          <p:nvPr/>
        </p:nvSpPr>
        <p:spPr bwMode="auto">
          <a:xfrm>
            <a:off x="4497680" y="3100120"/>
            <a:ext cx="922555" cy="4889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latin typeface="Comic Sans MS" pitchFamily="66" charset="0"/>
              </a:rPr>
              <a:t>nar</a:t>
            </a:r>
            <a:endParaRPr lang="es-ES" sz="2600" b="1" dirty="0" smtClean="0">
              <a:latin typeface="Comic Sans MS" pitchFamily="66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3602122" y="5552971"/>
            <a:ext cx="943555" cy="49212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tr-TR" sz="2600" b="1" dirty="0" smtClean="0">
                <a:latin typeface="Comic Sans MS" pitchFamily="66" charset="0"/>
              </a:rPr>
              <a:t>kivi</a:t>
            </a:r>
            <a:endParaRPr lang="es-ES" sz="2600" b="1" dirty="0" smtClean="0">
              <a:latin typeface="Comic Sans MS" pitchFamily="66" charset="0"/>
            </a:endParaRPr>
          </a:p>
        </p:txBody>
      </p:sp>
      <p:pic>
        <p:nvPicPr>
          <p:cNvPr id="1028" name="Picture 4" descr="C:\Users\Gökçe\Desktop\slayt\17.04\blueberry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028" y="2000284"/>
            <a:ext cx="2040825" cy="129796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Box 18"/>
          <p:cNvSpPr txBox="1">
            <a:spLocks noChangeArrowheads="1"/>
          </p:cNvSpPr>
          <p:nvPr/>
        </p:nvSpPr>
        <p:spPr bwMode="auto">
          <a:xfrm>
            <a:off x="6211140" y="3098825"/>
            <a:ext cx="2371328" cy="46166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400" b="1" dirty="0">
                <a:latin typeface="Comic Sans MS" panose="030F0702030302020204" pitchFamily="66" charset="0"/>
              </a:rPr>
              <a:t>yaban mersini</a:t>
            </a:r>
            <a:endParaRPr lang="es-ES" sz="24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04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37" grpId="0" animBg="1" autoUpdateAnimBg="0"/>
      <p:bldP spid="44" grpId="0" animBg="1" autoUpdateAnimBg="0"/>
      <p:bldP spid="46" grpId="0" animBg="1" autoUpdateAnimBg="0"/>
      <p:bldP spid="47" grpId="0" animBg="1" autoUpdateAnimBg="0"/>
      <p:bldP spid="24" grpId="0" animBg="1" autoUpdateAnimBg="0"/>
      <p:bldP spid="49" grpId="0" animBg="1" autoUpdateAnimBg="0"/>
      <p:bldP spid="48" grpId="0" animBg="1" autoUpdateAnimBg="0"/>
      <p:bldP spid="5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7086" r="2418" b="8116"/>
          <a:stretch/>
        </p:blipFill>
        <p:spPr>
          <a:xfrm>
            <a:off x="249382" y="3914977"/>
            <a:ext cx="8672946" cy="238608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" t="53738" r="2418" b="7672"/>
          <a:stretch/>
        </p:blipFill>
        <p:spPr>
          <a:xfrm>
            <a:off x="249382" y="1268759"/>
            <a:ext cx="8672946" cy="2646217"/>
          </a:xfrm>
          <a:prstGeom prst="rect">
            <a:avLst/>
          </a:prstGeom>
        </p:spPr>
      </p:pic>
      <p:sp>
        <p:nvSpPr>
          <p:cNvPr id="28" name="27 Botón de acción: Hacia atrás o Anterior">
            <a:hlinkClick r:id="" action="ppaction://hlinkshowjump?jump=previousslide" highlightClick="1"/>
          </p:cNvPr>
          <p:cNvSpPr/>
          <p:nvPr/>
        </p:nvSpPr>
        <p:spPr>
          <a:xfrm>
            <a:off x="250825" y="6381750"/>
            <a:ext cx="649288" cy="360363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900113" y="3074283"/>
            <a:ext cx="612775" cy="5191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su</a:t>
            </a:r>
            <a:endParaRPr lang="es-ES" sz="2800" b="1" dirty="0" smtClean="0">
              <a:latin typeface="Comic Sans MS" pitchFamily="66" charset="0"/>
            </a:endParaRPr>
          </a:p>
        </p:txBody>
      </p:sp>
      <p:sp>
        <p:nvSpPr>
          <p:cNvPr id="38" name="Text Box 17"/>
          <p:cNvSpPr txBox="1">
            <a:spLocks noChangeArrowheads="1"/>
          </p:cNvSpPr>
          <p:nvPr/>
        </p:nvSpPr>
        <p:spPr bwMode="auto">
          <a:xfrm>
            <a:off x="6649373" y="3070176"/>
            <a:ext cx="2168256" cy="5191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700" b="1" dirty="0" smtClean="0">
                <a:latin typeface="Comic Sans MS" pitchFamily="66" charset="0"/>
              </a:rPr>
              <a:t>meyve suyu</a:t>
            </a:r>
            <a:endParaRPr lang="es-ES" sz="2700" b="1" dirty="0" smtClean="0">
              <a:latin typeface="Comic Sans MS" pitchFamily="66" charset="0"/>
            </a:endParaRPr>
          </a:p>
        </p:txBody>
      </p:sp>
      <p:sp>
        <p:nvSpPr>
          <p:cNvPr id="41" name="Text Box 24"/>
          <p:cNvSpPr txBox="1">
            <a:spLocks noChangeArrowheads="1"/>
          </p:cNvSpPr>
          <p:nvPr/>
        </p:nvSpPr>
        <p:spPr bwMode="auto">
          <a:xfrm>
            <a:off x="3004417" y="5548977"/>
            <a:ext cx="1744369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600" b="1" dirty="0" smtClean="0">
                <a:solidFill>
                  <a:sysClr val="windowText" lastClr="000000"/>
                </a:solidFill>
                <a:latin typeface="Comic Sans MS" pitchFamily="66" charset="0"/>
              </a:rPr>
              <a:t>bitki çayı</a:t>
            </a:r>
            <a:endParaRPr lang="es-ES" sz="2600" b="1" dirty="0" smtClea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395288" y="5606764"/>
            <a:ext cx="223520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400" b="1" dirty="0" smtClean="0">
                <a:latin typeface="Comic Sans MS" pitchFamily="66" charset="0"/>
              </a:rPr>
              <a:t>sıcak çikolata</a:t>
            </a:r>
            <a:endParaRPr lang="es-ES" sz="2400" b="1" dirty="0" smtClean="0">
              <a:latin typeface="Comic Sans MS" pitchFamily="66" charset="0"/>
            </a:endParaRPr>
          </a:p>
        </p:txBody>
      </p:sp>
      <p:pic>
        <p:nvPicPr>
          <p:cNvPr id="45" name="Picture 29" descr="http://www2.psd100.com/ppp/2013/11/0601/Orange-icon-11061120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768" y="1748680"/>
            <a:ext cx="1230045" cy="131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5" descr="http://img3.wikia.nocookie.net/__cb20121106221153/farmville/images/6/64/Hot_Mint_Chocolate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51" y="4119823"/>
            <a:ext cx="1519955" cy="1519955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5" descr="http://icons.iconarchive.com/icons/mira/office/256/cup-of-tea-icon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64"/>
          <a:stretch/>
        </p:blipFill>
        <p:spPr bwMode="auto">
          <a:xfrm>
            <a:off x="3167349" y="4243184"/>
            <a:ext cx="1418506" cy="1288653"/>
          </a:xfrm>
          <a:prstGeom prst="rect">
            <a:avLst/>
          </a:prstGeom>
          <a:noFill/>
          <a:ln>
            <a:noFill/>
          </a:ln>
          <a:effectLst>
            <a:outerShdw blurRad="76200" dist="508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 descr="http://upload.wikimedia.org/wikipedia/commons/thumb/9/9a/Coffee_cup_icon.svg/288px-Coffee_cup_icon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61" y="4119823"/>
            <a:ext cx="1535112" cy="1473200"/>
          </a:xfrm>
          <a:prstGeom prst="rect">
            <a:avLst/>
          </a:prstGeom>
          <a:noFill/>
          <a:ln>
            <a:noFill/>
          </a:ln>
          <a:effectLst>
            <a:outerShdw blurRad="76200" dist="152400" dir="18900000" sy="23000" kx="-1200000" algn="bl" rotWithShape="0">
              <a:prstClr val="black">
                <a:alpha val="28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8" descr="http://www.fancyicons.com/download/?id=2418&amp;t=png&amp;s=25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15" r="28935"/>
          <a:stretch>
            <a:fillRect/>
          </a:stretch>
        </p:blipFill>
        <p:spPr bwMode="auto">
          <a:xfrm>
            <a:off x="900113" y="1595526"/>
            <a:ext cx="709616" cy="1483947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26 Rectángulo"/>
          <p:cNvSpPr/>
          <p:nvPr/>
        </p:nvSpPr>
        <p:spPr>
          <a:xfrm>
            <a:off x="0" y="1124744"/>
            <a:ext cx="9144000" cy="3769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Picture 4" descr="http://saladagalega.clipebox.com/wp-content/uploads/2013/11/toldo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r="8283"/>
          <a:stretch/>
        </p:blipFill>
        <p:spPr bwMode="auto">
          <a:xfrm>
            <a:off x="0" y="-99392"/>
            <a:ext cx="9144000" cy="1848072"/>
          </a:xfrm>
          <a:prstGeom prst="rect">
            <a:avLst/>
          </a:prstGeom>
          <a:noFill/>
          <a:effectLst>
            <a:outerShdw blurRad="215900" dist="38100" dir="5400000" algn="t" rotWithShape="0">
              <a:prstClr val="black">
                <a:alpha val="6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4"/>
          <p:cNvSpPr txBox="1">
            <a:spLocks noChangeArrowheads="1"/>
          </p:cNvSpPr>
          <p:nvPr/>
        </p:nvSpPr>
        <p:spPr>
          <a:xfrm>
            <a:off x="2183987" y="166646"/>
            <a:ext cx="4586863" cy="689265"/>
          </a:xfrm>
          <a:prstGeom prst="rect">
            <a:avLst/>
          </a:prstGeom>
        </p:spPr>
        <p:txBody>
          <a:bodyPr anchor="ctr">
            <a:prstTxWarp prst="textFadeUp">
              <a:avLst>
                <a:gd name="adj" fmla="val 8706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tr-TR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avie" panose="04040805050809020602" pitchFamily="82" charset="0"/>
              </a:rPr>
              <a:t>İçecekler</a:t>
            </a:r>
            <a:endParaRPr lang="es-ES" sz="5400" b="1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Ravie" panose="04040805050809020602" pitchFamily="82" charset="0"/>
            </a:endParaRPr>
          </a:p>
        </p:txBody>
      </p:sp>
      <p:pic>
        <p:nvPicPr>
          <p:cNvPr id="6146" name="Picture 2" descr="C:\Users\Gökçe\Desktop\slayt\ayra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987" y="1694025"/>
            <a:ext cx="1872751" cy="1423291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2551830" y="3103800"/>
            <a:ext cx="1137066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ayran</a:t>
            </a:r>
            <a:endParaRPr lang="es-ES" sz="2800" b="1" dirty="0" smtClean="0">
              <a:latin typeface="Comic Sans MS" pitchFamily="66" charset="0"/>
            </a:endParaRP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5197605" y="5535643"/>
            <a:ext cx="1368425" cy="5191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solidFill>
                  <a:sysClr val="windowText" lastClr="000000"/>
                </a:solidFill>
                <a:latin typeface="Comic Sans MS" pitchFamily="66" charset="0"/>
              </a:rPr>
              <a:t>kahve</a:t>
            </a:r>
            <a:endParaRPr lang="es-ES" sz="2800" b="1" dirty="0" smtClean="0">
              <a:solidFill>
                <a:sysClr val="windowText" lastClr="000000"/>
              </a:solidFill>
              <a:latin typeface="Comic Sans MS" pitchFamily="66" charset="0"/>
            </a:endParaRPr>
          </a:p>
        </p:txBody>
      </p:sp>
      <p:pic>
        <p:nvPicPr>
          <p:cNvPr id="6147" name="Picture 3" descr="C:\Users\Gökçe\Desktop\slayt\çay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091" y="1663076"/>
            <a:ext cx="2007502" cy="148518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4757043" y="3074283"/>
            <a:ext cx="927599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800" b="1" dirty="0" smtClean="0">
                <a:latin typeface="Comic Sans MS" pitchFamily="66" charset="0"/>
              </a:rPr>
              <a:t>çay</a:t>
            </a:r>
            <a:endParaRPr lang="es-ES" sz="2800" b="1" dirty="0" smtClean="0">
              <a:latin typeface="Comic Sans MS" pitchFamily="66" charset="0"/>
            </a:endParaRPr>
          </a:p>
        </p:txBody>
      </p:sp>
      <p:pic>
        <p:nvPicPr>
          <p:cNvPr id="6148" name="Picture 4" descr="C:\Users\Gökçe\Desktop\slayt\türk kahvesi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859" y="4580724"/>
            <a:ext cx="1172239" cy="89546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6770851" y="5577701"/>
            <a:ext cx="2168256" cy="4770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tr-TR" sz="2500" b="1" dirty="0" smtClean="0">
                <a:latin typeface="Comic Sans MS" pitchFamily="66" charset="0"/>
              </a:rPr>
              <a:t>Türk kahvesi</a:t>
            </a:r>
            <a:endParaRPr lang="es-ES" sz="2500" b="1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6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37" grpId="0" animBg="1" autoUpdateAnimBg="0"/>
      <p:bldP spid="38" grpId="0" animBg="1" autoUpdateAnimBg="0"/>
      <p:bldP spid="41" grpId="0" animBg="1" autoUpdateAnimBg="0"/>
      <p:bldP spid="42" grpId="0" animBg="1" autoUpdateAnimBg="0"/>
      <p:bldP spid="39" grpId="0" animBg="1" autoUpdateAnimBg="0"/>
      <p:bldP spid="40" grpId="0" animBg="1" autoUpdateAnimBg="0"/>
      <p:bldP spid="30" grpId="0" animBg="1" autoUpdateAnimBg="0"/>
      <p:bldP spid="31" grpId="0" animBg="1" autoUpdateAnimBg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58</Words>
  <Application>Microsoft Office PowerPoint</Application>
  <PresentationFormat>Ekran Gösterisi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Tema de Office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PACKARD</dc:creator>
  <cp:lastModifiedBy>Windows User</cp:lastModifiedBy>
  <cp:revision>96</cp:revision>
  <dcterms:created xsi:type="dcterms:W3CDTF">2015-02-21T17:54:39Z</dcterms:created>
  <dcterms:modified xsi:type="dcterms:W3CDTF">2015-04-29T14:58:27Z</dcterms:modified>
</cp:coreProperties>
</file>