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FFA100-C07A-43C6-8E58-DB4268D5768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CB13DE5B-F697-48A5-8533-62FC9D1DF437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prstDash val="dash"/>
        </a:ln>
      </dgm:spPr>
      <dgm:t>
        <a:bodyPr/>
        <a:lstStyle/>
        <a:p>
          <a:pPr rtl="0"/>
          <a:r>
            <a:rPr lang="tr-TR" b="1" i="1" dirty="0" smtClean="0"/>
            <a:t>Yemek çesitleri</a:t>
          </a:r>
          <a:endParaRPr lang="tr-TR" b="1" i="1" dirty="0"/>
        </a:p>
      </dgm:t>
    </dgm:pt>
    <dgm:pt modelId="{102DA71D-189B-4D7A-B8F3-EBB3E09FF1FB}" type="parTrans" cxnId="{EB2DD578-890A-4530-983D-0E91A1F71A98}">
      <dgm:prSet/>
      <dgm:spPr/>
      <dgm:t>
        <a:bodyPr/>
        <a:lstStyle/>
        <a:p>
          <a:endParaRPr lang="tr-TR"/>
        </a:p>
      </dgm:t>
    </dgm:pt>
    <dgm:pt modelId="{3DB2C01F-46CB-46A2-B129-7DF0093BF5E2}" type="sibTrans" cxnId="{EB2DD578-890A-4530-983D-0E91A1F71A98}">
      <dgm:prSet/>
      <dgm:spPr/>
      <dgm:t>
        <a:bodyPr/>
        <a:lstStyle/>
        <a:p>
          <a:endParaRPr lang="tr-TR"/>
        </a:p>
      </dgm:t>
    </dgm:pt>
    <dgm:pt modelId="{D9A03DCB-8936-486E-9058-D335D03668CD}" type="pres">
      <dgm:prSet presAssocID="{95FFA100-C07A-43C6-8E58-DB4268D5768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B77870F9-57AA-4CC3-9413-0E440951BB49}" type="pres">
      <dgm:prSet presAssocID="{CB13DE5B-F697-48A5-8533-62FC9D1DF437}" presName="composite" presStyleCnt="0"/>
      <dgm:spPr/>
    </dgm:pt>
    <dgm:pt modelId="{9B96D3C8-18A5-4D2D-AEEC-3C74DC773AD1}" type="pres">
      <dgm:prSet presAssocID="{CB13DE5B-F697-48A5-8533-62FC9D1DF437}" presName="imgShp" presStyleLbl="fgImgPlace1" presStyleIdx="0" presStyleCnt="1" custLinFactNeighborX="-46044" custLinFactNeighborY="-4733"/>
      <dgm:spPr/>
    </dgm:pt>
    <dgm:pt modelId="{D9CA8255-E50A-47A0-A068-7DB434CD7027}" type="pres">
      <dgm:prSet presAssocID="{CB13DE5B-F697-48A5-8533-62FC9D1DF437}" presName="txShp" presStyleLbl="node1" presStyleIdx="0" presStyleCnt="1" custScaleX="12567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10D47224-D983-4ADA-9D4D-8835D80D1465}" type="presOf" srcId="{CB13DE5B-F697-48A5-8533-62FC9D1DF437}" destId="{D9CA8255-E50A-47A0-A068-7DB434CD7027}" srcOrd="0" destOrd="0" presId="urn:microsoft.com/office/officeart/2005/8/layout/vList3"/>
    <dgm:cxn modelId="{EB2DD578-890A-4530-983D-0E91A1F71A98}" srcId="{95FFA100-C07A-43C6-8E58-DB4268D57681}" destId="{CB13DE5B-F697-48A5-8533-62FC9D1DF437}" srcOrd="0" destOrd="0" parTransId="{102DA71D-189B-4D7A-B8F3-EBB3E09FF1FB}" sibTransId="{3DB2C01F-46CB-46A2-B129-7DF0093BF5E2}"/>
    <dgm:cxn modelId="{25B2C4F7-C88E-41CB-9BFB-9B73999DBEC8}" type="presOf" srcId="{95FFA100-C07A-43C6-8E58-DB4268D57681}" destId="{D9A03DCB-8936-486E-9058-D335D03668CD}" srcOrd="0" destOrd="0" presId="urn:microsoft.com/office/officeart/2005/8/layout/vList3"/>
    <dgm:cxn modelId="{4A299C07-EDEB-4F40-B178-DE3A1BF7D500}" type="presParOf" srcId="{D9A03DCB-8936-486E-9058-D335D03668CD}" destId="{B77870F9-57AA-4CC3-9413-0E440951BB49}" srcOrd="0" destOrd="0" presId="urn:microsoft.com/office/officeart/2005/8/layout/vList3"/>
    <dgm:cxn modelId="{33F4726E-37B5-43A2-82B6-A90303EB4D67}" type="presParOf" srcId="{B77870F9-57AA-4CC3-9413-0E440951BB49}" destId="{9B96D3C8-18A5-4D2D-AEEC-3C74DC773AD1}" srcOrd="0" destOrd="0" presId="urn:microsoft.com/office/officeart/2005/8/layout/vList3"/>
    <dgm:cxn modelId="{B14EDE8F-1C29-4E6F-93D6-CB3100A79F44}" type="presParOf" srcId="{B77870F9-57AA-4CC3-9413-0E440951BB49}" destId="{D9CA8255-E50A-47A0-A068-7DB434CD702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CA8255-E50A-47A0-A068-7DB434CD7027}">
      <dsp:nvSpPr>
        <dsp:cNvPr id="0" name=""/>
        <dsp:cNvSpPr/>
      </dsp:nvSpPr>
      <dsp:spPr>
        <a:xfrm rot="10800000">
          <a:off x="745534" y="0"/>
          <a:ext cx="6495644" cy="1755626"/>
        </a:xfrm>
        <a:prstGeom prst="homePlate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9525" cap="flat" cmpd="sng" algn="ctr">
          <a:solidFill>
            <a:schemeClr val="accent4">
              <a:shade val="50000"/>
              <a:satMod val="103000"/>
            </a:schemeClr>
          </a:solidFill>
          <a:prstDash val="dash"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74182" tIns="205740" rIns="384048" bIns="20574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5400" b="1" i="1" kern="1200" dirty="0" smtClean="0"/>
            <a:t>Yemek çesitleri</a:t>
          </a:r>
          <a:endParaRPr lang="tr-TR" sz="5400" b="1" i="1" kern="1200" dirty="0"/>
        </a:p>
      </dsp:txBody>
      <dsp:txXfrm rot="10800000">
        <a:off x="745534" y="0"/>
        <a:ext cx="6495644" cy="1755626"/>
      </dsp:txXfrm>
    </dsp:sp>
    <dsp:sp modelId="{9B96D3C8-18A5-4D2D-AEEC-3C74DC773AD1}">
      <dsp:nvSpPr>
        <dsp:cNvPr id="0" name=""/>
        <dsp:cNvSpPr/>
      </dsp:nvSpPr>
      <dsp:spPr>
        <a:xfrm>
          <a:off x="0" y="0"/>
          <a:ext cx="1755626" cy="175562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9A0C-4B1B-4773-8C79-E5ED3134B714}" type="datetimeFigureOut">
              <a:rPr lang="tr-TR" smtClean="0"/>
              <a:pPr/>
              <a:t>21.10.2013</a:t>
            </a:fld>
            <a:endParaRPr lang="tr-T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0607-B1C7-4476-9FAC-F982E66B3D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9A0C-4B1B-4773-8C79-E5ED3134B714}" type="datetimeFigureOut">
              <a:rPr lang="tr-TR" smtClean="0"/>
              <a:pPr/>
              <a:t>21.10.2013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0607-B1C7-4476-9FAC-F982E66B3D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9A0C-4B1B-4773-8C79-E5ED3134B714}" type="datetimeFigureOut">
              <a:rPr lang="tr-TR" smtClean="0"/>
              <a:pPr/>
              <a:t>21.10.2013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0607-B1C7-4476-9FAC-F982E66B3D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9A0C-4B1B-4773-8C79-E5ED3134B714}" type="datetimeFigureOut">
              <a:rPr lang="tr-TR" smtClean="0"/>
              <a:pPr/>
              <a:t>21.10.2013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0607-B1C7-4476-9FAC-F982E66B3D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9A0C-4B1B-4773-8C79-E5ED3134B714}" type="datetimeFigureOut">
              <a:rPr lang="tr-TR" smtClean="0"/>
              <a:pPr/>
              <a:t>21.10.2013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0607-B1C7-4476-9FAC-F982E66B3D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9A0C-4B1B-4773-8C79-E5ED3134B714}" type="datetimeFigureOut">
              <a:rPr lang="tr-TR" smtClean="0"/>
              <a:pPr/>
              <a:t>21.10.2013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0607-B1C7-4476-9FAC-F982E66B3D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9A0C-4B1B-4773-8C79-E5ED3134B714}" type="datetimeFigureOut">
              <a:rPr lang="tr-TR" smtClean="0"/>
              <a:pPr/>
              <a:t>21.10.2013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0607-B1C7-4476-9FAC-F982E66B3D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9A0C-4B1B-4773-8C79-E5ED3134B714}" type="datetimeFigureOut">
              <a:rPr lang="tr-TR" smtClean="0"/>
              <a:pPr/>
              <a:t>21.10.2013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0607-B1C7-4476-9FAC-F982E66B3D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9A0C-4B1B-4773-8C79-E5ED3134B714}" type="datetimeFigureOut">
              <a:rPr lang="tr-TR" smtClean="0"/>
              <a:pPr/>
              <a:t>21.10.2013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0607-B1C7-4476-9FAC-F982E66B3D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9A0C-4B1B-4773-8C79-E5ED3134B714}" type="datetimeFigureOut">
              <a:rPr lang="tr-TR" smtClean="0"/>
              <a:pPr/>
              <a:t>21.10.2013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0607-B1C7-4476-9FAC-F982E66B3D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9A0C-4B1B-4773-8C79-E5ED3134B714}" type="datetimeFigureOut">
              <a:rPr lang="tr-TR" smtClean="0"/>
              <a:pPr/>
              <a:t>21.10.2013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CF00607-B1C7-4476-9FAC-F982E66B3D5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319A0C-4B1B-4773-8C79-E5ED3134B714}" type="datetimeFigureOut">
              <a:rPr lang="tr-TR" smtClean="0"/>
              <a:pPr/>
              <a:t>21.10.2013</a:t>
            </a:fld>
            <a:endParaRPr lang="tr-T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F00607-B1C7-4476-9FAC-F982E66B3D50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685800" y="1844825"/>
          <a:ext cx="7772400" cy="1755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tr-TR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PİRİNC</a:t>
            </a:r>
            <a:r>
              <a:rPr lang="tr-TR" dirty="0" smtClean="0"/>
              <a:t> </a:t>
            </a:r>
            <a:r>
              <a:rPr lang="tr-T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PİLAVI</a:t>
            </a:r>
            <a:endParaRPr lang="tr-TR" dirty="0">
              <a:solidFill>
                <a:srgbClr val="FFFF00"/>
              </a:solidFill>
            </a:endParaRPr>
          </a:p>
        </p:txBody>
      </p:sp>
      <p:pic>
        <p:nvPicPr>
          <p:cNvPr id="4" name="Content Placeholder 3" descr="guven_tabldot_havuclu_pilav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935163"/>
            <a:ext cx="6382675" cy="43894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tr-TR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TÜRLÜ</a:t>
            </a:r>
            <a:endParaRPr lang="tr-TR" dirty="0"/>
          </a:p>
        </p:txBody>
      </p:sp>
      <p:pic>
        <p:nvPicPr>
          <p:cNvPr id="4" name="Content Placeholder 3" descr="guven_tabldot_turlu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35163"/>
            <a:ext cx="8064896" cy="4389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check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tr-TR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İSKENDER</a:t>
            </a:r>
            <a:endParaRPr lang="tr-TR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iskender_40137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916832"/>
            <a:ext cx="6788687" cy="466218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tr-TR" sz="6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KARNIBAHAR</a:t>
            </a:r>
            <a:endParaRPr lang="tr-TR" b="1" i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Content Placeholder 3" descr="JYCUH2WKarnabahar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935163"/>
            <a:ext cx="7560840" cy="43894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tr-TR" sz="60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KAVURMA</a:t>
            </a:r>
            <a:endParaRPr lang="tr-TR" b="1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KWI1V48ET_KAVURMA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16287" y="1935163"/>
            <a:ext cx="5111426" cy="438943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cover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tr-TR" sz="6000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NOHUT</a:t>
            </a:r>
            <a:endParaRPr lang="tr-TR" b="1" i="1" u="sng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NBPPSGWGüventabldot-yemek-Etli Nohut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MUSAKKA</a:t>
            </a:r>
            <a:endParaRPr lang="tr-T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P6WDKY9Güventabldot-yemek-Patlıcan Musakka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blinds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Low"/>
            <a:r>
              <a:rPr lang="tr-TR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ÇORBA</a:t>
            </a:r>
            <a:endParaRPr lang="tr-T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WF9J2FNEzogelin Çorbası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ut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tr-TR" sz="60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KARNIYARIK</a:t>
            </a:r>
            <a:endParaRPr lang="tr-T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ZGHV1LOGüventabldot-yemekKarnıyarık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diamond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96144"/>
          </a:xfrm>
        </p:spPr>
        <p:txBody>
          <a:bodyPr/>
          <a:lstStyle/>
          <a:p>
            <a:r>
              <a:rPr lang="tr-TR" dirty="0" smtClean="0"/>
              <a:t>MAKARNA</a:t>
            </a:r>
            <a:endParaRPr lang="tr-TR" dirty="0"/>
          </a:p>
        </p:txBody>
      </p:sp>
      <p:pic>
        <p:nvPicPr>
          <p:cNvPr id="4" name="Content Placeholder 3" descr="SZZ5GF3Güventabldot-yemekMantarlı Makarna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/>
          <a:lstStyle/>
          <a:p>
            <a:r>
              <a:rPr lang="tr-TR" dirty="0" smtClean="0"/>
              <a:t>DOLMA</a:t>
            </a:r>
            <a:endParaRPr lang="tr-TR" dirty="0"/>
          </a:p>
        </p:txBody>
      </p:sp>
      <p:pic>
        <p:nvPicPr>
          <p:cNvPr id="5" name="Content Placeholder 4" descr="tabldot_yemegi_dolma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77240"/>
          </a:xfrm>
        </p:spPr>
        <p:txBody>
          <a:bodyPr>
            <a:normAutofit/>
          </a:bodyPr>
          <a:lstStyle/>
          <a:p>
            <a:pPr algn="r">
              <a:lnSpc>
                <a:spcPct val="150000"/>
              </a:lnSpc>
            </a:pPr>
            <a:r>
              <a:rPr lang="tr-TR" sz="6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KÖFTE</a:t>
            </a:r>
            <a:endParaRPr lang="tr-TR" b="1" i="1" dirty="0"/>
          </a:p>
        </p:txBody>
      </p:sp>
      <p:pic>
        <p:nvPicPr>
          <p:cNvPr id="4" name="Content Placeholder 3" descr="P705MEIŞiş_Köfte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476673"/>
            <a:ext cx="7776864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3216"/>
            <a:ext cx="8229600" cy="93610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r"/>
            <a:r>
              <a:rPr lang="tr-TR" sz="60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BULGUR</a:t>
            </a:r>
            <a:r>
              <a:rPr lang="tr-TR" dirty="0" smtClean="0"/>
              <a:t> </a:t>
            </a:r>
            <a:r>
              <a:rPr lang="tr-TR" sz="6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PİLAVI</a:t>
            </a:r>
            <a:endParaRPr lang="tr-TR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Content Placeholder 4" descr="Z2UGD70Güventabldot Yemek Bulgur Pilavı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664819"/>
            <a:ext cx="7344816" cy="4501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uven_tabldot_baklava-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08660"/>
            <a:ext cx="9144000" cy="5440680"/>
          </a:xfrm>
          <a:prstGeom prst="rect">
            <a:avLst/>
          </a:prstGeom>
        </p:spPr>
      </p:pic>
      <p:sp>
        <p:nvSpPr>
          <p:cNvPr id="5" name="Flowchart: Punched Tape 4"/>
          <p:cNvSpPr/>
          <p:nvPr/>
        </p:nvSpPr>
        <p:spPr>
          <a:xfrm rot="628020">
            <a:off x="791721" y="625346"/>
            <a:ext cx="7052671" cy="1836658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tr-TR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AFİYET</a:t>
            </a:r>
            <a:r>
              <a:rPr lang="tr-T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</a:t>
            </a:r>
            <a:r>
              <a:rPr lang="tr-TR" sz="6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OLSUN</a:t>
            </a:r>
            <a:endParaRPr lang="tr-T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KEBAP</a:t>
            </a:r>
            <a:endParaRPr lang="tr-TR" dirty="0"/>
          </a:p>
        </p:txBody>
      </p:sp>
      <p:pic>
        <p:nvPicPr>
          <p:cNvPr id="4" name="Content Placeholder 3" descr="1_59566171_keb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0750" y="2534444"/>
            <a:ext cx="4762500" cy="3190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numCol="2"/>
          <a:lstStyle/>
          <a:p>
            <a:pPr rtl="1"/>
            <a:r>
              <a:rPr lang="tr-TR" dirty="0" smtClean="0"/>
              <a:t>KURU FASULYE</a:t>
            </a:r>
            <a:endParaRPr lang="tr-TR" dirty="0"/>
          </a:p>
        </p:txBody>
      </p:sp>
      <p:pic>
        <p:nvPicPr>
          <p:cNvPr id="4" name="Content Placeholder 3" descr="KMKZ3YOGüventabldot-yemekKuru Fasülye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5" y="1600200"/>
            <a:ext cx="6401684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tr-TR" dirty="0" smtClean="0"/>
              <a:t>TAZE FASULYE</a:t>
            </a:r>
            <a:endParaRPr lang="tr-TR" dirty="0"/>
          </a:p>
        </p:txBody>
      </p:sp>
      <p:pic>
        <p:nvPicPr>
          <p:cNvPr id="4" name="Content Placeholder 3" descr="4ZWTZUNGüventabldot yemek_Etli Taze Fasülye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00808"/>
            <a:ext cx="7848871" cy="48245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tr-TR" dirty="0" smtClean="0"/>
              <a:t>CACIK</a:t>
            </a:r>
            <a:endParaRPr lang="tr-TR" dirty="0"/>
          </a:p>
        </p:txBody>
      </p:sp>
      <p:pic>
        <p:nvPicPr>
          <p:cNvPr id="4" name="Content Placeholder 3" descr="2AD58S3Cacık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7632847" cy="46413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tr-TR" dirty="0" smtClean="0"/>
              <a:t>ÜZÜM SARMASI</a:t>
            </a:r>
            <a:endParaRPr lang="tr-TR" dirty="0"/>
          </a:p>
        </p:txBody>
      </p:sp>
      <p:pic>
        <p:nvPicPr>
          <p:cNvPr id="4" name="Content Placeholder 3" descr="A8NWYEBGüvcentabldot Yemek Zeytin Yağlı Yaprak Sarma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tr-TR" dirty="0" smtClean="0"/>
              <a:t> </a:t>
            </a:r>
            <a:r>
              <a:rPr lang="tr-T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ET</a:t>
            </a:r>
            <a:r>
              <a:rPr lang="tr-TR" dirty="0" smtClean="0"/>
              <a:t> 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DÖNER</a:t>
            </a:r>
            <a:endParaRPr lang="tr-TR" dirty="0"/>
          </a:p>
        </p:txBody>
      </p:sp>
      <p:pic>
        <p:nvPicPr>
          <p:cNvPr id="4" name="Content Placeholder 3" descr="EDNK79Eet doner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1248" y="1935163"/>
            <a:ext cx="6361504" cy="4389437"/>
          </a:xfr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tr-TR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TAVUK</a:t>
            </a:r>
            <a:endParaRPr lang="tr-TR" dirty="0"/>
          </a:p>
        </p:txBody>
      </p:sp>
      <p:pic>
        <p:nvPicPr>
          <p:cNvPr id="4" name="Content Placeholder 3" descr="guven_tabldot_firin_tavuk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</TotalTime>
  <Words>31</Words>
  <Application>Microsoft Office PowerPoint</Application>
  <PresentationFormat>On-screen Show (4:3)</PresentationFormat>
  <Paragraphs>22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Slide 1</vt:lpstr>
      <vt:lpstr>DOLMA</vt:lpstr>
      <vt:lpstr>KEBAP</vt:lpstr>
      <vt:lpstr>KURU FASULYE</vt:lpstr>
      <vt:lpstr>TAZE FASULYE</vt:lpstr>
      <vt:lpstr>CACIK</vt:lpstr>
      <vt:lpstr>ÜZÜM SARMASI</vt:lpstr>
      <vt:lpstr> ET DÖNER</vt:lpstr>
      <vt:lpstr>TAVUK</vt:lpstr>
      <vt:lpstr>PİRİNC PİLAVI</vt:lpstr>
      <vt:lpstr>TÜRLÜ</vt:lpstr>
      <vt:lpstr>İSKENDER</vt:lpstr>
      <vt:lpstr>KARNIBAHAR</vt:lpstr>
      <vt:lpstr>KAVURMA</vt:lpstr>
      <vt:lpstr>NOHUT</vt:lpstr>
      <vt:lpstr>MUSAKKA</vt:lpstr>
      <vt:lpstr>ÇORBA</vt:lpstr>
      <vt:lpstr>KARNIYARIK</vt:lpstr>
      <vt:lpstr>MAKARNA</vt:lpstr>
      <vt:lpstr>KÖFTE</vt:lpstr>
      <vt:lpstr>BULGUR PİLAVI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ikimiz3216</dc:creator>
  <cp:lastModifiedBy>ikimiz3216</cp:lastModifiedBy>
  <cp:revision>6</cp:revision>
  <dcterms:created xsi:type="dcterms:W3CDTF">2013-10-21T11:40:37Z</dcterms:created>
  <dcterms:modified xsi:type="dcterms:W3CDTF">2013-10-21T12:30:33Z</dcterms:modified>
</cp:coreProperties>
</file>