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9" r:id="rId2"/>
    <p:sldId id="257" r:id="rId3"/>
    <p:sldId id="277" r:id="rId4"/>
    <p:sldId id="278" r:id="rId5"/>
    <p:sldId id="25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65233-7982-45EF-8729-0C1CC41FE28C}" type="datetimeFigureOut">
              <a:rPr lang="tr-TR" smtClean="0"/>
              <a:pPr/>
              <a:t>12.06.2013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0DD1C1-D225-4015-8AB3-8D6EFDA55E68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12.06.2013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12.06.2013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12.06.2013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12.06.2013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12.06.2013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12.06.2013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12.06.2013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12.06.2013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12.06.2013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12.06.2013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12.06.2013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12.06.2013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/>
          <a:lstStyle/>
          <a:p>
            <a:r>
              <a:rPr lang="tr-TR" dirty="0" err="1" smtClean="0"/>
              <a:t>Saraybosna</a:t>
            </a:r>
            <a:r>
              <a:rPr lang="tr-TR" dirty="0" smtClean="0"/>
              <a:t> Türk Kültür Merkezi</a:t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Hazırlayan: Ahmet </a:t>
            </a:r>
            <a:r>
              <a:rPr lang="tr-TR" dirty="0" err="1" smtClean="0"/>
              <a:t>Hattatioğlu</a:t>
            </a:r>
            <a:endParaRPr lang="tr-T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403648" y="2276872"/>
            <a:ext cx="5976663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60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Ryan</a:t>
            </a:r>
            <a:r>
              <a:rPr lang="tr-TR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tr-TR" sz="60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Gosling</a:t>
            </a:r>
            <a:r>
              <a:rPr lang="tr-TR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tr-TR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Kanadalı.</a:t>
            </a:r>
            <a:endParaRPr lang="tr-TR" sz="8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AlessandraAmbrosio brezil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9" y="332656"/>
            <a:ext cx="7488832" cy="6264696"/>
          </a:xfrm>
        </p:spPr>
      </p:pic>
      <p:sp>
        <p:nvSpPr>
          <p:cNvPr id="6" name="5 Dikdörtgen"/>
          <p:cNvSpPr/>
          <p:nvPr/>
        </p:nvSpPr>
        <p:spPr>
          <a:xfrm>
            <a:off x="1331640" y="4725144"/>
            <a:ext cx="627165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Alessandra</a:t>
            </a:r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Ambrosio</a:t>
            </a:r>
            <a:endParaRPr lang="tr-TR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nereli?</a:t>
            </a:r>
            <a:endParaRPr lang="tr-TR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395536" y="2132856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7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Alessandra</a:t>
            </a:r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7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Ambrosio</a:t>
            </a:r>
            <a:endParaRPr lang="tr-TR" sz="7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Brezilyalı.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Resim" descr="pau_gas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3664" y="0"/>
            <a:ext cx="7376672" cy="6858000"/>
          </a:xfrm>
          <a:prstGeom prst="rect">
            <a:avLst/>
          </a:prstGeom>
        </p:spPr>
      </p:pic>
      <p:sp>
        <p:nvSpPr>
          <p:cNvPr id="5" name="4 Dikdörtgen"/>
          <p:cNvSpPr/>
          <p:nvPr/>
        </p:nvSpPr>
        <p:spPr>
          <a:xfrm>
            <a:off x="611560" y="260648"/>
            <a:ext cx="78806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Pau</a:t>
            </a:r>
            <a:r>
              <a:rPr lang="tr-T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Gasol</a:t>
            </a:r>
            <a:r>
              <a:rPr lang="tr-T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nereli?</a:t>
            </a:r>
            <a:endParaRPr lang="tr-T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0" y="2967335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Pau</a:t>
            </a:r>
            <a:r>
              <a:rPr lang="tr-T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Gasol</a:t>
            </a:r>
            <a:r>
              <a:rPr lang="tr-T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İspanyalı </a:t>
            </a:r>
            <a:r>
              <a:rPr lang="tr-T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(İspanyol).</a:t>
            </a:r>
            <a:endParaRPr lang="tr-TR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tr-T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Magdalena_Frackowiak_  polonyal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4 Dikdörtgen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r-TR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Magdalena</a:t>
            </a:r>
            <a:r>
              <a:rPr lang="tr-T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tr-TR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Frackowiak</a:t>
            </a:r>
            <a:r>
              <a:rPr lang="tr-T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nereli?</a:t>
            </a:r>
            <a:endParaRPr lang="tr-TR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0" y="234888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7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Magdalena</a:t>
            </a:r>
            <a:r>
              <a:rPr lang="tr-TR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tr-TR" sz="7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Frackowiak</a:t>
            </a:r>
            <a:r>
              <a:rPr lang="tr-TR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Polonyalı.</a:t>
            </a:r>
            <a:endParaRPr lang="tr-TR" sz="7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Resim" descr="christian bale - ingilte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5 Dikdörtgen"/>
          <p:cNvSpPr/>
          <p:nvPr/>
        </p:nvSpPr>
        <p:spPr>
          <a:xfrm>
            <a:off x="0" y="0"/>
            <a:ext cx="46440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Christian</a:t>
            </a:r>
            <a:r>
              <a:rPr lang="tr-T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Bale nereli?</a:t>
            </a:r>
            <a:endParaRPr lang="tr-T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0" y="2852936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4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Christian</a:t>
            </a:r>
            <a:r>
              <a:rPr lang="tr-TR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Bale İngiltereli (İngiliz).</a:t>
            </a:r>
            <a:r>
              <a:rPr lang="tr-TR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tr-TR" sz="6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İçerik Yer Tutucusu" descr="charlize-theron_1365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6364" y="0"/>
            <a:ext cx="9180364" cy="6858000"/>
          </a:xfrm>
        </p:spPr>
      </p:pic>
      <p:sp>
        <p:nvSpPr>
          <p:cNvPr id="7" name="6 Dikdörtgen"/>
          <p:cNvSpPr/>
          <p:nvPr/>
        </p:nvSpPr>
        <p:spPr>
          <a:xfrm>
            <a:off x="5796136" y="0"/>
            <a:ext cx="341455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Charlize</a:t>
            </a:r>
            <a:r>
              <a:rPr lang="tr-TR" sz="72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tr-TR" sz="72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Theron</a:t>
            </a:r>
            <a:endParaRPr lang="tr-TR" sz="72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r>
              <a:rPr lang="tr-TR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Nereli?</a:t>
            </a:r>
            <a:endParaRPr lang="tr-TR" sz="72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72914" y="2967335"/>
            <a:ext cx="8798178" cy="1569660"/>
          </a:xfrm>
          <a:prstGeom prst="rect">
            <a:avLst/>
          </a:prstGeom>
          <a:solidFill>
            <a:schemeClr val="tx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Ünlüler Nereli ?</a:t>
            </a:r>
            <a:endParaRPr lang="tr-TR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0" y="1412776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?</a:t>
            </a:r>
            <a:endParaRPr lang="tr-TR" sz="9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0" y="2060848"/>
            <a:ext cx="914400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Charlize</a:t>
            </a:r>
            <a:r>
              <a:rPr lang="tr-TR" sz="8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tr-TR" sz="80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Theron</a:t>
            </a:r>
            <a:r>
              <a:rPr lang="tr-TR" sz="8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</a:p>
          <a:p>
            <a:pPr algn="ctr"/>
            <a:r>
              <a:rPr lang="tr-TR" sz="8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Güney Afrikalı.</a:t>
            </a:r>
            <a:endParaRPr lang="tr-TR" sz="8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Resim" descr="Sean Paul - Jamai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4 Dikdörtgen"/>
          <p:cNvSpPr/>
          <p:nvPr/>
        </p:nvSpPr>
        <p:spPr>
          <a:xfrm>
            <a:off x="1" y="0"/>
            <a:ext cx="334786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Sean</a:t>
            </a:r>
            <a:r>
              <a:rPr lang="tr-TR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Paul</a:t>
            </a:r>
          </a:p>
          <a:p>
            <a:pPr algn="ctr"/>
            <a:r>
              <a:rPr lang="tr-TR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Nereli?</a:t>
            </a:r>
            <a:endParaRPr lang="tr-TR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0" y="2780928"/>
            <a:ext cx="9144000" cy="132343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r-TR" sz="8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Sean</a:t>
            </a:r>
            <a:r>
              <a:rPr lang="tr-TR" sz="8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Paul Jamaikalı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Resim" descr="laetitia-casta-  frans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4 Dikdörtgen"/>
          <p:cNvSpPr/>
          <p:nvPr/>
        </p:nvSpPr>
        <p:spPr>
          <a:xfrm>
            <a:off x="6244771" y="1196752"/>
            <a:ext cx="2899229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r-TR" sz="6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Laetitia</a:t>
            </a:r>
            <a:r>
              <a:rPr lang="tr-TR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tr-TR" sz="6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Casta</a:t>
            </a:r>
            <a:r>
              <a:rPr lang="tr-TR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nereli?</a:t>
            </a:r>
            <a:endParaRPr lang="tr-TR" sz="6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" y="2996952"/>
            <a:ext cx="91439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Laetitia</a:t>
            </a:r>
            <a:r>
              <a:rPr lang="tr-TR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tr-TR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Casta</a:t>
            </a:r>
            <a:r>
              <a:rPr lang="tr-TR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Fransalı (Fransız).</a:t>
            </a:r>
            <a:endParaRPr lang="tr-TR" sz="4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tarkan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0"/>
            <a:ext cx="6264696" cy="6858000"/>
          </a:xfrm>
        </p:spPr>
      </p:pic>
      <p:sp>
        <p:nvSpPr>
          <p:cNvPr id="5" name="4 Dikdörtgen"/>
          <p:cNvSpPr/>
          <p:nvPr/>
        </p:nvSpPr>
        <p:spPr>
          <a:xfrm>
            <a:off x="1259632" y="0"/>
            <a:ext cx="62646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Tarkan              nereli?</a:t>
            </a:r>
            <a:endParaRPr lang="tr-T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46698" y="2967335"/>
            <a:ext cx="905061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r-TR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Tarkan Türkiyeli (Türk).</a:t>
            </a:r>
            <a:endParaRPr lang="tr-TR" sz="7200" b="1" cap="none" spc="50" dirty="0">
              <a:ln w="11430">
                <a:solidFill>
                  <a:srgbClr val="C0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Resim" descr="akon - seneg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0"/>
            <a:ext cx="4572000" cy="6858000"/>
          </a:xfrm>
          <a:prstGeom prst="rect">
            <a:avLst/>
          </a:prstGeom>
        </p:spPr>
      </p:pic>
      <p:sp>
        <p:nvSpPr>
          <p:cNvPr id="5" name="4 Dikdörtgen"/>
          <p:cNvSpPr/>
          <p:nvPr/>
        </p:nvSpPr>
        <p:spPr>
          <a:xfrm>
            <a:off x="2267744" y="1"/>
            <a:ext cx="223224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Akon</a:t>
            </a:r>
            <a:r>
              <a:rPr lang="tr-TR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  <a:p>
            <a:pPr algn="ctr"/>
            <a:r>
              <a:rPr lang="tr-TR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nereli?</a:t>
            </a:r>
            <a:endParaRPr lang="tr-TR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234421" y="2967335"/>
            <a:ext cx="667516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80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Akon</a:t>
            </a:r>
            <a:r>
              <a:rPr lang="tr-TR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Senegalli.</a:t>
            </a:r>
            <a:endParaRPr lang="tr-TR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Nicole Kidman - Avustral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5" y="332656"/>
            <a:ext cx="6336704" cy="6336704"/>
          </a:xfrm>
        </p:spPr>
      </p:pic>
      <p:sp>
        <p:nvSpPr>
          <p:cNvPr id="6" name="5 Oval Belirtme Çizgisi"/>
          <p:cNvSpPr/>
          <p:nvPr/>
        </p:nvSpPr>
        <p:spPr>
          <a:xfrm>
            <a:off x="1187624" y="1340768"/>
            <a:ext cx="1944216" cy="1584176"/>
          </a:xfrm>
          <a:prstGeom prst="wedgeEllipseCallout">
            <a:avLst>
              <a:gd name="adj1" fmla="val 36000"/>
              <a:gd name="adj2" fmla="val -604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Nicole </a:t>
            </a:r>
            <a:r>
              <a:rPr lang="tr-TR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Kidman</a:t>
            </a:r>
            <a:r>
              <a:rPr lang="tr-TR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nereli?</a:t>
            </a:r>
            <a:endParaRPr lang="tr-TR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746745" y="1916833"/>
            <a:ext cx="5921599" cy="22775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Nicole </a:t>
            </a:r>
            <a:r>
              <a:rPr lang="tr-TR" sz="5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Kidman</a:t>
            </a:r>
            <a:endParaRPr lang="tr-TR" sz="54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 algn="ctr"/>
            <a:r>
              <a:rPr lang="tr-TR" sz="8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Avustralyalı.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Resim" descr="ryan gosling - kanad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0"/>
            <a:ext cx="6120680" cy="6858000"/>
          </a:xfrm>
          <a:prstGeom prst="rect">
            <a:avLst/>
          </a:prstGeom>
        </p:spPr>
      </p:pic>
      <p:sp>
        <p:nvSpPr>
          <p:cNvPr id="6" name="5 Dikdörtgen"/>
          <p:cNvSpPr/>
          <p:nvPr/>
        </p:nvSpPr>
        <p:spPr>
          <a:xfrm>
            <a:off x="1403648" y="5103674"/>
            <a:ext cx="626922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Ryan</a:t>
            </a:r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tr-TR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Gosling</a:t>
            </a:r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nereli?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100</Words>
  <Application>Microsoft Office PowerPoint</Application>
  <PresentationFormat>Ekran Gösterisi (4:3)</PresentationFormat>
  <Paragraphs>32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24</vt:i4>
      </vt:variant>
    </vt:vector>
  </HeadingPairs>
  <TitlesOfParts>
    <vt:vector size="25" baseType="lpstr">
      <vt:lpstr>Ofis Teması</vt:lpstr>
      <vt:lpstr>Saraybosna Türk Kültür Merkezi  Hazırlayan: Ahmet Hattatioğlu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Ahmet Hattatioğlu</dc:creator>
  <cp:lastModifiedBy>DOGAN</cp:lastModifiedBy>
  <cp:revision>22</cp:revision>
  <dcterms:created xsi:type="dcterms:W3CDTF">2012-10-09T12:21:09Z</dcterms:created>
  <dcterms:modified xsi:type="dcterms:W3CDTF">2013-06-12T13:57:40Z</dcterms:modified>
</cp:coreProperties>
</file>