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31 Dikdörtgen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Dikdörtgen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Dikdörtgen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Dikdörtgen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Dikdörtgen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56" name="55 Dikdörtgen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Dikdörtgen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Dikdörtgen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Dikdörtgen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Serbest Form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Serbest Form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Serbest Form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Serbest Form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Serbest Form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Serbest Form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Serbest Form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Serbest Form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Serbest Form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Serbest Form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Serbest Form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Serbest Form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Serbest Form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Serbest Form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Serbest Form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6 Dikdörtgen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Dikdörtgen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Dikdörtgen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Dikdörtgen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Dikdörtgen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15 Dikdörtgen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Dikdörtgen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Dikdörtgen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Dikdörtgen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Dikdörtgen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Dikdörtgen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Dikdörtgen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Dikdörtgen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Düz Bağlayıcı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Düz Bağlayıcı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Düz Bağlayıcı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Düz Bağlayıcı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Başlık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grpSp>
        <p:nvGrpSpPr>
          <p:cNvPr id="14" name="13 Grup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Düz Bağlayıcı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Düz Bağlayıcı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Düz Bağlayıcı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Düz Bağlayıcı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Düz Bağlayıcı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Düz Bağlayıcı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Dikdörtgen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Dikdörtgen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Dikdörtgen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Dikdörtgen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DFA3ED9-1B91-4DCC-935F-483947E67178}" type="datetimeFigureOut">
              <a:rPr lang="ar-SA" smtClean="0"/>
              <a:pPr/>
              <a:t>12/05/1436</a:t>
            </a:fld>
            <a:endParaRPr lang="ar-SA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90CAB3B-025C-42DE-A82C-B68B471E126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TOPLUMSAL KURALLAR VE </a:t>
            </a:r>
            <a:r>
              <a:rPr lang="tr-TR" dirty="0" smtClean="0"/>
              <a:t>ÇAĞRILAR</a:t>
            </a:r>
            <a:endParaRPr lang="ar-SA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EMİR-İSTEK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download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060848"/>
            <a:ext cx="5832648" cy="331236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60752"/>
          </a:xfrm>
        </p:spPr>
        <p:txBody>
          <a:bodyPr/>
          <a:lstStyle/>
          <a:p>
            <a:r>
              <a:rPr lang="tr-TR" dirty="0" smtClean="0"/>
              <a:t>LÜTFEN KEMERLERİNİZİ BAĞLAYINIZ.</a:t>
            </a:r>
            <a:endParaRPr lang="ar-SA" dirty="0"/>
          </a:p>
        </p:txBody>
      </p:sp>
      <p:pic>
        <p:nvPicPr>
          <p:cNvPr id="4" name="3 İçerik Yer Tutucusu" descr="download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2132856"/>
            <a:ext cx="4680519" cy="374441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download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060848"/>
            <a:ext cx="6408712" cy="258100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DOKUNMAYINIZ.</a:t>
            </a:r>
            <a:endParaRPr lang="ar-SA" dirty="0"/>
          </a:p>
        </p:txBody>
      </p:sp>
      <p:pic>
        <p:nvPicPr>
          <p:cNvPr id="4" name="3 İçerik Yer Tutucusu" descr="download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2132856"/>
            <a:ext cx="5040559" cy="382044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FOTOĞRAF ÇEKMEYİNİZ.</a:t>
            </a:r>
            <a:endParaRPr lang="ar-SA" dirty="0"/>
          </a:p>
        </p:txBody>
      </p:sp>
      <p:pic>
        <p:nvPicPr>
          <p:cNvPr id="4" name="3 İçerik Yer Tutucusu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2224714"/>
            <a:ext cx="4752528" cy="356439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32760"/>
          </a:xfrm>
        </p:spPr>
        <p:txBody>
          <a:bodyPr/>
          <a:lstStyle/>
          <a:p>
            <a:r>
              <a:rPr lang="en-US" dirty="0" smtClean="0"/>
              <a:t>EHL</a:t>
            </a:r>
            <a:r>
              <a:rPr lang="tr-TR" dirty="0" smtClean="0"/>
              <a:t>İYETİNİZİ GÖSTERİN LÜTFEN.</a:t>
            </a:r>
            <a:endParaRPr lang="ar-SA" dirty="0"/>
          </a:p>
        </p:txBody>
      </p:sp>
      <p:pic>
        <p:nvPicPr>
          <p:cNvPr id="4" name="3 İçerik Yer Tutucusu" descr="224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0714" y="2492896"/>
            <a:ext cx="5683073" cy="294905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 DOLDURUN L</a:t>
            </a:r>
            <a:r>
              <a:rPr lang="tr-TR" dirty="0" smtClean="0"/>
              <a:t>ÜTFEN.</a:t>
            </a:r>
            <a:endParaRPr lang="ar-SA" dirty="0"/>
          </a:p>
        </p:txBody>
      </p:sp>
      <p:pic>
        <p:nvPicPr>
          <p:cNvPr id="4" name="3 İçerik Yer Tutucusu" descr="downl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107982"/>
            <a:ext cx="5401171" cy="340925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PASAPORTU GÖSTERİN LÜTFEN.</a:t>
            </a:r>
            <a:endParaRPr lang="ar-SA" dirty="0"/>
          </a:p>
        </p:txBody>
      </p:sp>
      <p:pic>
        <p:nvPicPr>
          <p:cNvPr id="4" name="3 İçerik Yer Tutucusu" descr="download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13220"/>
            <a:ext cx="4464496" cy="440523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YARDIM EDİN LÜTFEN</a:t>
            </a:r>
            <a:endParaRPr lang="ar-SA" dirty="0"/>
          </a:p>
        </p:txBody>
      </p:sp>
      <p:pic>
        <p:nvPicPr>
          <p:cNvPr id="4" name="3 İçerik Yer Tutucusu" descr="vana_yardim_etmek_isteyenler_h27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3" y="1652731"/>
            <a:ext cx="5696980" cy="35915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404768"/>
          </a:xfrm>
        </p:spPr>
        <p:txBody>
          <a:bodyPr/>
          <a:lstStyle/>
          <a:p>
            <a:r>
              <a:rPr lang="tr-TR" dirty="0" smtClean="0"/>
              <a:t>YANGIN VAR. İTFAİYEYİ ARAYIN LÜTFEN</a:t>
            </a:r>
            <a:endParaRPr lang="ar-SA" dirty="0"/>
          </a:p>
        </p:txBody>
      </p:sp>
      <p:pic>
        <p:nvPicPr>
          <p:cNvPr id="4" name="3 İçerik Yer Tutucusu" descr="121224_yangin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317750"/>
            <a:ext cx="6096000" cy="35052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116736"/>
          </a:xfrm>
        </p:spPr>
        <p:txBody>
          <a:bodyPr/>
          <a:lstStyle/>
          <a:p>
            <a:r>
              <a:rPr lang="tr-TR" dirty="0" smtClean="0"/>
              <a:t>HIRSIZ VAR. POLİSİ ARAYIN LÜTFEN</a:t>
            </a:r>
            <a:endParaRPr lang="ar-SA" dirty="0"/>
          </a:p>
        </p:txBody>
      </p:sp>
      <p:pic>
        <p:nvPicPr>
          <p:cNvPr id="4" name="3 İçerik Yer Tutucusu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522768"/>
            <a:ext cx="7392821" cy="357052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32760"/>
          </a:xfrm>
        </p:spPr>
        <p:txBody>
          <a:bodyPr/>
          <a:lstStyle/>
          <a:p>
            <a:r>
              <a:rPr lang="tr-TR" dirty="0" smtClean="0"/>
              <a:t>İMDAT!!! POLİSİ ARAYIN LÜTFEN.</a:t>
            </a:r>
            <a:endParaRPr lang="ar-SA" dirty="0"/>
          </a:p>
        </p:txBody>
      </p:sp>
      <p:pic>
        <p:nvPicPr>
          <p:cNvPr id="4" name="3 İçerik Yer Tutucusu" descr="downl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204864"/>
            <a:ext cx="6048672" cy="352839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60752"/>
          </a:xfrm>
        </p:spPr>
        <p:txBody>
          <a:bodyPr/>
          <a:lstStyle/>
          <a:p>
            <a:r>
              <a:rPr lang="tr-TR" dirty="0" smtClean="0"/>
              <a:t>YARALI VAR. LÜTFEN AMBULANS ÇAĞIRIN.</a:t>
            </a:r>
            <a:endParaRPr lang="ar-SA" dirty="0"/>
          </a:p>
        </p:txBody>
      </p:sp>
      <p:pic>
        <p:nvPicPr>
          <p:cNvPr id="4" name="3 İçerik Yer Tutucusu" descr="Seydişehir’-de-Trafik-Kazası-3-Yaralı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636911"/>
            <a:ext cx="5544615" cy="349795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188744"/>
          </a:xfrm>
        </p:spPr>
        <p:txBody>
          <a:bodyPr/>
          <a:lstStyle/>
          <a:p>
            <a:r>
              <a:rPr lang="tr-TR" dirty="0" smtClean="0"/>
              <a:t>DOKTOR NEREDE? DOKTOR ÇAĞIRIN LÜTFEN.</a:t>
            </a:r>
            <a:endParaRPr lang="ar-SA" dirty="0"/>
          </a:p>
        </p:txBody>
      </p:sp>
      <p:pic>
        <p:nvPicPr>
          <p:cNvPr id="4" name="3 İçerik Yer Tutucusu" descr="download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132856"/>
            <a:ext cx="5472608" cy="345638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4876cimlere-bas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980728"/>
            <a:ext cx="4536504" cy="451360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cop-01-700x70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980728"/>
            <a:ext cx="6198542" cy="537562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</TotalTime>
  <Words>63</Words>
  <Application>Microsoft Office PowerPoint</Application>
  <PresentationFormat>Ekran Gösterisi (4:3)</PresentationFormat>
  <Paragraphs>14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Metro</vt:lpstr>
      <vt:lpstr>TOPLUMSAL KURALLAR VE ÇAĞRILAR</vt:lpstr>
      <vt:lpstr>YARDIM EDİN LÜTFEN</vt:lpstr>
      <vt:lpstr>YANGIN VAR. İTFAİYEYİ ARAYIN LÜTFEN</vt:lpstr>
      <vt:lpstr>HIRSIZ VAR. POLİSİ ARAYIN LÜTFEN</vt:lpstr>
      <vt:lpstr>İMDAT!!! POLİSİ ARAYIN LÜTFEN.</vt:lpstr>
      <vt:lpstr>YARALI VAR. LÜTFEN AMBULANS ÇAĞIRIN.</vt:lpstr>
      <vt:lpstr>DOKTOR NEREDE? DOKTOR ÇAĞIRIN LÜTFEN.</vt:lpstr>
      <vt:lpstr>Slayt 8</vt:lpstr>
      <vt:lpstr>Slayt 9</vt:lpstr>
      <vt:lpstr>Slayt 10</vt:lpstr>
      <vt:lpstr>LÜTFEN KEMERLERİNİZİ BAĞLAYINIZ.</vt:lpstr>
      <vt:lpstr>Slayt 12</vt:lpstr>
      <vt:lpstr>DOKUNMAYINIZ.</vt:lpstr>
      <vt:lpstr>FOTOĞRAF ÇEKMEYİNİZ.</vt:lpstr>
      <vt:lpstr>EHLİYETİNİZİ GÖSTERİN LÜTFEN.</vt:lpstr>
      <vt:lpstr>FORMU DOLDURUN LÜTFEN.</vt:lpstr>
      <vt:lpstr>PASAPORTU GÖSTERİN LÜTFEN.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TOPLUMSAL KURALLAR VE ÇAĞRILAR</dc:title>
  <dc:creator>Twins</dc:creator>
  <cp:lastModifiedBy>Twins</cp:lastModifiedBy>
  <cp:revision>5</cp:revision>
  <dcterms:created xsi:type="dcterms:W3CDTF">2015-02-26T12:41:44Z</dcterms:created>
  <dcterms:modified xsi:type="dcterms:W3CDTF">2015-03-02T12:23:42Z</dcterms:modified>
</cp:coreProperties>
</file>