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0" r:id="rId9"/>
    <p:sldId id="281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660"/>
  </p:normalViewPr>
  <p:slideViewPr>
    <p:cSldViewPr>
      <p:cViewPr varScale="1">
        <p:scale>
          <a:sx n="82" d="100"/>
          <a:sy n="82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eyye\Desktop\Sebzeler\sebze_kilo_verdiriyor__h4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1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-53554" y="0"/>
            <a:ext cx="510184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SEBZELER</a:t>
            </a:r>
            <a:endParaRPr lang="tr-TR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77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sumeyye\Desktop\Sebzeler\1108_buy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225" y="-24765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-403225" y="4149080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TAZE SOĞAN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2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 descr="C:\Users\sumeyye\Desktop\Sebzeler\0037522_biber-dolmalik-renkl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-1947" y="18864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rgbClr val="0070C0"/>
                </a:solidFill>
              </a:rPr>
              <a:t>BİBER</a:t>
            </a:r>
            <a:endParaRPr lang="tr-TR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 descr="C:\Users\sumeyye\Desktop\Sebzeler\6250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283968" y="47667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MANTAR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6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146" name="Picture 2" descr="C:\Users\sumeyye\Desktop\Sebzeler\10988515_10153009486905784_5201398851183562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-24437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rgbClr val="0070C0"/>
                </a:solidFill>
              </a:rPr>
              <a:t>LİMON</a:t>
            </a:r>
            <a:endParaRPr lang="tr-TR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3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 descr="C:\Users\sumeyye\Desktop\Sebzeler\11537239_10153009471285784_272362405158838649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067944" y="5301208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FF0000"/>
                </a:solidFill>
              </a:rPr>
              <a:t>DOMATES</a:t>
            </a:r>
            <a:endParaRPr lang="tr-T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4" name="Picture 2" descr="C:\Users\sumeyye\Desktop\Sebzeler\bebekler-ne-zaman-soğan-yiyebil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572000" y="39943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KURU SOĞAN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3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9218" name="Picture 2" descr="C:\Users\sumeyye\Desktop\Sebzeler\c764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BEZELYE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7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42" name="Picture 2" descr="C:\Users\sumeyye\Desktop\Sebzeler\fft99_mf233133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26295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SARIMSAK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1266" name="Picture 2" descr="C:\Users\sumeyye\Desktop\Sebzeler\havuc-1000x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670"/>
            <a:ext cx="9144000" cy="68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35496" y="5533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chemeClr val="accent6">
                    <a:lumMod val="75000"/>
                  </a:schemeClr>
                </a:solidFill>
              </a:rPr>
              <a:t>HAVUÇ</a:t>
            </a:r>
            <a:endParaRPr lang="tr-TR" sz="8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705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2290" name="Picture 2" descr="C:\Users\sumeyye\Desktop\Sebzeler\indir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592007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chemeClr val="accent3">
                    <a:lumMod val="50000"/>
                  </a:schemeClr>
                </a:solidFill>
              </a:rPr>
              <a:t>LAHANA</a:t>
            </a:r>
            <a:endParaRPr lang="tr-TR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31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eyye\Desktop\Sebzeler\540_buyu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283968" y="47667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FASULYE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3314" name="Picture 2" descr="C:\Users\sumeyye\Desktop\Sebzeler\indir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chemeClr val="accent3">
                    <a:lumMod val="50000"/>
                  </a:schemeClr>
                </a:solidFill>
              </a:rPr>
              <a:t>MISIR</a:t>
            </a:r>
            <a:endParaRPr lang="tr-TR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3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4338" name="Picture 2" descr="C:\Users\sumeyye\Desktop\Sebzeler\ıspan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611390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8000" dirty="0" smtClean="0">
                <a:solidFill>
                  <a:schemeClr val="accent3">
                    <a:lumMod val="50000"/>
                  </a:schemeClr>
                </a:solidFill>
              </a:rPr>
              <a:t>ISPANAK</a:t>
            </a:r>
            <a:endParaRPr lang="tr-TR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19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5362" name="Picture 2" descr="C:\Users\sumeyye\Desktop\Sebzeler\kerevi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4069" y="2145504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chemeClr val="accent3">
                    <a:lumMod val="50000"/>
                  </a:schemeClr>
                </a:solidFill>
              </a:rPr>
              <a:t>KEREVİZ</a:t>
            </a:r>
            <a:endParaRPr lang="tr-TR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84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6386" name="Picture 2" descr="C:\Users\sumeyye\Desktop\Sebzeler\maydono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-5198" y="-25955"/>
            <a:ext cx="453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600" dirty="0" smtClean="0">
                <a:solidFill>
                  <a:schemeClr val="accent3">
                    <a:lumMod val="50000"/>
                  </a:schemeClr>
                </a:solidFill>
              </a:rPr>
              <a:t>MAYDONOZ</a:t>
            </a:r>
            <a:endParaRPr lang="tr-TR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383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7410" name="Picture 2" descr="C:\Users\sumeyye\Desktop\Sebzeler\mercimek2-1024x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2559545" y="2492896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MERCİMEK</a:t>
            </a:r>
            <a:endParaRPr lang="tr-TR" sz="7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55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8434" name="Picture 2" descr="C:\Users\sumeyye\Desktop\Sebzeler\nane-yaginin-faydalari_646x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607496" y="26295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NANE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00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9458" name="Picture 2" descr="C:\Users\sumeyye\Desktop\Sebzeler\nohut-büyüsü-yapan-medy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4607496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FFFF00"/>
                </a:solidFill>
              </a:rPr>
              <a:t>NOHUT</a:t>
            </a:r>
            <a:endParaRPr lang="tr-TR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238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482" name="Picture 2" descr="C:\Users\sumeyye\Desktop\Sebzeler\pat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12343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chemeClr val="accent3">
                    <a:lumMod val="50000"/>
                  </a:schemeClr>
                </a:solidFill>
              </a:rPr>
              <a:t>PATATES</a:t>
            </a:r>
            <a:endParaRPr lang="tr-TR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61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1506" name="Picture 2" descr="C:\Users\sumeyye\Desktop\Sebzeler\Patlic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chemeClr val="accent4">
                    <a:lumMod val="75000"/>
                  </a:schemeClr>
                </a:solidFill>
              </a:rPr>
              <a:t>PATLICAN</a:t>
            </a:r>
            <a:endParaRPr lang="tr-TR" sz="8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394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2530" name="Picture 2" descr="C:\Users\sumeyye\Desktop\Sebzeler\pira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PIRASA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695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92696"/>
            <a:ext cx="7129462" cy="47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51409" y="5439843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DERE OTU</a:t>
            </a:r>
          </a:p>
        </p:txBody>
      </p:sp>
    </p:spTree>
    <p:extLst>
      <p:ext uri="{BB962C8B-B14F-4D97-AF65-F5344CB8AC3E}">
        <p14:creationId xmlns:p14="http://schemas.microsoft.com/office/powerpoint/2010/main" val="311932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umeyye\Desktop\Sebzeler\ruyada-salatalik-gorm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519238"/>
            <a:ext cx="67246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0" y="195799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SALATALIK</a:t>
            </a:r>
          </a:p>
        </p:txBody>
      </p:sp>
    </p:spTree>
    <p:extLst>
      <p:ext uri="{BB962C8B-B14F-4D97-AF65-F5344CB8AC3E}">
        <p14:creationId xmlns:p14="http://schemas.microsoft.com/office/powerpoint/2010/main" val="2218718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umeyye\Desktop\Sebzeler\tur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4607496" y="26295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smtClean="0">
                <a:solidFill>
                  <a:srgbClr val="92D050"/>
                </a:solidFill>
              </a:rPr>
              <a:t>TURP</a:t>
            </a:r>
            <a:endParaRPr lang="tr-TR" sz="8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45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1134" y="5445224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BROKOLİ</a:t>
            </a:r>
            <a:endParaRPr lang="tr-TR" sz="8000" dirty="0">
              <a:solidFill>
                <a:srgbClr val="92D05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04813"/>
            <a:ext cx="7056437" cy="470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49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07504" y="5373216"/>
            <a:ext cx="84492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 smtClean="0">
                <a:solidFill>
                  <a:srgbClr val="92D050"/>
                </a:solidFill>
              </a:rPr>
              <a:t>KARNABAHAR</a:t>
            </a:r>
            <a:endParaRPr lang="tr-TR" sz="8000" dirty="0">
              <a:solidFill>
                <a:srgbClr val="92D050"/>
              </a:solidFill>
            </a:endParaRPr>
          </a:p>
        </p:txBody>
      </p:sp>
      <p:pic>
        <p:nvPicPr>
          <p:cNvPr id="6" name="Picture 2" descr="C:\Documents and Settings\Administrator\Desktop\karnabah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" y="0"/>
            <a:ext cx="913376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11134" y="5445224"/>
            <a:ext cx="8545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/>
              <a:t>KARNABAHAR</a:t>
            </a:r>
            <a:endParaRPr lang="tr-TR" sz="8000" dirty="0"/>
          </a:p>
        </p:txBody>
      </p:sp>
    </p:spTree>
    <p:extLst>
      <p:ext uri="{BB962C8B-B14F-4D97-AF65-F5344CB8AC3E}">
        <p14:creationId xmlns:p14="http://schemas.microsoft.com/office/powerpoint/2010/main" val="294014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4813"/>
            <a:ext cx="7489825" cy="485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etin kutusu 3"/>
          <p:cNvSpPr txBox="1"/>
          <p:nvPr/>
        </p:nvSpPr>
        <p:spPr>
          <a:xfrm>
            <a:off x="4556202" y="5403938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3">
                    <a:lumMod val="75000"/>
                  </a:schemeClr>
                </a:solidFill>
              </a:rPr>
              <a:t>KABAK</a:t>
            </a:r>
            <a:endParaRPr lang="tr-TR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47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11134" y="5445224"/>
            <a:ext cx="8545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smtClean="0">
                <a:solidFill>
                  <a:srgbClr val="FFC000"/>
                </a:solidFill>
              </a:rPr>
              <a:t>BAL KABAĞI</a:t>
            </a:r>
            <a:endParaRPr lang="tr-TR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03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eyye\Desktop\semizotunun-faydalari_646x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1531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3"/>
          <p:cNvSpPr txBox="1"/>
          <p:nvPr/>
        </p:nvSpPr>
        <p:spPr>
          <a:xfrm>
            <a:off x="4556202" y="5373216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accent3">
                    <a:lumMod val="75000"/>
                  </a:schemeClr>
                </a:solidFill>
              </a:rPr>
              <a:t>SEMİZOTU</a:t>
            </a:r>
            <a:endParaRPr lang="tr-TR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eyye\Desktop\Marul-çok-az-yağ-ve-kalori-içermektedir.-Bu-özelliğinden-dolayı-kilo-vermek-isteyen-kişilerin-bolca-tükettiği-sebzelerin-başında-gel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4762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3"/>
          <p:cNvSpPr txBox="1"/>
          <p:nvPr/>
        </p:nvSpPr>
        <p:spPr>
          <a:xfrm>
            <a:off x="4556666" y="5373216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3">
                    <a:lumMod val="75000"/>
                  </a:schemeClr>
                </a:solidFill>
              </a:rPr>
              <a:t>MARUL</a:t>
            </a:r>
            <a:endParaRPr lang="tr-TR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2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36</Words>
  <Application>Microsoft Office PowerPoint</Application>
  <PresentationFormat>Ekran Gösterisi (4:3)</PresentationFormat>
  <Paragraphs>32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Sümeyye</dc:creator>
  <cp:lastModifiedBy>sumeyye</cp:lastModifiedBy>
  <cp:revision>23</cp:revision>
  <dcterms:created xsi:type="dcterms:W3CDTF">2015-11-25T16:40:44Z</dcterms:created>
  <dcterms:modified xsi:type="dcterms:W3CDTF">2015-11-25T19:03:25Z</dcterms:modified>
</cp:coreProperties>
</file>