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2" r:id="rId3"/>
    <p:sldId id="29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97" r:id="rId18"/>
    <p:sldId id="275" r:id="rId19"/>
    <p:sldId id="268" r:id="rId20"/>
    <p:sldId id="269" r:id="rId21"/>
    <p:sldId id="272" r:id="rId22"/>
    <p:sldId id="273" r:id="rId23"/>
    <p:sldId id="274" r:id="rId24"/>
    <p:sldId id="294" r:id="rId25"/>
    <p:sldId id="276" r:id="rId26"/>
    <p:sldId id="277" r:id="rId27"/>
    <p:sldId id="278" r:id="rId28"/>
    <p:sldId id="291" r:id="rId29"/>
    <p:sldId id="279" r:id="rId30"/>
    <p:sldId id="285" r:id="rId31"/>
    <p:sldId id="280" r:id="rId32"/>
    <p:sldId id="282" r:id="rId33"/>
    <p:sldId id="283" r:id="rId34"/>
    <p:sldId id="284" r:id="rId35"/>
    <p:sldId id="281" r:id="rId36"/>
    <p:sldId id="286" r:id="rId37"/>
    <p:sldId id="287" r:id="rId38"/>
    <p:sldId id="290" r:id="rId39"/>
    <p:sldId id="288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A7951-4E30-4B8A-864F-D28D1306B5B8}" type="datetimeFigureOut">
              <a:rPr lang="en-US" smtClean="0"/>
              <a:pPr/>
              <a:t>14-Apr-13</a:t>
            </a:fld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B0344-D230-4540-8481-1E5A4717D3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029200"/>
          </a:xfrm>
        </p:spPr>
        <p:txBody>
          <a:bodyPr>
            <a:normAutofit/>
          </a:bodyPr>
          <a:lstStyle/>
          <a:p>
            <a:r>
              <a:rPr lang="tr-TR" sz="8800" b="1" i="1" dirty="0" smtClean="0"/>
              <a:t>SAATLER</a:t>
            </a:r>
            <a:endParaRPr lang="en-US" sz="88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beş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yirmi bir </a:t>
            </a:r>
            <a:r>
              <a:rPr lang="tr-TR" b="1" i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7170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6240" t="30305" r="1281" b="46124"/>
          <a:stretch>
            <a:fillRect/>
          </a:stretch>
        </p:blipFill>
        <p:spPr bwMode="auto">
          <a:xfrm>
            <a:off x="762000" y="1447800"/>
            <a:ext cx="77724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sekiz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on iki </a:t>
            </a:r>
            <a:r>
              <a:rPr lang="tr-TR" b="1" i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8194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790" r="33760" b="76429"/>
          <a:stretch>
            <a:fillRect/>
          </a:stretch>
        </p:blipFill>
        <p:spPr bwMode="auto">
          <a:xfrm>
            <a:off x="914400" y="1524000"/>
            <a:ext cx="76200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</a:t>
            </a:r>
            <a:r>
              <a:rPr lang="tr-TR" b="1" dirty="0" smtClean="0">
                <a:solidFill>
                  <a:srgbClr val="FF0000"/>
                </a:solidFill>
              </a:rPr>
              <a:t>u</a:t>
            </a:r>
            <a:r>
              <a:rPr lang="tr-TR" b="1" dirty="0" smtClean="0"/>
              <a:t> on </a:t>
            </a:r>
            <a:r>
              <a:rPr lang="tr-TR" b="1" i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9218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40" t="60610" r="62180" b="15819"/>
          <a:stretch>
            <a:fillRect/>
          </a:stretch>
        </p:blipFill>
        <p:spPr bwMode="auto">
          <a:xfrm>
            <a:off x="990600" y="1524000"/>
            <a:ext cx="76200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bir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yirmi yedi </a:t>
            </a:r>
            <a:r>
              <a:rPr lang="tr-TR" b="1" i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10242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40" t="30305" r="64210" b="46124"/>
          <a:stretch>
            <a:fillRect/>
          </a:stretch>
        </p:blipFill>
        <p:spPr bwMode="auto">
          <a:xfrm>
            <a:off x="990600" y="1524000"/>
            <a:ext cx="7467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yirmi beş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11266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40" r="64210" b="76429"/>
          <a:stretch>
            <a:fillRect/>
          </a:stretch>
        </p:blipFill>
        <p:spPr bwMode="auto">
          <a:xfrm>
            <a:off x="1066800" y="1524000"/>
            <a:ext cx="7162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on yedi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 </a:t>
            </a:r>
            <a:endParaRPr lang="en-US" dirty="0"/>
          </a:p>
        </p:txBody>
      </p:sp>
      <p:pic>
        <p:nvPicPr>
          <p:cNvPr id="3074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031" r="-62" b="73062"/>
          <a:stretch>
            <a:fillRect/>
          </a:stretch>
        </p:blipFill>
        <p:spPr bwMode="auto">
          <a:xfrm>
            <a:off x="762000" y="1524000"/>
            <a:ext cx="82296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yirmi beş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b="1" dirty="0" smtClean="0"/>
              <a:t>.</a:t>
            </a:r>
            <a:endParaRPr lang="en-US" b="1" dirty="0"/>
          </a:p>
        </p:txBody>
      </p:sp>
      <p:pic>
        <p:nvPicPr>
          <p:cNvPr id="4098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40" r="64210" b="76429"/>
          <a:stretch>
            <a:fillRect/>
          </a:stretch>
        </p:blipFill>
        <p:spPr bwMode="auto">
          <a:xfrm>
            <a:off x="685800" y="1524000"/>
            <a:ext cx="7848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bir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çeyrek </a:t>
            </a:r>
            <a:r>
              <a:rPr lang="tr-TR" b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1026" name="Picture 2" descr="C:\Users\Feyhan.engin-PC\Desktop\Saatler\4122274-803647-wall-clock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375" t="47939" r="32384" b="1058"/>
          <a:stretch>
            <a:fillRect/>
          </a:stretch>
        </p:blipFill>
        <p:spPr bwMode="auto">
          <a:xfrm>
            <a:off x="609600" y="1524000"/>
            <a:ext cx="8229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beş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altı </a:t>
            </a:r>
            <a:r>
              <a:rPr lang="tr-TR" b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5122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276" t="37040" r="32331" b="36023"/>
          <a:stretch>
            <a:fillRect/>
          </a:stretch>
        </p:blipFill>
        <p:spPr bwMode="auto">
          <a:xfrm>
            <a:off x="228600" y="1447800"/>
            <a:ext cx="85344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yedi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on iki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12290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6240" t="60610" b="14136"/>
          <a:stretch>
            <a:fillRect/>
          </a:stretch>
        </p:blipFill>
        <p:spPr bwMode="auto">
          <a:xfrm>
            <a:off x="533400" y="1524000"/>
            <a:ext cx="8001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020762"/>
          </a:xfrm>
        </p:spPr>
        <p:txBody>
          <a:bodyPr>
            <a:normAutofit fontScale="90000"/>
          </a:bodyPr>
          <a:lstStyle/>
          <a:p>
            <a:r>
              <a:rPr lang="tr-TR" b="1" i="1" dirty="0" smtClean="0"/>
              <a:t>Saat kaç?     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-a –e </a:t>
            </a:r>
            <a:r>
              <a:rPr lang="tr-TR" b="1" dirty="0" smtClean="0">
                <a:solidFill>
                  <a:srgbClr val="C00000"/>
                </a:solidFill>
              </a:rPr>
              <a:t>var</a:t>
            </a:r>
            <a:r>
              <a:rPr lang="tr-TR" dirty="0" smtClean="0"/>
              <a:t>                       -ı-i-u-ü  </a:t>
            </a:r>
            <a:r>
              <a:rPr lang="tr-TR" b="1" dirty="0" smtClean="0">
                <a:solidFill>
                  <a:srgbClr val="C00000"/>
                </a:solidFill>
              </a:rPr>
              <a:t>geçiyor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Feyhan.engin-PC\Desktop\Saatler\sa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077200" cy="4953000"/>
          </a:xfrm>
          <a:prstGeom prst="rect">
            <a:avLst/>
          </a:prstGeom>
          <a:noFill/>
        </p:spPr>
      </p:pic>
      <p:cxnSp>
        <p:nvCxnSpPr>
          <p:cNvPr id="6" name="5 Düz Bağlayıcı"/>
          <p:cNvCxnSpPr/>
          <p:nvPr/>
        </p:nvCxnSpPr>
        <p:spPr>
          <a:xfrm>
            <a:off x="4495800" y="1905000"/>
            <a:ext cx="0" cy="3810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12 Sağa Bükülü Ok"/>
          <p:cNvSpPr/>
          <p:nvPr/>
        </p:nvSpPr>
        <p:spPr>
          <a:xfrm flipH="1">
            <a:off x="7391400" y="1371600"/>
            <a:ext cx="1600200" cy="5105400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13 Sola Bükülü Ok"/>
          <p:cNvSpPr/>
          <p:nvPr/>
        </p:nvSpPr>
        <p:spPr>
          <a:xfrm flipH="1" flipV="1">
            <a:off x="228600" y="1295400"/>
            <a:ext cx="1524000" cy="5181600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yirmi </a:t>
            </a:r>
            <a:r>
              <a:rPr lang="tr-TR" b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15362" name="Picture 2" descr="C:\Users\Feyhan.engin-PC\Desktop\4673-12InSAL-18810_cropp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3152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b="1" dirty="0" smtClean="0"/>
              <a:t> beş 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6146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6748" t="72396" r="33804" b="667"/>
          <a:stretch>
            <a:fillRect/>
          </a:stretch>
        </p:blipFill>
        <p:spPr bwMode="auto">
          <a:xfrm>
            <a:off x="457200" y="1447800"/>
            <a:ext cx="81534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dokuz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b="1" dirty="0" smtClean="0"/>
              <a:t> dört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7170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11" t="72396" r="69141" b="666"/>
          <a:stretch>
            <a:fillRect/>
          </a:stretch>
        </p:blipFill>
        <p:spPr bwMode="auto">
          <a:xfrm>
            <a:off x="609600" y="1447800"/>
            <a:ext cx="77724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b="1" dirty="0" smtClean="0"/>
              <a:t> beş </a:t>
            </a:r>
            <a:r>
              <a:rPr lang="tr-TR" b="1" i="1" dirty="0" smtClean="0">
                <a:solidFill>
                  <a:srgbClr val="FF0000"/>
                </a:solidFill>
              </a:rPr>
              <a:t>var</a:t>
            </a:r>
            <a:r>
              <a:rPr lang="tr-TR" dirty="0" smtClean="0"/>
              <a:t>.  </a:t>
            </a:r>
            <a:endParaRPr lang="en-US" dirty="0"/>
          </a:p>
        </p:txBody>
      </p:sp>
      <p:pic>
        <p:nvPicPr>
          <p:cNvPr id="18434" name="Picture 2" descr="C:\Users\Feyhan.engin-PC\Desktop\clock_michael_breuer_0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9342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>Saat </a:t>
            </a:r>
            <a:r>
              <a:rPr lang="tr-TR" b="1" i="1" dirty="0" smtClean="0">
                <a:solidFill>
                  <a:srgbClr val="C00000"/>
                </a:solidFill>
              </a:rPr>
              <a:t>kaçta</a:t>
            </a:r>
            <a:r>
              <a:rPr lang="tr-TR" b="1" i="1" dirty="0" smtClean="0"/>
              <a:t>?   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-a –e </a:t>
            </a:r>
            <a:r>
              <a:rPr lang="tr-TR" b="1" dirty="0" smtClean="0">
                <a:solidFill>
                  <a:srgbClr val="C00000"/>
                </a:solidFill>
              </a:rPr>
              <a:t>kala</a:t>
            </a:r>
            <a:r>
              <a:rPr lang="tr-TR" dirty="0" smtClean="0"/>
              <a:t>                       -ı-i-u-ü  </a:t>
            </a:r>
            <a:r>
              <a:rPr lang="tr-TR" b="1" dirty="0" smtClean="0">
                <a:solidFill>
                  <a:srgbClr val="C00000"/>
                </a:solidFill>
              </a:rPr>
              <a:t>geçe</a:t>
            </a:r>
            <a:r>
              <a:rPr lang="tr-TR" dirty="0" smtClean="0"/>
              <a:t/>
            </a:r>
            <a:br>
              <a:rPr lang="tr-TR" dirty="0" smtClean="0"/>
            </a:br>
            <a:endParaRPr lang="en-US" dirty="0"/>
          </a:p>
        </p:txBody>
      </p:sp>
      <p:pic>
        <p:nvPicPr>
          <p:cNvPr id="4" name="Picture 2" descr="C:\Users\Feyhan.engin-PC\Desktop\Saatler\sa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239000" cy="4800600"/>
          </a:xfrm>
          <a:prstGeom prst="rect">
            <a:avLst/>
          </a:prstGeom>
          <a:noFill/>
        </p:spPr>
      </p:pic>
      <p:sp>
        <p:nvSpPr>
          <p:cNvPr id="5" name="4 Sağa Bükülü Ok"/>
          <p:cNvSpPr/>
          <p:nvPr/>
        </p:nvSpPr>
        <p:spPr>
          <a:xfrm flipH="1">
            <a:off x="7391400" y="1371600"/>
            <a:ext cx="1600200" cy="5105400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5 Sola Bükülü Ok"/>
          <p:cNvSpPr/>
          <p:nvPr/>
        </p:nvSpPr>
        <p:spPr>
          <a:xfrm flipH="1" flipV="1">
            <a:off x="228600" y="1295400"/>
            <a:ext cx="1524000" cy="5105400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7 Düz Bağlayıcı"/>
          <p:cNvCxnSpPr/>
          <p:nvPr/>
        </p:nvCxnSpPr>
        <p:spPr>
          <a:xfrm>
            <a:off x="4495800" y="1524000"/>
            <a:ext cx="38100" cy="4343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</a:t>
            </a:r>
            <a:r>
              <a:rPr lang="tr-TR" dirty="0" smtClean="0"/>
              <a:t>kalkıyorsun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  </a:t>
            </a:r>
            <a:r>
              <a:rPr lang="tr-TR" b="1" dirty="0" smtClean="0"/>
              <a:t>yedi</a:t>
            </a:r>
            <a:r>
              <a:rPr lang="tr-TR" b="1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 </a:t>
            </a:r>
            <a:r>
              <a:rPr lang="tr-TR" dirty="0" smtClean="0"/>
              <a:t>kalkıyorum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8194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4828" t="31989" r="-2138" b="32655"/>
          <a:stretch>
            <a:fillRect/>
          </a:stretch>
        </p:blipFill>
        <p:spPr bwMode="auto">
          <a:xfrm>
            <a:off x="762000" y="1447800"/>
            <a:ext cx="7848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kahvaltı </a:t>
            </a:r>
            <a:r>
              <a:rPr lang="tr-TR" dirty="0" smtClean="0"/>
              <a:t>ediyorsun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sekiz</a:t>
            </a:r>
            <a:r>
              <a:rPr lang="tr-TR" b="1" dirty="0" smtClean="0">
                <a:solidFill>
                  <a:srgbClr val="FF0000"/>
                </a:solidFill>
              </a:rPr>
              <a:t>de</a:t>
            </a:r>
            <a:r>
              <a:rPr lang="tr-TR" dirty="0" smtClean="0"/>
              <a:t> kahvaltı </a:t>
            </a:r>
            <a:r>
              <a:rPr lang="tr-TR" dirty="0" smtClean="0"/>
              <a:t>ediyorum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9218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897" t="67345" r="76069" b="-2701"/>
          <a:stretch>
            <a:fillRect/>
          </a:stretch>
        </p:blipFill>
        <p:spPr bwMode="auto">
          <a:xfrm>
            <a:off x="457200" y="1524000"/>
            <a:ext cx="82296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-İşten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çıkıyorsun?</a:t>
            </a:r>
            <a:br>
              <a:rPr lang="tr-TR" dirty="0" smtClean="0"/>
            </a:br>
            <a:r>
              <a:rPr lang="tr-TR" dirty="0" smtClean="0"/>
              <a:t>-İşten saat </a:t>
            </a:r>
            <a:r>
              <a:rPr lang="tr-TR" b="1" dirty="0" smtClean="0"/>
              <a:t>beş</a:t>
            </a:r>
            <a:r>
              <a:rPr lang="tr-TR" b="1" dirty="0" smtClean="0">
                <a:solidFill>
                  <a:srgbClr val="FF0000"/>
                </a:solidFill>
              </a:rPr>
              <a:t>te</a:t>
            </a:r>
            <a:r>
              <a:rPr lang="tr-TR" dirty="0" smtClean="0"/>
              <a:t> çıkıyorum.</a:t>
            </a:r>
            <a:endParaRPr lang="en-US" dirty="0"/>
          </a:p>
        </p:txBody>
      </p:sp>
      <p:pic>
        <p:nvPicPr>
          <p:cNvPr id="10242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931" t="31989" r="50000" b="32656"/>
          <a:stretch>
            <a:fillRect/>
          </a:stretch>
        </p:blipFill>
        <p:spPr bwMode="auto">
          <a:xfrm>
            <a:off x="533400" y="1524000"/>
            <a:ext cx="83058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-Randevun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-Randevum saat </a:t>
            </a:r>
            <a:r>
              <a:rPr lang="tr-TR" b="1" dirty="0" smtClean="0"/>
              <a:t>dokuz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buçukta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4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790" t="60610" r="31730" b="14136"/>
          <a:stretch>
            <a:fillRect/>
          </a:stretch>
        </p:blipFill>
        <p:spPr bwMode="auto">
          <a:xfrm>
            <a:off x="533400" y="1524000"/>
            <a:ext cx="81534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16002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-Öğle yemeği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</a:t>
            </a:r>
            <a:r>
              <a:rPr lang="tr-TR" dirty="0" smtClean="0"/>
              <a:t>başlıyor?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-Öğle yemeği saat </a:t>
            </a:r>
            <a:r>
              <a:rPr lang="tr-TR" b="1" dirty="0" smtClean="0"/>
              <a:t>on</a:t>
            </a:r>
            <a:r>
              <a:rPr lang="tr-TR" dirty="0" smtClean="0"/>
              <a:t> </a:t>
            </a:r>
            <a:r>
              <a:rPr lang="tr-TR" b="1" dirty="0" smtClean="0"/>
              <a:t>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 </a:t>
            </a:r>
            <a:r>
              <a:rPr lang="tr-TR" b="1" dirty="0" smtClean="0"/>
              <a:t>yirmi dört </a:t>
            </a:r>
            <a:r>
              <a:rPr lang="tr-TR" b="1" dirty="0" smtClean="0">
                <a:solidFill>
                  <a:srgbClr val="FF0000"/>
                </a:solidFill>
              </a:rPr>
              <a:t>geçe</a:t>
            </a:r>
            <a:r>
              <a:rPr lang="tr-TR" dirty="0" smtClean="0"/>
              <a:t> </a:t>
            </a:r>
            <a:r>
              <a:rPr lang="tr-TR" dirty="0" smtClean="0"/>
              <a:t>başlıyor. </a:t>
            </a:r>
            <a:endParaRPr lang="en-US" dirty="0"/>
          </a:p>
        </p:txBody>
      </p:sp>
      <p:pic>
        <p:nvPicPr>
          <p:cNvPr id="11266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790" t="29806" r="33760" b="46124"/>
          <a:stretch>
            <a:fillRect/>
          </a:stretch>
        </p:blipFill>
        <p:spPr bwMode="auto">
          <a:xfrm>
            <a:off x="838200" y="1828800"/>
            <a:ext cx="74676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15 dakika = </a:t>
            </a:r>
            <a:r>
              <a:rPr lang="tr-TR" dirty="0" smtClean="0">
                <a:solidFill>
                  <a:srgbClr val="FF0000"/>
                </a:solidFill>
              </a:rPr>
              <a:t>çeyrek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4578" name="Picture 2" descr="C:\Users\Feyhan.engin-PC\Desktop\Saatler\sa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7924800" cy="5105400"/>
          </a:xfrm>
          <a:prstGeom prst="rect">
            <a:avLst/>
          </a:prstGeom>
          <a:noFill/>
        </p:spPr>
      </p:pic>
      <p:cxnSp>
        <p:nvCxnSpPr>
          <p:cNvPr id="6" name="5 Düz Bağlayıcı"/>
          <p:cNvCxnSpPr>
            <a:stCxn id="24578" idx="1"/>
            <a:endCxn id="24578" idx="3"/>
          </p:cNvCxnSpPr>
          <p:nvPr/>
        </p:nvCxnSpPr>
        <p:spPr>
          <a:xfrm>
            <a:off x="533400" y="4000500"/>
            <a:ext cx="79248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14 Düz Bağlayıcı"/>
          <p:cNvCxnSpPr>
            <a:stCxn id="24578" idx="0"/>
          </p:cNvCxnSpPr>
          <p:nvPr/>
        </p:nvCxnSpPr>
        <p:spPr>
          <a:xfrm>
            <a:off x="4495800" y="1447800"/>
            <a:ext cx="0" cy="2590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yemek yiyorsun?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on dokuz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geçe</a:t>
            </a:r>
            <a:r>
              <a:rPr lang="tr-TR" dirty="0" smtClean="0"/>
              <a:t> yemek yiyorum.</a:t>
            </a:r>
            <a:br>
              <a:rPr lang="tr-TR" dirty="0" smtClean="0"/>
            </a:br>
            <a:r>
              <a:rPr lang="tr-TR" dirty="0" smtClean="0"/>
              <a:t> </a:t>
            </a:r>
            <a:endParaRPr lang="en-US" dirty="0"/>
          </a:p>
        </p:txBody>
      </p:sp>
      <p:pic>
        <p:nvPicPr>
          <p:cNvPr id="16386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8221" r="33804" b="71378"/>
          <a:stretch>
            <a:fillRect/>
          </a:stretch>
        </p:blipFill>
        <p:spPr bwMode="auto">
          <a:xfrm>
            <a:off x="533400" y="1828800"/>
            <a:ext cx="8305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-Ders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</a:t>
            </a:r>
            <a:r>
              <a:rPr lang="tr-TR" dirty="0" smtClean="0"/>
              <a:t>bitiyor?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-Ders saat  </a:t>
            </a:r>
            <a:r>
              <a:rPr lang="tr-TR" b="1" dirty="0" smtClean="0"/>
              <a:t>beş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b="1" dirty="0" smtClean="0"/>
              <a:t>yirmi bir </a:t>
            </a:r>
            <a:r>
              <a:rPr lang="tr-TR" b="1" dirty="0" smtClean="0">
                <a:solidFill>
                  <a:srgbClr val="FF0000"/>
                </a:solidFill>
              </a:rPr>
              <a:t>geçe</a:t>
            </a:r>
            <a:r>
              <a:rPr lang="tr-TR" dirty="0" smtClean="0"/>
              <a:t> bitiyor.</a:t>
            </a:r>
            <a:endParaRPr lang="en-US" dirty="0"/>
          </a:p>
        </p:txBody>
      </p:sp>
      <p:pic>
        <p:nvPicPr>
          <p:cNvPr id="12290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8269" t="30305" r="1281" b="46124"/>
          <a:stretch>
            <a:fillRect/>
          </a:stretch>
        </p:blipFill>
        <p:spPr bwMode="auto">
          <a:xfrm>
            <a:off x="685800" y="1524000"/>
            <a:ext cx="80772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-Film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başlıyor?</a:t>
            </a:r>
            <a:br>
              <a:rPr lang="tr-TR" dirty="0" smtClean="0"/>
            </a:br>
            <a:r>
              <a:rPr lang="tr-TR" dirty="0" smtClean="0"/>
              <a:t>-Film saat </a:t>
            </a:r>
            <a:r>
              <a:rPr lang="tr-TR" b="1" dirty="0" smtClean="0"/>
              <a:t>sekiz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dirty="0" smtClean="0"/>
              <a:t> </a:t>
            </a:r>
            <a:r>
              <a:rPr lang="tr-TR" b="1" dirty="0" smtClean="0"/>
              <a:t>on iki </a:t>
            </a:r>
            <a:r>
              <a:rPr lang="tr-TR" b="1" dirty="0" smtClean="0">
                <a:solidFill>
                  <a:srgbClr val="FF0000"/>
                </a:solidFill>
              </a:rPr>
              <a:t>geçe</a:t>
            </a:r>
            <a:r>
              <a:rPr lang="tr-TR" dirty="0" smtClean="0"/>
              <a:t> başlıyor.</a:t>
            </a:r>
            <a:endParaRPr lang="en-US" dirty="0"/>
          </a:p>
        </p:txBody>
      </p:sp>
      <p:pic>
        <p:nvPicPr>
          <p:cNvPr id="14338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790" r="31730" b="76429"/>
          <a:stretch>
            <a:fillRect/>
          </a:stretch>
        </p:blipFill>
        <p:spPr bwMode="auto">
          <a:xfrm>
            <a:off x="381000" y="1447800"/>
            <a:ext cx="8382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buluşuyoruz?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</a:t>
            </a:r>
            <a:r>
              <a:rPr lang="tr-TR" b="1" dirty="0" smtClean="0">
                <a:solidFill>
                  <a:srgbClr val="FF0000"/>
                </a:solidFill>
              </a:rPr>
              <a:t>u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b="1" dirty="0" smtClean="0"/>
              <a:t>on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geçe</a:t>
            </a:r>
            <a:r>
              <a:rPr lang="tr-TR" dirty="0" smtClean="0"/>
              <a:t> buluşuyoruz.</a:t>
            </a:r>
            <a:endParaRPr lang="en-US" dirty="0"/>
          </a:p>
        </p:txBody>
      </p:sp>
      <p:pic>
        <p:nvPicPr>
          <p:cNvPr id="15362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11" t="60610" r="64210" b="15819"/>
          <a:stretch>
            <a:fillRect/>
          </a:stretch>
        </p:blipFill>
        <p:spPr bwMode="auto">
          <a:xfrm>
            <a:off x="457200" y="1447800"/>
            <a:ext cx="83820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sınıfa giriyorsun?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ikiy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</a:t>
            </a:r>
            <a:r>
              <a:rPr lang="tr-TR" b="1" dirty="0" smtClean="0"/>
              <a:t>yirmi beş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sınıfa giriyorum.  </a:t>
            </a:r>
            <a:endParaRPr lang="en-US" dirty="0"/>
          </a:p>
        </p:txBody>
      </p:sp>
      <p:pic>
        <p:nvPicPr>
          <p:cNvPr id="17410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40" t="-1684" r="64210" b="76429"/>
          <a:stretch>
            <a:fillRect/>
          </a:stretch>
        </p:blipFill>
        <p:spPr bwMode="auto">
          <a:xfrm>
            <a:off x="381000" y="1828800"/>
            <a:ext cx="86106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otobüse biniyorsun?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yedi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</a:t>
            </a:r>
            <a:r>
              <a:rPr lang="tr-TR" b="1" dirty="0" smtClean="0"/>
              <a:t>on iki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biniyorum.</a:t>
            </a:r>
            <a:endParaRPr lang="en-US" dirty="0"/>
          </a:p>
        </p:txBody>
      </p:sp>
      <p:pic>
        <p:nvPicPr>
          <p:cNvPr id="13314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6240" t="60610" r="1280" b="13977"/>
          <a:stretch>
            <a:fillRect/>
          </a:stretch>
        </p:blipFill>
        <p:spPr bwMode="auto">
          <a:xfrm>
            <a:off x="304800" y="1524000"/>
            <a:ext cx="8458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-Ders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bitiyor?</a:t>
            </a:r>
            <a:br>
              <a:rPr lang="tr-TR" dirty="0" smtClean="0"/>
            </a:br>
            <a:r>
              <a:rPr lang="tr-TR" dirty="0" smtClean="0"/>
              <a:t>-Ders saat </a:t>
            </a:r>
            <a:r>
              <a:rPr lang="tr-TR" b="1" dirty="0" smtClean="0"/>
              <a:t>beş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</a:t>
            </a:r>
            <a:r>
              <a:rPr lang="tr-TR" b="1" dirty="0" smtClean="0"/>
              <a:t>altı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bitiyor.</a:t>
            </a:r>
            <a:endParaRPr lang="en-US" dirty="0"/>
          </a:p>
        </p:txBody>
      </p:sp>
      <p:pic>
        <p:nvPicPr>
          <p:cNvPr id="18435" name="Picture 3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6748" t="35356" r="32331" b="34339"/>
          <a:stretch>
            <a:fillRect/>
          </a:stretch>
        </p:blipFill>
        <p:spPr bwMode="auto">
          <a:xfrm>
            <a:off x="685800" y="1524000"/>
            <a:ext cx="78486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kaçta </a:t>
            </a:r>
            <a:r>
              <a:rPr lang="tr-TR" dirty="0" smtClean="0"/>
              <a:t>kantine gidiyorsun?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dokuz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</a:t>
            </a:r>
            <a:r>
              <a:rPr lang="tr-TR" b="1" dirty="0" smtClean="0"/>
              <a:t>dört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</a:t>
            </a:r>
            <a:r>
              <a:rPr lang="tr-TR" dirty="0" smtClean="0"/>
              <a:t>kantine gidiyorum.</a:t>
            </a:r>
            <a:endParaRPr lang="en-US" dirty="0"/>
          </a:p>
        </p:txBody>
      </p:sp>
      <p:pic>
        <p:nvPicPr>
          <p:cNvPr id="19458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11" t="72396" r="67669" b="666"/>
          <a:stretch>
            <a:fillRect/>
          </a:stretch>
        </p:blipFill>
        <p:spPr bwMode="auto">
          <a:xfrm>
            <a:off x="762000" y="1828800"/>
            <a:ext cx="81534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-Doktora saat </a:t>
            </a:r>
            <a:r>
              <a:rPr lang="tr-TR" b="1" dirty="0" smtClean="0">
                <a:solidFill>
                  <a:srgbClr val="FF0000"/>
                </a:solidFill>
              </a:rPr>
              <a:t>kaçta</a:t>
            </a:r>
            <a:r>
              <a:rPr lang="tr-TR" dirty="0" smtClean="0"/>
              <a:t> gidiyorsun?</a:t>
            </a:r>
            <a:br>
              <a:rPr lang="tr-TR" dirty="0" smtClean="0"/>
            </a:br>
            <a:r>
              <a:rPr lang="tr-TR" dirty="0" smtClean="0"/>
              <a:t>-Doktora saat </a:t>
            </a:r>
            <a:r>
              <a:rPr lang="tr-TR" b="1" dirty="0" smtClean="0"/>
              <a:t>on</a:t>
            </a:r>
            <a:r>
              <a:rPr lang="tr-TR" b="1" dirty="0" smtClean="0">
                <a:solidFill>
                  <a:srgbClr val="FF0000"/>
                </a:solidFill>
              </a:rPr>
              <a:t>a</a:t>
            </a:r>
            <a:r>
              <a:rPr lang="tr-TR" dirty="0" smtClean="0"/>
              <a:t> </a:t>
            </a:r>
            <a:r>
              <a:rPr lang="tr-TR" b="1" dirty="0" smtClean="0"/>
              <a:t>beş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gidiyorum. </a:t>
            </a:r>
            <a:endParaRPr lang="en-US" dirty="0"/>
          </a:p>
        </p:txBody>
      </p:sp>
      <p:pic>
        <p:nvPicPr>
          <p:cNvPr id="21506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276" t="72396" r="33804" b="666"/>
          <a:stretch>
            <a:fillRect/>
          </a:stretch>
        </p:blipFill>
        <p:spPr bwMode="auto">
          <a:xfrm>
            <a:off x="457200" y="1524000"/>
            <a:ext cx="83058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-Maç saat </a:t>
            </a:r>
            <a:r>
              <a:rPr lang="tr-TR" b="1" dirty="0" smtClean="0">
                <a:solidFill>
                  <a:srgbClr val="FF0000"/>
                </a:solidFill>
              </a:rPr>
              <a:t>kaçta </a:t>
            </a:r>
            <a:r>
              <a:rPr lang="tr-TR" dirty="0" smtClean="0"/>
              <a:t>başlıyor?</a:t>
            </a:r>
            <a:br>
              <a:rPr lang="tr-TR" dirty="0" smtClean="0"/>
            </a:br>
            <a:r>
              <a:rPr lang="tr-TR" dirty="0" smtClean="0"/>
              <a:t>-Maç saat </a:t>
            </a:r>
            <a:r>
              <a:rPr lang="tr-TR" b="1" dirty="0" smtClean="0"/>
              <a:t>on</a:t>
            </a:r>
            <a:r>
              <a:rPr lang="tr-TR" dirty="0" smtClean="0"/>
              <a:t> </a:t>
            </a:r>
            <a:r>
              <a:rPr lang="tr-TR" b="1" dirty="0" smtClean="0"/>
              <a:t>bir</a:t>
            </a:r>
            <a:r>
              <a:rPr lang="tr-TR" b="1" dirty="0" smtClean="0">
                <a:solidFill>
                  <a:srgbClr val="FF0000"/>
                </a:solidFill>
              </a:rPr>
              <a:t>e</a:t>
            </a:r>
            <a:r>
              <a:rPr lang="tr-TR" dirty="0" smtClean="0"/>
              <a:t> </a:t>
            </a:r>
            <a:r>
              <a:rPr lang="tr-TR" b="1" dirty="0" smtClean="0"/>
              <a:t>dokuz </a:t>
            </a:r>
            <a:r>
              <a:rPr lang="tr-TR" b="1" dirty="0" smtClean="0">
                <a:solidFill>
                  <a:srgbClr val="FF0000"/>
                </a:solidFill>
              </a:rPr>
              <a:t>kala</a:t>
            </a:r>
            <a:r>
              <a:rPr lang="tr-TR" dirty="0" smtClean="0"/>
              <a:t> başlıyor.</a:t>
            </a:r>
            <a:endParaRPr lang="en-US" dirty="0"/>
          </a:p>
        </p:txBody>
      </p:sp>
      <p:pic>
        <p:nvPicPr>
          <p:cNvPr id="20482" name="Picture 2" descr="C:\Users\Feyhan.engin-PC\Desktop\Saatler\what_time_is_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62" t="35357" r="69141" b="36022"/>
          <a:stretch>
            <a:fillRect/>
          </a:stretch>
        </p:blipFill>
        <p:spPr bwMode="auto">
          <a:xfrm>
            <a:off x="381000" y="1524000"/>
            <a:ext cx="8382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bir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3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931" t="-1684" r="50000" b="66328"/>
          <a:stretch>
            <a:fillRect/>
          </a:stretch>
        </p:blipFill>
        <p:spPr bwMode="auto">
          <a:xfrm>
            <a:off x="609600" y="1524000"/>
            <a:ext cx="7696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5821362"/>
          </a:xfrm>
        </p:spPr>
        <p:txBody>
          <a:bodyPr>
            <a:normAutofit/>
          </a:bodyPr>
          <a:lstStyle/>
          <a:p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sz="5400" b="1" i="1" dirty="0" smtClean="0"/>
              <a:t>TEŞEKKÜRLER</a:t>
            </a:r>
            <a:br>
              <a:rPr lang="tr-TR" sz="5400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>Üsküp YETKM</a:t>
            </a:r>
            <a:br>
              <a:rPr lang="tr-TR" b="1" i="1" dirty="0" smtClean="0"/>
            </a:br>
            <a:r>
              <a:rPr lang="tr-TR" b="1" i="1" dirty="0" err="1" smtClean="0"/>
              <a:t>Feyhan</a:t>
            </a:r>
            <a:r>
              <a:rPr lang="tr-TR" b="1" i="1" dirty="0" smtClean="0"/>
              <a:t> RUŞİD</a:t>
            </a:r>
            <a:br>
              <a:rPr lang="tr-TR" b="1" i="1" dirty="0" smtClean="0"/>
            </a:br>
            <a:endParaRPr lang="en-US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üç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2050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4828" r="-896" b="66328"/>
          <a:stretch>
            <a:fillRect/>
          </a:stretch>
        </p:blipFill>
        <p:spPr bwMode="auto">
          <a:xfrm>
            <a:off x="1143000" y="1600200"/>
            <a:ext cx="65532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dokuz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3074" name="Picture 2" descr="C:\Users\Feyhan.engin-PC\Desktop\Saatler\office-clocks-vect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931" t="65660" r="48759" b="-2701"/>
          <a:stretch>
            <a:fillRect/>
          </a:stretch>
        </p:blipFill>
        <p:spPr bwMode="auto">
          <a:xfrm>
            <a:off x="1219200" y="1524000"/>
            <a:ext cx="7162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 </a:t>
            </a:r>
            <a:r>
              <a:rPr lang="tr-TR" b="1" dirty="0" smtClean="0">
                <a:solidFill>
                  <a:srgbClr val="FF0000"/>
                </a:solidFill>
              </a:rPr>
              <a:t>buçuk</a:t>
            </a:r>
            <a:r>
              <a:rPr lang="tr-TR" b="1" dirty="0" smtClean="0"/>
              <a:t>./</a:t>
            </a:r>
            <a:r>
              <a:rPr lang="tr-TR" dirty="0" smtClean="0"/>
              <a:t>Saat</a:t>
            </a:r>
            <a:r>
              <a:rPr lang="tr-TR" b="1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yarım</a:t>
            </a:r>
            <a:r>
              <a:rPr lang="tr-TR" b="1" dirty="0" smtClean="0"/>
              <a:t>.</a:t>
            </a:r>
            <a:endParaRPr lang="en-US" dirty="0"/>
          </a:p>
        </p:txBody>
      </p:sp>
      <p:pic>
        <p:nvPicPr>
          <p:cNvPr id="4099" name="Picture 3" descr="C:\Users\Feyhan.engin-PC\Desktop\Saatler\4122274-803647-wall-clock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2025" r="65625"/>
          <a:stretch>
            <a:fillRect/>
          </a:stretch>
        </p:blipFill>
        <p:spPr bwMode="auto">
          <a:xfrm>
            <a:off x="1143000" y="1600200"/>
            <a:ext cx="67818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çeyrek </a:t>
            </a:r>
            <a:r>
              <a:rPr lang="tr-TR" b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5122" name="Picture 2" descr="C:\Users\Feyhan.engin-PC\Desktop\Saatler\4122274-803647-wall-clock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5625" t="-1595" r="-2083" b="47975"/>
          <a:stretch>
            <a:fillRect/>
          </a:stretch>
        </p:blipFill>
        <p:spPr bwMode="auto">
          <a:xfrm>
            <a:off x="1295400" y="1524000"/>
            <a:ext cx="70104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-Saat </a:t>
            </a:r>
            <a:r>
              <a:rPr lang="tr-TR" b="1" dirty="0" smtClean="0">
                <a:solidFill>
                  <a:srgbClr val="FF0000"/>
                </a:solidFill>
              </a:rPr>
              <a:t>kaç</a:t>
            </a:r>
            <a:r>
              <a:rPr lang="tr-TR" dirty="0" smtClean="0"/>
              <a:t>?</a:t>
            </a:r>
            <a:br>
              <a:rPr lang="tr-TR" dirty="0" smtClean="0"/>
            </a:br>
            <a:r>
              <a:rPr lang="tr-TR" dirty="0" smtClean="0"/>
              <a:t>-Saat </a:t>
            </a:r>
            <a:r>
              <a:rPr lang="tr-TR" b="1" dirty="0" smtClean="0"/>
              <a:t>on iki</a:t>
            </a:r>
            <a:r>
              <a:rPr lang="tr-TR" b="1" dirty="0" smtClean="0">
                <a:solidFill>
                  <a:schemeClr val="tx2"/>
                </a:solidFill>
              </a:rPr>
              <a:t>y</a:t>
            </a:r>
            <a:r>
              <a:rPr lang="tr-TR" b="1" dirty="0" smtClean="0">
                <a:solidFill>
                  <a:srgbClr val="FF0000"/>
                </a:solidFill>
              </a:rPr>
              <a:t>i</a:t>
            </a:r>
            <a:r>
              <a:rPr lang="tr-TR" b="1" dirty="0" smtClean="0"/>
              <a:t> yirmi dört </a:t>
            </a:r>
            <a:r>
              <a:rPr lang="tr-TR" b="1" dirty="0" smtClean="0">
                <a:solidFill>
                  <a:srgbClr val="FF0000"/>
                </a:solidFill>
              </a:rPr>
              <a:t>geçiyor</a:t>
            </a:r>
            <a:r>
              <a:rPr lang="tr-TR" dirty="0" smtClean="0"/>
              <a:t>.</a:t>
            </a:r>
            <a:endParaRPr lang="en-US" dirty="0"/>
          </a:p>
        </p:txBody>
      </p:sp>
      <p:pic>
        <p:nvPicPr>
          <p:cNvPr id="6146" name="Picture 2" descr="C:\Users\Feyhan.engin-PC\Desktop\Saatler\00d42840d415390fc0399477c7e3a03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790" t="29753" r="33760" b="46124"/>
          <a:stretch>
            <a:fillRect/>
          </a:stretch>
        </p:blipFill>
        <p:spPr bwMode="auto">
          <a:xfrm>
            <a:off x="1066800" y="1752600"/>
            <a:ext cx="7162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324</TotalTime>
  <Words>170</Words>
  <Application>Microsoft Office PowerPoint</Application>
  <PresentationFormat>Ekran Gösterisi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SAATLER</vt:lpstr>
      <vt:lpstr>Saat kaç?      -a –e var                       -ı-i-u-ü  geçiyor</vt:lpstr>
      <vt:lpstr>15 dakika = çeyrek</vt:lpstr>
      <vt:lpstr>-Saat kaç? -Saat bir.</vt:lpstr>
      <vt:lpstr>-Saat kaç? -Saat üç.</vt:lpstr>
      <vt:lpstr>-Saat kaç? -Saat dokuz.</vt:lpstr>
      <vt:lpstr>-Saat kaç? -Saat on iki buçuk./Saat yarım.</vt:lpstr>
      <vt:lpstr>-Saat kaç? -Saat on ikiyi çeyrek geçiyor.</vt:lpstr>
      <vt:lpstr>-Saat kaç? -Saat on ikiyi yirmi dört geçiyor.</vt:lpstr>
      <vt:lpstr>-Saat kaç? -Saat beşi yirmi bir geçiyor.</vt:lpstr>
      <vt:lpstr>-Saat kaç? -Saat sekizi on iki geçiyor.</vt:lpstr>
      <vt:lpstr>-Saat kaç? -Saat onu on geçiyor.</vt:lpstr>
      <vt:lpstr>-Saat kaç? -Saat on biri yirmi yedi geçiyor.</vt:lpstr>
      <vt:lpstr>-Saat kaç? -Saat ikiye yirmi beş var.</vt:lpstr>
      <vt:lpstr>-Saat kaç? -Saat on ikiye on yedi var. </vt:lpstr>
      <vt:lpstr>-Saat kaç? -Saat ikiye yirmi beş var.</vt:lpstr>
      <vt:lpstr>-Saat kaç? -Saat bire çeyrek var.</vt:lpstr>
      <vt:lpstr>-Saat kaç? -Saat beşe altı var.</vt:lpstr>
      <vt:lpstr>-Saat kaç? -Saat yediye on iki var.</vt:lpstr>
      <vt:lpstr>-Saat kaç? -Saat on ikiye yirmi var.</vt:lpstr>
      <vt:lpstr>-Saat kaç? -Saat ona beş  var.</vt:lpstr>
      <vt:lpstr>-Saat kaç? -Saat dokuza dört var.</vt:lpstr>
      <vt:lpstr>-Saat kaç? -Saat on ikiye beş var.  </vt:lpstr>
      <vt:lpstr> Saat kaçta?    -a –e kala                       -ı-i-u-ü  geçe </vt:lpstr>
      <vt:lpstr>-Saat kaçta kalkıyorsun? -Saat   yedide kalkıyorum.</vt:lpstr>
      <vt:lpstr>-Saat kaçta kahvaltı ediyorsun? -Saat sekizde kahvaltı ediyorum.</vt:lpstr>
      <vt:lpstr>-İşten saat kaçta çıkıyorsun? -İşten saat beşte çıkıyorum.</vt:lpstr>
      <vt:lpstr>-Randevun saat kaçta? -Randevum saat dokuz buçukta.</vt:lpstr>
      <vt:lpstr>-Öğle yemeği saat kaçta başlıyor? -Öğle yemeği saat on ikiyi yirmi dört geçe başlıyor. </vt:lpstr>
      <vt:lpstr> -Saat kaçta yemek yiyorsun? -Saat ikiyi on dokuz geçe yemek yiyorum.  </vt:lpstr>
      <vt:lpstr>-Ders saat kaçta bitiyor? -Ders saat  beşi yirmi bir geçe bitiyor.</vt:lpstr>
      <vt:lpstr>-Film saat kaçta başlıyor? -Film saat sekizi on iki geçe başlıyor.</vt:lpstr>
      <vt:lpstr>-Saat kaçta buluşuyoruz? -Saat onu on geçe buluşuyoruz.</vt:lpstr>
      <vt:lpstr>-Saat kaçta sınıfa giriyorsun? -Saat ikiye yirmi beş kala sınıfa giriyorum.  </vt:lpstr>
      <vt:lpstr>-Saat kaçta otobüse biniyorsun? -Saat yediye on iki kala biniyorum.</vt:lpstr>
      <vt:lpstr>-Ders saat kaçta bitiyor? -Ders saat beşe altı kala bitiyor.</vt:lpstr>
      <vt:lpstr>-Saat kaçta kantine gidiyorsun? -Saat dokuza dört kala kantine gidiyorum.</vt:lpstr>
      <vt:lpstr>-Doktora saat kaçta gidiyorsun? -Doktora saat ona beş kala gidiyorum. </vt:lpstr>
      <vt:lpstr>-Maç saat kaçta başlıyor? -Maç saat on bire dokuz kala başlıyor.</vt:lpstr>
      <vt:lpstr>  TEŞEKKÜRLER  Üsküp YETKM Feyhan RUŞİD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Feyhan</dc:creator>
  <cp:lastModifiedBy>Feyhan</cp:lastModifiedBy>
  <cp:revision>27</cp:revision>
  <dcterms:created xsi:type="dcterms:W3CDTF">2013-04-06T22:20:04Z</dcterms:created>
  <dcterms:modified xsi:type="dcterms:W3CDTF">2013-04-14T20:57:09Z</dcterms:modified>
</cp:coreProperties>
</file>