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19.03.2013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usozluk.com/gorseller/siyah+%E7ay+i%E7en+orta+gelirli/52645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dirty="0" smtClean="0"/>
              <a:t>SAAT KAÇTA?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578362" cy="45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Dikdörtgen"/>
          <p:cNvSpPr/>
          <p:nvPr/>
        </p:nvSpPr>
        <p:spPr>
          <a:xfrm>
            <a:off x="6929454" y="2214554"/>
            <a:ext cx="2143109" cy="4524315"/>
          </a:xfrm>
          <a:prstGeom prst="rect">
            <a:avLst/>
          </a:prstGeom>
          <a:solidFill>
            <a:srgbClr val="FF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…ı/i/</a:t>
            </a:r>
            <a:r>
              <a:rPr lang="tr-TR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u/ü</a:t>
            </a:r>
          </a:p>
          <a:p>
            <a:pPr algn="ctr"/>
            <a:r>
              <a:rPr lang="tr-TR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…..</a:t>
            </a:r>
          </a:p>
          <a:p>
            <a:pPr algn="ctr"/>
            <a:r>
              <a:rPr lang="tr-TR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GEÇE</a:t>
            </a:r>
            <a:endParaRPr lang="tr-TR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71437" y="1500174"/>
            <a:ext cx="2143109" cy="34163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…e/a </a:t>
            </a:r>
          </a:p>
          <a:p>
            <a:pPr algn="ctr"/>
            <a:r>
              <a:rPr lang="tr-TR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…..</a:t>
            </a:r>
          </a:p>
          <a:p>
            <a:pPr algn="ctr"/>
            <a:r>
              <a:rPr lang="tr-TR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KALA</a:t>
            </a:r>
            <a:endParaRPr lang="tr-TR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207167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www.denizkaya.net/wp-content/uploads/2010/04/turk_kahve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76031"/>
            <a:ext cx="4081469" cy="3538919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KAHVE İÇİYORUM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EVE GİDİYORUM</a:t>
            </a:r>
          </a:p>
          <a:p>
            <a:endParaRPr lang="tr-TR" dirty="0"/>
          </a:p>
        </p:txBody>
      </p:sp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207167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 descr="http://4.bp.blogspot.com/-uq9r92ZaS_I/Tf-fEFTwXlI/AAAAAAAAAyU/uHykdo3ri9A/s1600/house+carto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00173"/>
            <a:ext cx="4000528" cy="3935655"/>
          </a:xfrm>
          <a:prstGeom prst="rect">
            <a:avLst/>
          </a:prstGeom>
          <a:noFill/>
        </p:spPr>
      </p:pic>
      <p:sp>
        <p:nvSpPr>
          <p:cNvPr id="21509" name="AutoShape 5" descr="http://wowturkey.com/tr240/begumay_wwwwbg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YEMEK YİYORUM</a:t>
            </a:r>
          </a:p>
          <a:p>
            <a:endParaRPr lang="tr-TR" dirty="0"/>
          </a:p>
        </p:txBody>
      </p:sp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sp>
        <p:nvSpPr>
          <p:cNvPr id="20482" name="AutoShape 2" descr="http://wowturkey.com/tr240/begumay_wwwwbg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0484" name="AutoShape 4" descr="http://wowturkey.com/tr240/begumay_wwwwbg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0486" name="AutoShape 6" descr="http://wowturkey.com/tr240/begumay_wwwwbg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0488" name="AutoShape 8" descr="http://wowturkey.com/tr240/begumay_wwwwbg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0490" name="Picture 10" descr="http://t3.gstatic.com/images?q=tbn:ANd9GcTsGtTb-JfKbwiIiLT1mden5cBUXk-qQ0lulNPSRamhFn4-exWTy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571612"/>
            <a:ext cx="5038743" cy="3774196"/>
          </a:xfrm>
          <a:prstGeom prst="rect">
            <a:avLst/>
          </a:prstGeom>
          <a:noFill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92"/>
            <a:ext cx="2143108" cy="214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2357422" y="5429264"/>
            <a:ext cx="6786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/>
              <a:t>SİNEMAYA GİDİYORUM</a:t>
            </a:r>
          </a:p>
          <a:p>
            <a:endParaRPr lang="tr-TR" dirty="0"/>
          </a:p>
        </p:txBody>
      </p:sp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19458" name="Picture 2" descr="http://www.catifirmasi.net/images/sinema-salonu-ses-izolasyonu/sinema-salonu-ses-izolasyonla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500173"/>
            <a:ext cx="5548318" cy="3617503"/>
          </a:xfrm>
          <a:prstGeom prst="rect">
            <a:avLst/>
          </a:prstGeom>
          <a:noFill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9198"/>
            <a:ext cx="192880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UYUYORUM</a:t>
            </a:r>
          </a:p>
          <a:p>
            <a:endParaRPr lang="tr-TR" dirty="0"/>
          </a:p>
        </p:txBody>
      </p:sp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18434" name="Picture 2" descr="http://conben.typepad.com/.a/6a00d834520ed269e2012876305868970c-800w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571612"/>
            <a:ext cx="4452952" cy="3384245"/>
          </a:xfrm>
          <a:prstGeom prst="rect">
            <a:avLst/>
          </a:prstGeom>
          <a:noFill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46"/>
            <a:ext cx="221455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2714612" y="5473005"/>
            <a:ext cx="5429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smtClean="0"/>
              <a:t>UYANIYORUM</a:t>
            </a:r>
          </a:p>
          <a:p>
            <a:endParaRPr lang="tr-TR" dirty="0"/>
          </a:p>
        </p:txBody>
      </p:sp>
      <p:pic>
        <p:nvPicPr>
          <p:cNvPr id="2050" name="Picture 2" descr="http://www.timeturk.com/resim/tr/2009/03/22/gune-zinde-uyanmak-icin-altin-oneri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572032" cy="374906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65654"/>
            <a:ext cx="2292346" cy="229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2214554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http://www.wenningpt.com/sitebuildercontent/sitebuilderpictures/0511-0811-0415-3744_Cartoon_of_a_Woman_Soaking_in_a_Tub_clipart_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00174"/>
            <a:ext cx="3286148" cy="3999993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2357422" y="5473005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BANYO YAPIYORUM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40"/>
            <a:ext cx="2428860" cy="2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2357422" y="5934670"/>
            <a:ext cx="6786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 smtClean="0"/>
              <a:t>KAHVALTI EDİYORUM</a:t>
            </a:r>
            <a:endParaRPr lang="tr-TR" sz="5400" dirty="0"/>
          </a:p>
        </p:txBody>
      </p:sp>
      <p:pic>
        <p:nvPicPr>
          <p:cNvPr id="25602" name="Picture 2" descr="http://2.bp.blogspot.com/_nfAC6DkgNro/TTnLmmhDZdI/AAAAAAAAAYY/1efKmCglX10/s1600/Ata+Demirer+twitter+Diyete+girdim+%2521+hotfileindir.blogspot-c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500173"/>
            <a:ext cx="3286148" cy="4381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1340"/>
            <a:ext cx="2506660" cy="250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İŞE GİDİYORUM</a:t>
            </a:r>
          </a:p>
          <a:p>
            <a:endParaRPr lang="tr-TR" dirty="0"/>
          </a:p>
        </p:txBody>
      </p:sp>
      <p:pic>
        <p:nvPicPr>
          <p:cNvPr id="16388" name="Picture 4" descr="http://www.people-clipart.com/people_clipart_images/optimistic_friendly_businessman_eager_to_go_to_work_0521-1008-1012-2932_T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571612"/>
            <a:ext cx="4071966" cy="3094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ÇALIŞIYORUM</a:t>
            </a:r>
          </a:p>
          <a:p>
            <a:endParaRPr lang="tr-T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8"/>
            <a:ext cx="2357422" cy="235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 descr="http://i.istockimg.com/file_thumbview_approve/9706606/2/stock-illustration-9706606-hard-working-businessman-in-front-of-a-computer-workahol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428736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sp>
        <p:nvSpPr>
          <p:cNvPr id="3" name="2 Metin kutusu"/>
          <p:cNvSpPr txBox="1"/>
          <p:nvPr/>
        </p:nvSpPr>
        <p:spPr>
          <a:xfrm>
            <a:off x="3143240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YEMEK YİYORUM</a:t>
            </a:r>
          </a:p>
          <a:p>
            <a:endParaRPr lang="tr-TR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54"/>
            <a:ext cx="2214546" cy="221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 descr="http://istanbulpedia.files.wordpress.com/2010/07/rejans-beyoglu-restaurant-istanbul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5286412" cy="3536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ÇAY İÇİYORUM</a:t>
            </a:r>
          </a:p>
          <a:p>
            <a:endParaRPr lang="tr-TR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8"/>
            <a:ext cx="2357422" cy="235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AutoShape 3" descr="data:image/jpeg;base64,/9j/4AAQSkZJRgABAQAAAQABAAD/2wCEAAkGBhQSERQUExQVFRQVFxoXGBgVFxQXGBsVFRUVFxQXGBQXHCYeFxwkGhcVHy8gJCcpLCwsFx4xNTAqNSYrLCkBCQoKDgwOGg8PGikeHxwsLCwpKSksKSkpLCksKSkpKSkpKSksKSkpKSwpLCkpKSwpLCksKSwpKSwpKSkpKSwsKf/AABEIALQA8AMBIgACEQEDEQH/xAAcAAACAgMBAQAAAAAAAAAAAAAEBQMGAAECBwj/xABFEAABAwIDAwkEBggGAgMAAAABAAIRAyEEMUEFElEGEyJhcYGRsfAjocHRMkJyc7LhBxQzUmJ0grMVJDSio/FTZCVjkv/EABoBAAIDAQEAAAAAAAAAAAAAAAIDAQQFAAb/xAAsEQADAAICAgEDAwIHAAAAAAAAAQIDERIhBDFBEzJRIjOBYeEFNEJxkbHR/9oADAMBAAIRAxEAPwDvZL/aN7R5qyctR/kMT9gHwIVZ2ZaoO7zVn5XmcDivulm396NWf22eabSvT/qKTuCb429P+r4JU/16KeKoXY0LjCqXHKLDJvwV39wW3Mdo8/Wq3ix03/aOUceox4GFzCm2h+1f26zN+0A+4IUECELmF2VoBSQcFqc7A5O1K7uiBFrnITr7vf1IrYWwqtQgbpb0rlzSRoQYy1zkK/UcHzLZETYWiABYNbaze3inRG+2C3oS7M5HUKB9o41amQ6PRB0galOMTUYw9IwBkALgDg0ZdqOr1GtEES4khoHE5xw4TZKsW2Tuta1v7xEHTjqcuxWF6EU2zBNeTPs5gRl4nPuXOIwgkNAJLb7th4haxG0ubAawbzzbs7lzWxhoMk3qOvfzI+aIWMaDSBe57oHdl4rnG12R0i0njugnuMSO5JG7Xc/N8ng0T48Eyo4vdb9b+mAfJTyI0LWubJjeHaIJ7ihalK+90SNCeiRxE3jwTKuS509KP4mkn5hAYoR9MdwB06uKjZGgk1mR0gWnQ2P+4Z96DdQBOUTwjdd2fulQvxTJO6J4h2ncbg965pGT0XZfVNwgdE6B8VvAxmOvPvB0VT2vs7m3S0ENdpwPyVzxJD7ZO7c+/J3ml9bBc40sdZ2nBA1sYiluW25Fd4miWkgiCCo2oAza0/JbWn5KCfg6D4aLWv8ABNuRNSNo4M/+xS99Ro+KWU39AfaOfY1NeSDQdoYW0RiKP95ijYJ6Bs89Md3mrXykbOCxP3LvJUnD7QY14Jdl1Kz7Q5QUauGrta4yaLhBaRfdKzq7a0ak9Q0UDFH2Q7R72pY8Jnif2Q/p/Alp9R+Sf8i6F2OHqyiwoU+PCgwqd8FV+wrdUuOu9xHVw4CcpHvXClxrYf3Nzn90cboPkMGDZT/kXycGKxDWu/ZiS7u06tPgkYmbZr2H9G2wm0qBquDC98GxJtfTTsTJRAwdQY1u60gBtgDb8kmxkc4GtyPUc+MqwY/cEuAt1jXhMwg2sDRvuudAeJsrSYikADZwfNV5hrcvstkGOs/NAVcQ1skC7jAGtsvNG7Z2gNyJhskx1D6XvhV47Q3nTGQ/3OBsPLvXbIUkuL2kKGTN55OZynLL4IR1SpVBdVLQ05NDQCevik2KrOFaXZb1gMoB9eKYurPqm30Yy1g6dSB0So2RtqFs7kj1a+gU+FpnMknhMx7oUv8Ah7mGR8vcuoMGw7zafJcqCqNBNMiOmd0ahg06yfms2hT329Cw+0J7wFDQwosXF08Gut4IipT6/f5lM2JaF1NwPQcOl2H0VFUw8GzMtflFwnAwMtBIBIyOvjqtHC8c+y6jQOxHisI6Mp1Bkkjsm8oeo4mJMOb4HgZ0KsFWmWXIJHehsXT3gSI65GnBQ0SmUTb9Pp7wETmODhmlbVZ9u4GaZI+r49nrgqw1LYxG1p4strHZKCTKVxHX6KsPI6l/8lQAvFekf+Wmq5TyKs/6O65G0KP8T6Y/5aZ+CGjkNqOxi+C55BPCLSrOzkZzdCo7nXOPNudBA/dNrJZhT0x2/FXuo2cPU66L/wAJVCnrRqR3LbPKMW7eo2zge9oSmiXSQRceEJmB7AdjfILikJgfa/CE70KfehVjxZQYJonOO5TYz6I/JQ4KJvPu+KavRWf3DEYQnJzT3x5rjEDpdwyjgOFlhPD1711iq2+Qf4WjMnIR9b/pB8hkVGoWuDhmDPgvoXkniS+kGvYGtAEFthBEgW4XC+e6VQhwI09Zr1zkRysa/DimXAVGWgxJi824j3hMlgtbLtisBSYCIN/CdPJefbX2x7WBloOwAeZjxTzHbUqGbkg5Tca3B9Zqn7S2W8uDtAQfjop5Mnh0LdvY5wcRJIgx2SCPf8UsaXOfLSbOnyJtr+QTLE0S6ZBMn6wgyMyDp2cVlPDOGQn3IXkGTh/JzTwgc24ufXemGzGw4AtntPD17kTs/C2kt7kVQwg35AKjnsf9HQfiMIHNygm41tGSU1aQyIB6j6zTznMh1JXtlkAEG49FEq7ByR0KOag71yOEAW0s7NG4Ws2Mj35ecd0pf+tjeiYdlIcB52W62I3TJMxoDJ7zACspmY12M3PgndDIPrQwtVC7WCOwDyQuD2hNhB+1ve9E1bXczP8AdJ8iMkewNHdiImD238Clb+i5wGfAe8d6nxJAGVuBm3ySypULc73njbWEOziLH0ASQbB4g9R6vWiodWkWOc06EjwK9CxI3mgi4zn58FSNvCK751g+ICCg0ArlwWSsJQhGU1Y/0d1GjaOHkTNRgHU7fbBVbpp3yJdG0cJ/MUvfUaoZCLvRPtB9pXym6aLh/wDU4f7SvPsE/ee08YXomHpez/od+FZtv0auL7WeRNHsB2N+CmNK1KwE717X6B1Bv4BQNPsh6ycUZh3teaQJADd4kw0WDCbkAE3tfiE9+xT9IrmLb0O88eJ0WtlYN1QndBMXO6C7yUmJ/ZjtPHiV1sHEMa52+RcWkMOv8ZHuKb/pKz+47fTix+I81GB6/wCl3VxbCbOHl8SuAh7D2ckKWhiSwyM9DeR2FRFalEQXTk3ykJD21nzdpYTGuY9w8etWvF15tBJB0HUPzXlWyMQ1mIoud9FtRjj2B7SfcF7G+gA4k9vaDdC0i3gXIRnAuf8Awjr+SJpbLDf+gmddwAsErxO1Gt+kY8Ep62X5WlthAwo4nxXTaRBsQe23vSX/ABsO+hceskdgtqgi4IPX70aYp0vgme4l1xBS3bDTuymz6wJlarYcPG6cjmpSFX2jzfE1wXS4GPXC8qelWBgAkaggNv8A0OvHWjNu8mXNJc0SOCrTcSWOuDPePJWZoy8kOX2WRm0jvQW7x6rdUwCmDazQ25t2fF1+4Ks4fGgOBJEHU5+JElG0sdJJHS6pLrdc/BE60gJh09IMdiiCXMkt1mZ8UvxWN0mDnB+Yt/0nTMS7dBI6BgE6jh3JDteiaTxaxnyuOzNBOVU9D8viuJ5GqDoJc0wTmJBE9SQcpGe0B4tn3wPcEzxLRuscDYmCB2CPdKB260Gmx2rTu92efrNMZUQkWFYsQhGU8025Jf6/B/zND+8xKWZppyV/1+E/maH9+muILEyvUpmN1wIOl1Y9lbfxLujNSBxbx7kG6n7U/aPHir9s1nQHYVnUauOuS2eUuZFInr8nFB021HtmHBu6em8ODYHB0X7BqmD/AKEdbv7hC423tItw9Oi0QXDecfaNtNm7u8WOBzkDROXbE3XGUyuY/GSA1uQ11KALOKYc1661wcPZWktFJtt7F5CIw+Nc3rHBadQJMALH4RwzC56OW/aGlGqHiQtkJVh6pYZ8U4BkApTWh8vZw3MSvUP8TfuMc4Dm3tBYQYIbGq8xITHCUn4k06fSduN5sNl27F90yMiCZjWEFLaH4rcM9FY07sgkh1wZSrG4OD0+l61Tzk9s7cw9NhOrozynr6wURjsAHAgCTl7kp4jS+rudspD+UnNkhtDeaDEzfhlGSaUNq03Wc003HIOt4HIqOnsxm9cAEHWbxkm7MCx/02h32h6hSl1oT+pvfwR0nxY5I9r4CFGzQ36JMaA3jsPBEMoQLmUU7R3RxUK8+5T4IsrEgS039cFfK5S3aGzxUidExPsDLjVSef08Maj9wAycoy75srbhNlupNDWgF/8AFrxXWD2a1lQOiIER3p3iN1zSdRl2jRdb2Kw4+CFNPHQSyozdkQRoQbGClu36Xs4zLXADrGh8CnuN9o3dNOHgiCJ4ie5Jtu1oa8i8OA8AJQJapFjI943v8Ff3fZEGbEZ8YHwQG2ans93PpC/WASfNd43H7xkm5kgDKT6HghqpmgQcxB7/AFKuGEK1ixYhCNNzTbkr/r8J/M0P79NKWpryW/1+E/maH9+mpIL9UYeeNvrFX/ZdPoNVKx7AK7rEHePCFfdjj2bOtZlvpGphX6WeO4mu1vOAn6zoEfxkqvVqxe6fXUnG3nHnKrdN9x75KG2bsx5qBgaXE3EZxxVvHpLZUvdPiRYbZznZ2RQ2XAurjs3kFi6hbFMsbqSQR25+CuOyf0XMF67t48G2ELvrI6sal9s802ds5u6A1sv8TPVxTTBcgsViCIoFo/eqdAf7rnuC9n2dsKjREU6bW9YAnxzTEBRKq3s55VPUo8D2t+hTGNIcwU3jUMfB8HgJdX5EYxljhqtuDS7L7Mr6NWkbn42LWR/g+WcRhHMMOa5p4OBB8CoaGLdSq0nMMOFRpHbIHxjvX0Rys2JTqNlzA6bGRp8CvKMZyANPGUHtO9QFRpeDm0NO93gxHG4S5rvTLHHcqpL/AEqe67dEwwbo7rE+MlbqVAFFhMVYk+jmoMVVDhwKYzQS+GQ4rBB5JFihqILbLnCYgh5BvGvUdVPXIJlLen2NSJWVAuatZBPqlcGqg5HOESvrSoaxkxOfxWi+yiqk8LTmil7Yul0Q15HjcrTHyYvxt1Ldd1s0Lhq+6+TkOPWpoFetDlrQWwDebzmqnyrDQwMmLy5WP9aY2829aqtbUcKrncDbuU7SIyLctFPbRDiQOPoqHEVbO7bdgyROKwpY6BKhxOCduyATxgEqxtMxnLT7AFi0trgTQTbksP8AP4T+Zof36aUFOeTVsdgx/wCzQP8Az01Jx6VtR5/WHD+Lq81eNk/sqfrRULaTHHEuAiJHDgF6BshvsWCL9azbh6Rp4aWmUPBcgXYnEVHvO7S33wNXQ436hPivUdi8m6VBvRY0OOZAA/M95R2EwQaAiyYRpddlXJk+JNQttCjD5cpmpkTtiH0bC2oMRUIjhqpWum6fNpvj+CGutm1pzV0sRtJ+yBPtvE7jekOicnaToDwSDEskHIhW7HYYVGOa4SCMiqMN6md03b9UnTqPwKo3LijU8Rqoa/AM+rzQdlAzJ0CQnlbS3i2HGddwx3awrkcIx1MznBDp1nOfkqBs/CimbnfJcZcbzBIAPYAE6Zb+R1ZeIfSxG9UDx9EjdJjWZb8fFHOKj50O7CPdoYXBlpLSl1tFnHaZqqFE5y6e9Rls+CH2TTMDpUzgYj16suKTFMynOXrqTJQi30L6tI3JyPqfchMRTAN005q3XEd49e5B1mTwkImL2I62GG9Ynd4SY8Fm6i6jelHAKPm/NKr2SuwGvhgSJAWjS3YIzRhpKQ4dEqaFVCZXsdgmOcXVWm/1mWPfa6VYrYbm0+db0makZt4EgaHj4wrnVwlkRsnZXN7xizwbHKDnLdZVvE3k6MzyIWHtP+DzBP8Akuz/AD2FNoGIw47+ep5Jrtr9Hr97ewxaWG+650EHgCcwg9iYGpQx2Fp1Glrv1mgb/f09fFTUtAxU16Z7bheTbGvNV4G+fcAjK2L3TARNeSYQGLwRaC5UKpGvjlIc0NtjcE5jNSUdoB4JlUjEYwreC2yWy0mDogVHPx5XaLfidrhgAB6RI8JunVCpvAFebvxO8ZmVYuT23fqONgIHiPzTMeRJic3j/p3I92xXDKTnkxuiVTMJy0qNcZEibfmFfK9Fr2lrgHNOYOS8y5Ycnq2Hqg0H0+ZfP02uLmkRIEHpC4IJ612fFTrnIHjXj04tbLnsrlhSqkNcdx3Xl4p6CvFdn8nwXGrXqvqQRDZ3KZdmAWNzAzTGl+lE4bEc2Rv0gIfe4dwZpbh5KzKuI5X/AHE3MXkcY1/4esuVIx1MhzgdCQVNiv0l0TRL8O19apFmRuif4nE6cBdV7YPKVuMaSTDz9NuV9e7rSs/wy14cNOtgu2q1QUnBjnAEgW4HMC0qs4TEFrhLrZQV6FyhDHYao6dyGG+gIHRtreBHWvL6ez6lQjnC4TE2EwRx0RcuKWhv0+VPY2ZjHNF78DprPcmuFxrakAm9414a8LoGjseky98rCTAEcF3SwvNP3mjek5TprHchdb6Z3Dg9yNP1fOM/UrDhrnu/JTtrANv1T2H8lO2jva5R6hdMhvILmNvB7fmphSMdnruRdTDRlee+xWV26j1x+YTNaFctgD8PrNo9eaErNgGNRbXtTCo+3Vn2cfhbtS3GVN0ZZ2mEJzYpDOkV29uSkpCStkXSH7HSujTaXFdtZ4LttOVNTpeHBMiHb0hGbLOKeVETaQkT3D59S7NWTA43PZ8FI6iTlrmfkuxSjJauPGoWkeZz53lrbJKLoEDJEYfBU6tegXtBLKtNzTqCKjSIPaFExtkVs5vtqX3jPxtTH6ERTVIvdNkm6H267dpQMyY7kU2qGDecbBVvau0TUdwaMh1Ly7fJnsMcur38IT1nXS3F1IyTcYZz3brGkk8Ev2/s59E7jo3iAYF88hPFTsst96AG4t7XMDiIe0uA13Q4tmesg+CYUcQQQ5puFXeVNTm8caf/AImMpf8A5aJjvJROExsq3jmeO2VuTpnpOzOXADQKrXSNWwZ7iUn5Q7d/WHgxusbZoOd8yfd4JBRxI1UpHAyj566IWBJ8kjePx3N0pH1WudHF0WHiQqTRwlMsJcSXy4uMi0Xy1nzVtxzhBtvQ2d3O/Zrlkq3vU6kgdBztDkbyIKd5FtNfhFTwkmqfy2OuTOxxhaVXFV6rWMdSPNMJG8926S3o+s1U9nl7qodTJY6bEGI79YRe2OiwMEuJzJ0AiGgHLIT2ZIvYuF3WF0STDeFs3d5juEngkZsv6NT/AAafi4lzd2+vYz5urVeDVqPext2gm0/vbotICko4hr6nNzBIhlrToHFTOdFMnU29dWiQH6Uq5OLjiU17+TCzeY78h5I6Xx/sMsfiqlM7sSRn+SnweMkR1ju0nssUZSArUhUP029F1u2D64LKGDBcD3W6z8lUcaejTjLznlsY4XC+QF8raT6zRbCAJBuZgx3wfBcU6O6IHu4CSPIrvcBAPfA7QZB1g+adoU2b50kb0RGYtnPv19yhrVYEdvr1xWqtT0OxLa1S1jr+eeiHYSfR3Vr+U/EeutKcbXvHHy+SkxOMFwL9nDtQLLm/f8kq7/A7HDfbDsNTG71/BbFKFw6sBfwAW99xsBPE/VA+J6goiXXQWXLGNbbJm5xw90olpCDw/VMcTqdSpXuhauLGoR5byvJrNX9PhExfeFI1sqCjSjtRjGpxTMDEXs39tS+8Z+NqHIRWzY52l94z8YUv0zl9yGO0seXmB9EZfNQ4PCuqvDRmfcoGmSrjyZwG6zfIu7yXmZjlXFHuctrFHL/gN2bs1tFsNz1OpKoHKA87tJrdOcY3uaQSvTCF45ytxBGJqkGDvugjtjNPzwpSSKXit1VU/wAFX5U4gVMdVc24L33nMbxgjqspcG0obCYXeqE8EzZQgpbrS0XMcaCGBStqELqkxSGkgVbHNGNxAc69jA+Pglm1NgB8uYQCcxmCeNsiitTxst1HEQtjSpHlOdY7bl6F+zdnPBHOw5rZvYnd4Eaxoi8MPqj6ImO/M+Xgp6uKhkGDK7wRbEkZdaGMETfL5G5fMyZI4N9Au1HfV4epSsC6Z4lwJJ/NDU6YnNPfbKSYTRxJpttcOzHEImttNjN12QN+sQhcQyYAN8h32CA22dBkLdw1QXKa2WMWao6TLZg+UVFwBDgN6YkxrfyRP6+wkCwEG1teC852nRPNUwP3Qe83+Ka4DAE02ubdwJHSFgA2GEOmxkk5aBL+nssryB3iNvUyXMad57YnvNrpRiMdUdb6vAJZVw/M1g8kb7/ptbkZ+sAcsk15xpgg2VPKqT0a/iubjkbw1AuCJobMvB08PipuaLWDdBJ6j3nPy6llGsMuncxdpF7q1h8dJbZkeV/iFu2o6SNswjASTDnCwAvFhoucR0nCmdbkZw0ZyfCy3iaoYCfdq53HrOSlwWF3QS76b7u+A7B5q3MpdIy7y1fdPZpzY7vJZRpkmV3WbeETSpWnRNSK7ezW5Hap2sAC5pMkqYslEcvRE0SUXs8e2pfeM/GFA61gptnD2tL7xn4wpfpnT7Q12Dsg1XS6zB7+oK70wAIGQVa2DtprgNDwViZUByXmcOTjXZ6ry3Trv0bxNcMaXOsGgk9gXinKLaHPValQiN42HAaDwXqfLCvu4SpfOB4kLyenh+cdJ+iLjrTM2Tkxnh4/0uvycbLwe6J1OaPGGlTsowpGNSGac69ETKEKTm0XSg5rh1lEnXLSFXNCT2+Vlrm5U25JPeuajSGrZxvaR5LPGrYDiDJjv+SLps9mOu/ihyySUwdSsBwEeCcit8C2pT6lwykjHsXIYiF7MpU5eDo0T7oHvKXbTozPrNOsMyGuPEx4fmg8TTkt+238QXNEtgm0sFpoLeFh5JrsajDIXGMpSSj8BRgBckTNdlI2m2cRVJzDiB2DII3ZLC57WkGJvlEC6nxWFmvVd/H8AmOy8JG8/hYe5UlPO+z0dZPpePy/oHQDdQVq0DOy6xFQAIE0HOgXvor+zy+uzvA0ecfvuyaeiOvj64ppUsF1hsOGNAGmvE6lRYgyYRIGiOjSkop40W6LYHrJSBiYgDeHZme75rmvWiwUtZ4a2BogaALnLgmFtZZSbPHtqX3jPxhcVF3s/wDbUp/8jPxtUv0yF7Qnw+Mcwy2xVr2Zyjq7v1fA/NYsXlbPeuVU9iflFtipiHim89ADe3W2BPXxQlNgWLF0kSklpHTly5yxYmBET65CGfi3cVixCRTZNgahIeTp8lLiTcdfwWli0cP2owPM/cZFhqIJB6/K6KeM+0LFitSZ9+gWp68Vw+yxYmorfIYwezb2T8UG5s1Kf2x5SsWKSX7CcTn3jzRtMWHcsWKQZ9lfr/tKn2z5BMadmMA1v3xKxYqeL9xm55n+Wj+P+gX6ToKPwDBJOosFixWkYfyG1RYIFjZcsWJqAr2Hbq7w7bHqWLEXwQvYFjH3I4KfANt3rFi75OO3mT3fNawbvb0vvWfjasWKa9M6faP/2Q=="/>
          <p:cNvSpPr>
            <a:spLocks noChangeAspect="1" noChangeArrowheads="1"/>
          </p:cNvSpPr>
          <p:nvPr/>
        </p:nvSpPr>
        <p:spPr bwMode="auto">
          <a:xfrm>
            <a:off x="63500" y="-836613"/>
            <a:ext cx="2286000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57" name="AutoShape 5" descr="data:image/jpeg;base64,/9j/4AAQSkZJRgABAQAAAQABAAD/2wCEAAkGBhQSERQUExQVFRQVFxoXGBgVFxQXGBsVFRUVFxQXGBQXHCYeFxwkGhcVHy8gJCcpLCwsFx4xNTAqNSYrLCkBCQoKDgwOGg8PGikeHxwsLCwpKSksKSkpLCksKSkpKSkpKSksKSkpKSwpLCkpKSwpLCksKSwpKSwpKSkpKSwsKf/AABEIALQA8AMBIgACEQEDEQH/xAAcAAACAgMBAQAAAAAAAAAAAAAEBQMGAAECBwj/xABFEAABAwIDAwkEBggGAgMAAAABAAIRAyEEMUEFElEGEyJhcYGRsfAjocHRMkJyc7LhBxQzUmJ0grMVJDSio/FTZCVjkv/EABoBAAIDAQEAAAAAAAAAAAAAAAIDAQQFAAb/xAAsEQADAAICAgEDAwIHAAAAAAAAAQIDERIhBDFBEzJRIjOBYeEFNEJxkbHR/9oADAMBAAIRAxEAPwDvZL/aN7R5qyctR/kMT9gHwIVZ2ZaoO7zVn5XmcDivulm396NWf22eabSvT/qKTuCb429P+r4JU/16KeKoXY0LjCqXHKLDJvwV39wW3Mdo8/Wq3ix03/aOUceox4GFzCm2h+1f26zN+0A+4IUECELmF2VoBSQcFqc7A5O1K7uiBFrnITr7vf1IrYWwqtQgbpb0rlzSRoQYy1zkK/UcHzLZETYWiABYNbaze3inRG+2C3oS7M5HUKB9o41amQ6PRB0galOMTUYw9IwBkALgDg0ZdqOr1GtEES4khoHE5xw4TZKsW2Tuta1v7xEHTjqcuxWF6EU2zBNeTPs5gRl4nPuXOIwgkNAJLb7th4haxG0ubAawbzzbs7lzWxhoMk3qOvfzI+aIWMaDSBe57oHdl4rnG12R0i0njugnuMSO5JG7Xc/N8ng0T48Eyo4vdb9b+mAfJTyI0LWubJjeHaIJ7ihalK+90SNCeiRxE3jwTKuS509KP4mkn5hAYoR9MdwB06uKjZGgk1mR0gWnQ2P+4Z96DdQBOUTwjdd2fulQvxTJO6J4h2ncbg965pGT0XZfVNwgdE6B8VvAxmOvPvB0VT2vs7m3S0ENdpwPyVzxJD7ZO7c+/J3ml9bBc40sdZ2nBA1sYiluW25Fd4miWkgiCCo2oAza0/JbWn5KCfg6D4aLWv8ABNuRNSNo4M/+xS99Ro+KWU39AfaOfY1NeSDQdoYW0RiKP95ijYJ6Bs89Md3mrXykbOCxP3LvJUnD7QY14Jdl1Kz7Q5QUauGrta4yaLhBaRfdKzq7a0ak9Q0UDFH2Q7R72pY8Jnif2Q/p/Alp9R+Sf8i6F2OHqyiwoU+PCgwqd8FV+wrdUuOu9xHVw4CcpHvXClxrYf3Nzn90cboPkMGDZT/kXycGKxDWu/ZiS7u06tPgkYmbZr2H9G2wm0qBquDC98GxJtfTTsTJRAwdQY1u60gBtgDb8kmxkc4GtyPUc+MqwY/cEuAt1jXhMwg2sDRvuudAeJsrSYikADZwfNV5hrcvstkGOs/NAVcQ1skC7jAGtsvNG7Z2gNyJhskx1D6XvhV47Q3nTGQ/3OBsPLvXbIUkuL2kKGTN55OZynLL4IR1SpVBdVLQ05NDQCevik2KrOFaXZb1gMoB9eKYurPqm30Yy1g6dSB0So2RtqFs7kj1a+gU+FpnMknhMx7oUv8Ah7mGR8vcuoMGw7zafJcqCqNBNMiOmd0ahg06yfms2hT329Cw+0J7wFDQwosXF08Gut4IipT6/f5lM2JaF1NwPQcOl2H0VFUw8GzMtflFwnAwMtBIBIyOvjqtHC8c+y6jQOxHisI6Mp1Bkkjsm8oeo4mJMOb4HgZ0KsFWmWXIJHehsXT3gSI65GnBQ0SmUTb9Pp7wETmODhmlbVZ9u4GaZI+r49nrgqw1LYxG1p4strHZKCTKVxHX6KsPI6l/8lQAvFekf+Wmq5TyKs/6O65G0KP8T6Y/5aZ+CGjkNqOxi+C55BPCLSrOzkZzdCo7nXOPNudBA/dNrJZhT0x2/FXuo2cPU66L/wAJVCnrRqR3LbPKMW7eo2zge9oSmiXSQRceEJmB7AdjfILikJgfa/CE70KfehVjxZQYJonOO5TYz6I/JQ4KJvPu+KavRWf3DEYQnJzT3x5rjEDpdwyjgOFlhPD1711iq2+Qf4WjMnIR9b/pB8hkVGoWuDhmDPgvoXkniS+kGvYGtAEFthBEgW4XC+e6VQhwI09Zr1zkRysa/DimXAVGWgxJi824j3hMlgtbLtisBSYCIN/CdPJefbX2x7WBloOwAeZjxTzHbUqGbkg5Tca3B9Zqn7S2W8uDtAQfjop5Mnh0LdvY5wcRJIgx2SCPf8UsaXOfLSbOnyJtr+QTLE0S6ZBMn6wgyMyDp2cVlPDOGQn3IXkGTh/JzTwgc24ufXemGzGw4AtntPD17kTs/C2kt7kVQwg35AKjnsf9HQfiMIHNygm41tGSU1aQyIB6j6zTznMh1JXtlkAEG49FEq7ByR0KOag71yOEAW0s7NG4Ws2Mj35ecd0pf+tjeiYdlIcB52W62I3TJMxoDJ7zACspmY12M3PgndDIPrQwtVC7WCOwDyQuD2hNhB+1ve9E1bXczP8AdJ8iMkewNHdiImD238Clb+i5wGfAe8d6nxJAGVuBm3ySypULc73njbWEOziLH0ASQbB4g9R6vWiodWkWOc06EjwK9CxI3mgi4zn58FSNvCK751g+ICCg0ArlwWSsJQhGU1Y/0d1GjaOHkTNRgHU7fbBVbpp3yJdG0cJ/MUvfUaoZCLvRPtB9pXym6aLh/wDU4f7SvPsE/ee08YXomHpez/od+FZtv0auL7WeRNHsB2N+CmNK1KwE717X6B1Bv4BQNPsh6ycUZh3teaQJADd4kw0WDCbkAE3tfiE9+xT9IrmLb0O88eJ0WtlYN1QndBMXO6C7yUmJ/ZjtPHiV1sHEMa52+RcWkMOv8ZHuKb/pKz+47fTix+I81GB6/wCl3VxbCbOHl8SuAh7D2ckKWhiSwyM9DeR2FRFalEQXTk3ykJD21nzdpYTGuY9w8etWvF15tBJB0HUPzXlWyMQ1mIoud9FtRjj2B7SfcF7G+gA4k9vaDdC0i3gXIRnAuf8Awjr+SJpbLDf+gmddwAsErxO1Gt+kY8Ep62X5WlthAwo4nxXTaRBsQe23vSX/ABsO+hceskdgtqgi4IPX70aYp0vgme4l1xBS3bDTuymz6wJlarYcPG6cjmpSFX2jzfE1wXS4GPXC8qelWBgAkaggNv8A0OvHWjNu8mXNJc0SOCrTcSWOuDPePJWZoy8kOX2WRm0jvQW7x6rdUwCmDazQ25t2fF1+4Ks4fGgOBJEHU5+JElG0sdJJHS6pLrdc/BE60gJh09IMdiiCXMkt1mZ8UvxWN0mDnB+Yt/0nTMS7dBI6BgE6jh3JDteiaTxaxnyuOzNBOVU9D8viuJ5GqDoJc0wTmJBE9SQcpGe0B4tn3wPcEzxLRuscDYmCB2CPdKB260Gmx2rTu92efrNMZUQkWFYsQhGU8025Jf6/B/zND+8xKWZppyV/1+E/maH9+muILEyvUpmN1wIOl1Y9lbfxLujNSBxbx7kG6n7U/aPHir9s1nQHYVnUauOuS2eUuZFInr8nFB021HtmHBu6em8ODYHB0X7BqmD/AKEdbv7hC423tItw9Oi0QXDecfaNtNm7u8WOBzkDROXbE3XGUyuY/GSA1uQ11KALOKYc1661wcPZWktFJtt7F5CIw+Nc3rHBadQJMALH4RwzC56OW/aGlGqHiQtkJVh6pYZ8U4BkApTWh8vZw3MSvUP8TfuMc4Dm3tBYQYIbGq8xITHCUn4k06fSduN5sNl27F90yMiCZjWEFLaH4rcM9FY07sgkh1wZSrG4OD0+l61Tzk9s7cw9NhOrozynr6wURjsAHAgCTl7kp4jS+rudspD+UnNkhtDeaDEzfhlGSaUNq03Wc003HIOt4HIqOnsxm9cAEHWbxkm7MCx/02h32h6hSl1oT+pvfwR0nxY5I9r4CFGzQ36JMaA3jsPBEMoQLmUU7R3RxUK8+5T4IsrEgS039cFfK5S3aGzxUidExPsDLjVSef08Maj9wAycoy75srbhNlupNDWgF/8AFrxXWD2a1lQOiIER3p3iN1zSdRl2jRdb2Kw4+CFNPHQSyozdkQRoQbGClu36Xs4zLXADrGh8CnuN9o3dNOHgiCJ4ie5Jtu1oa8i8OA8AJQJapFjI943v8Ff3fZEGbEZ8YHwQG2ans93PpC/WASfNd43H7xkm5kgDKT6HghqpmgQcxB7/AFKuGEK1ixYhCNNzTbkr/r8J/M0P79NKWpryW/1+E/maH9+mpIL9UYeeNvrFX/ZdPoNVKx7AK7rEHePCFfdjj2bOtZlvpGphX6WeO4mu1vOAn6zoEfxkqvVqxe6fXUnG3nHnKrdN9x75KG2bsx5qBgaXE3EZxxVvHpLZUvdPiRYbZznZ2RQ2XAurjs3kFi6hbFMsbqSQR25+CuOyf0XMF67t48G2ELvrI6sal9s802ds5u6A1sv8TPVxTTBcgsViCIoFo/eqdAf7rnuC9n2dsKjREU6bW9YAnxzTEBRKq3s55VPUo8D2t+hTGNIcwU3jUMfB8HgJdX5EYxljhqtuDS7L7Mr6NWkbn42LWR/g+WcRhHMMOa5p4OBB8CoaGLdSq0nMMOFRpHbIHxjvX0Rys2JTqNlzA6bGRp8CvKMZyANPGUHtO9QFRpeDm0NO93gxHG4S5rvTLHHcqpL/AEqe67dEwwbo7rE+MlbqVAFFhMVYk+jmoMVVDhwKYzQS+GQ4rBB5JFihqILbLnCYgh5BvGvUdVPXIJlLen2NSJWVAuatZBPqlcGqg5HOESvrSoaxkxOfxWi+yiqk8LTmil7Yul0Q15HjcrTHyYvxt1Ldd1s0Lhq+6+TkOPWpoFetDlrQWwDebzmqnyrDQwMmLy5WP9aY2829aqtbUcKrncDbuU7SIyLctFPbRDiQOPoqHEVbO7bdgyROKwpY6BKhxOCduyATxgEqxtMxnLT7AFi0trgTQTbksP8AP4T+Zof36aUFOeTVsdgx/wCzQP8Az01Jx6VtR5/WHD+Lq81eNk/sqfrRULaTHHEuAiJHDgF6BshvsWCL9azbh6Rp4aWmUPBcgXYnEVHvO7S33wNXQ436hPivUdi8m6VBvRY0OOZAA/M95R2EwQaAiyYRpddlXJk+JNQttCjD5cpmpkTtiH0bC2oMRUIjhqpWum6fNpvj+CGutm1pzV0sRtJ+yBPtvE7jekOicnaToDwSDEskHIhW7HYYVGOa4SCMiqMN6md03b9UnTqPwKo3LijU8Rqoa/AM+rzQdlAzJ0CQnlbS3i2HGddwx3awrkcIx1MznBDp1nOfkqBs/CimbnfJcZcbzBIAPYAE6Zb+R1ZeIfSxG9UDx9EjdJjWZb8fFHOKj50O7CPdoYXBlpLSl1tFnHaZqqFE5y6e9Rls+CH2TTMDpUzgYj16suKTFMynOXrqTJQi30L6tI3JyPqfchMRTAN005q3XEd49e5B1mTwkImL2I62GG9Ynd4SY8Fm6i6jelHAKPm/NKr2SuwGvhgSJAWjS3YIzRhpKQ4dEqaFVCZXsdgmOcXVWm/1mWPfa6VYrYbm0+db0makZt4EgaHj4wrnVwlkRsnZXN7xizwbHKDnLdZVvE3k6MzyIWHtP+DzBP8Akuz/AD2FNoGIw47+ep5Jrtr9Hr97ewxaWG+650EHgCcwg9iYGpQx2Fp1Glrv1mgb/f09fFTUtAxU16Z7bheTbGvNV4G+fcAjK2L3TARNeSYQGLwRaC5UKpGvjlIc0NtjcE5jNSUdoB4JlUjEYwreC2yWy0mDogVHPx5XaLfidrhgAB6RI8JunVCpvAFebvxO8ZmVYuT23fqONgIHiPzTMeRJic3j/p3I92xXDKTnkxuiVTMJy0qNcZEibfmFfK9Fr2lrgHNOYOS8y5Ycnq2Hqg0H0+ZfP02uLmkRIEHpC4IJ612fFTrnIHjXj04tbLnsrlhSqkNcdx3Xl4p6CvFdn8nwXGrXqvqQRDZ3KZdmAWNzAzTGl+lE4bEc2Rv0gIfe4dwZpbh5KzKuI5X/AHE3MXkcY1/4esuVIx1MhzgdCQVNiv0l0TRL8O19apFmRuif4nE6cBdV7YPKVuMaSTDz9NuV9e7rSs/wy14cNOtgu2q1QUnBjnAEgW4HMC0qs4TEFrhLrZQV6FyhDHYao6dyGG+gIHRtreBHWvL6ez6lQjnC4TE2EwRx0RcuKWhv0+VPY2ZjHNF78DprPcmuFxrakAm9414a8LoGjseky98rCTAEcF3SwvNP3mjek5TprHchdb6Z3Dg9yNP1fOM/UrDhrnu/JTtrANv1T2H8lO2jva5R6hdMhvILmNvB7fmphSMdnruRdTDRlee+xWV26j1x+YTNaFctgD8PrNo9eaErNgGNRbXtTCo+3Vn2cfhbtS3GVN0ZZ2mEJzYpDOkV29uSkpCStkXSH7HSujTaXFdtZ4LttOVNTpeHBMiHb0hGbLOKeVETaQkT3D59S7NWTA43PZ8FI6iTlrmfkuxSjJauPGoWkeZz53lrbJKLoEDJEYfBU6tegXtBLKtNzTqCKjSIPaFExtkVs5vtqX3jPxtTH6ERTVIvdNkm6H267dpQMyY7kU2qGDecbBVvau0TUdwaMh1Ly7fJnsMcur38IT1nXS3F1IyTcYZz3brGkk8Ev2/s59E7jo3iAYF88hPFTsst96AG4t7XMDiIe0uA13Q4tmesg+CYUcQQQ5puFXeVNTm8caf/AImMpf8A5aJjvJROExsq3jmeO2VuTpnpOzOXADQKrXSNWwZ7iUn5Q7d/WHgxusbZoOd8yfd4JBRxI1UpHAyj566IWBJ8kjePx3N0pH1WudHF0WHiQqTRwlMsJcSXy4uMi0Xy1nzVtxzhBtvQ2d3O/Zrlkq3vU6kgdBztDkbyIKd5FtNfhFTwkmqfy2OuTOxxhaVXFV6rWMdSPNMJG8926S3o+s1U9nl7qodTJY6bEGI79YRe2OiwMEuJzJ0AiGgHLIT2ZIvYuF3WF0STDeFs3d5juEngkZsv6NT/AAafi4lzd2+vYz5urVeDVqPext2gm0/vbotICko4hr6nNzBIhlrToHFTOdFMnU29dWiQH6Uq5OLjiU17+TCzeY78h5I6Xx/sMsfiqlM7sSRn+SnweMkR1ju0nssUZSArUhUP029F1u2D64LKGDBcD3W6z8lUcaejTjLznlsY4XC+QF8raT6zRbCAJBuZgx3wfBcU6O6IHu4CSPIrvcBAPfA7QZB1g+adoU2b50kb0RGYtnPv19yhrVYEdvr1xWqtT0OxLa1S1jr+eeiHYSfR3Vr+U/EeutKcbXvHHy+SkxOMFwL9nDtQLLm/f8kq7/A7HDfbDsNTG71/BbFKFw6sBfwAW99xsBPE/VA+J6goiXXQWXLGNbbJm5xw90olpCDw/VMcTqdSpXuhauLGoR5byvJrNX9PhExfeFI1sqCjSjtRjGpxTMDEXs39tS+8Z+NqHIRWzY52l94z8YUv0zl9yGO0seXmB9EZfNQ4PCuqvDRmfcoGmSrjyZwG6zfIu7yXmZjlXFHuctrFHL/gN2bs1tFsNz1OpKoHKA87tJrdOcY3uaQSvTCF45ytxBGJqkGDvugjtjNPzwpSSKXit1VU/wAFX5U4gVMdVc24L33nMbxgjqspcG0obCYXeqE8EzZQgpbrS0XMcaCGBStqELqkxSGkgVbHNGNxAc69jA+Pglm1NgB8uYQCcxmCeNsiitTxst1HEQtjSpHlOdY7bl6F+zdnPBHOw5rZvYnd4Eaxoi8MPqj6ImO/M+Xgp6uKhkGDK7wRbEkZdaGMETfL5G5fMyZI4N9Au1HfV4epSsC6Z4lwJJ/NDU6YnNPfbKSYTRxJpttcOzHEImttNjN12QN+sQhcQyYAN8h32CA22dBkLdw1QXKa2WMWao6TLZg+UVFwBDgN6YkxrfyRP6+wkCwEG1teC852nRPNUwP3Qe83+Ka4DAE02ubdwJHSFgA2GEOmxkk5aBL+nssryB3iNvUyXMad57YnvNrpRiMdUdb6vAJZVw/M1g8kb7/ptbkZ+sAcsk15xpgg2VPKqT0a/iubjkbw1AuCJobMvB08PipuaLWDdBJ6j3nPy6llGsMuncxdpF7q1h8dJbZkeV/iFu2o6SNswjASTDnCwAvFhoucR0nCmdbkZw0ZyfCy3iaoYCfdq53HrOSlwWF3QS76b7u+A7B5q3MpdIy7y1fdPZpzY7vJZRpkmV3WbeETSpWnRNSK7ezW5Hap2sAC5pMkqYslEcvRE0SUXs8e2pfeM/GFA61gptnD2tL7xn4wpfpnT7Q12Dsg1XS6zB7+oK70wAIGQVa2DtprgNDwViZUByXmcOTjXZ6ry3Trv0bxNcMaXOsGgk9gXinKLaHPValQiN42HAaDwXqfLCvu4SpfOB4kLyenh+cdJ+iLjrTM2Tkxnh4/0uvycbLwe6J1OaPGGlTsowpGNSGac69ETKEKTm0XSg5rh1lEnXLSFXNCT2+Vlrm5U25JPeuajSGrZxvaR5LPGrYDiDJjv+SLps9mOu/ihyySUwdSsBwEeCcit8C2pT6lwykjHsXIYiF7MpU5eDo0T7oHvKXbTozPrNOsMyGuPEx4fmg8TTkt+238QXNEtgm0sFpoLeFh5JrsajDIXGMpSSj8BRgBckTNdlI2m2cRVJzDiB2DII3ZLC57WkGJvlEC6nxWFmvVd/H8AmOy8JG8/hYe5UlPO+z0dZPpePy/oHQDdQVq0DOy6xFQAIE0HOgXvor+zy+uzvA0ecfvuyaeiOvj64ppUsF1hsOGNAGmvE6lRYgyYRIGiOjSkop40W6LYHrJSBiYgDeHZme75rmvWiwUtZ4a2BogaALnLgmFtZZSbPHtqX3jPxhcVF3s/wDbUp/8jPxtUv0yF7Qnw+Mcwy2xVr2Zyjq7v1fA/NYsXlbPeuVU9iflFtipiHim89ADe3W2BPXxQlNgWLF0kSklpHTly5yxYmBET65CGfi3cVixCRTZNgahIeTp8lLiTcdfwWli0cP2owPM/cZFhqIJB6/K6KeM+0LFitSZ9+gWp68Vw+yxYmorfIYwezb2T8UG5s1Kf2x5SsWKSX7CcTn3jzRtMWHcsWKQZ9lfr/tKn2z5BMadmMA1v3xKxYqeL9xm55n+Wj+P+gX6ToKPwDBJOosFixWkYfyG1RYIFjZcsWJqAr2Hbq7w7bHqWLEXwQvYFjH3I4KfANt3rFi75OO3mT3fNawbvb0vvWfjasWKa9M6faP/2Q=="/>
          <p:cNvSpPr>
            <a:spLocks noChangeAspect="1" noChangeArrowheads="1"/>
          </p:cNvSpPr>
          <p:nvPr/>
        </p:nvSpPr>
        <p:spPr bwMode="auto">
          <a:xfrm>
            <a:off x="63500" y="-836613"/>
            <a:ext cx="2286000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559" name="AutoShape 7" descr="data:image/jpeg;base64,/9j/4AAQSkZJRgABAQAAAQABAAD/2wCEAAkGBhQSERQUExQVFRQVFxoXGBgVFxQXGBsVFRUVFxQXGBQXHCYeFxwkGhcVHy8gJCcpLCwsFx4xNTAqNSYrLCkBCQoKDgwOGg8PGikeHxwsLCwpKSksKSkpLCksKSkpKSkpKSksKSkpKSwpLCkpKSwpLCksKSwpKSwpKSkpKSwsKf/AABEIALQA8AMBIgACEQEDEQH/xAAcAAACAgMBAQAAAAAAAAAAAAAEBQMGAAECBwj/xABFEAABAwIDAwkEBggGAgMAAAABAAIRAyEEMUEFElEGEyJhcYGRsfAjocHRMkJyc7LhBxQzUmJ0grMVJDSio/FTZCVjkv/EABoBAAIDAQEAAAAAAAAAAAAAAAIDAQQFAAb/xAAsEQADAAICAgEDAwIHAAAAAAAAAQIDERIhBDFBEzJRIjOBYeEFNEJxkbHR/9oADAMBAAIRAxEAPwDvZL/aN7R5qyctR/kMT9gHwIVZ2ZaoO7zVn5XmcDivulm396NWf22eabSvT/qKTuCb429P+r4JU/16KeKoXY0LjCqXHKLDJvwV39wW3Mdo8/Wq3ix03/aOUceox4GFzCm2h+1f26zN+0A+4IUECELmF2VoBSQcFqc7A5O1K7uiBFrnITr7vf1IrYWwqtQgbpb0rlzSRoQYy1zkK/UcHzLZETYWiABYNbaze3inRG+2C3oS7M5HUKB9o41amQ6PRB0galOMTUYw9IwBkALgDg0ZdqOr1GtEES4khoHE5xw4TZKsW2Tuta1v7xEHTjqcuxWF6EU2zBNeTPs5gRl4nPuXOIwgkNAJLb7th4haxG0ubAawbzzbs7lzWxhoMk3qOvfzI+aIWMaDSBe57oHdl4rnG12R0i0njugnuMSO5JG7Xc/N8ng0T48Eyo4vdb9b+mAfJTyI0LWubJjeHaIJ7ihalK+90SNCeiRxE3jwTKuS509KP4mkn5hAYoR9MdwB06uKjZGgk1mR0gWnQ2P+4Z96DdQBOUTwjdd2fulQvxTJO6J4h2ncbg965pGT0XZfVNwgdE6B8VvAxmOvPvB0VT2vs7m3S0ENdpwPyVzxJD7ZO7c+/J3ml9bBc40sdZ2nBA1sYiluW25Fd4miWkgiCCo2oAza0/JbWn5KCfg6D4aLWv8ABNuRNSNo4M/+xS99Ro+KWU39AfaOfY1NeSDQdoYW0RiKP95ijYJ6Bs89Md3mrXykbOCxP3LvJUnD7QY14Jdl1Kz7Q5QUauGrta4yaLhBaRfdKzq7a0ak9Q0UDFH2Q7R72pY8Jnif2Q/p/Alp9R+Sf8i6F2OHqyiwoU+PCgwqd8FV+wrdUuOu9xHVw4CcpHvXClxrYf3Nzn90cboPkMGDZT/kXycGKxDWu/ZiS7u06tPgkYmbZr2H9G2wm0qBquDC98GxJtfTTsTJRAwdQY1u60gBtgDb8kmxkc4GtyPUc+MqwY/cEuAt1jXhMwg2sDRvuudAeJsrSYikADZwfNV5hrcvstkGOs/NAVcQ1skC7jAGtsvNG7Z2gNyJhskx1D6XvhV47Q3nTGQ/3OBsPLvXbIUkuL2kKGTN55OZynLL4IR1SpVBdVLQ05NDQCevik2KrOFaXZb1gMoB9eKYurPqm30Yy1g6dSB0So2RtqFs7kj1a+gU+FpnMknhMx7oUv8Ah7mGR8vcuoMGw7zafJcqCqNBNMiOmd0ahg06yfms2hT329Cw+0J7wFDQwosXF08Gut4IipT6/f5lM2JaF1NwPQcOl2H0VFUw8GzMtflFwnAwMtBIBIyOvjqtHC8c+y6jQOxHisI6Mp1Bkkjsm8oeo4mJMOb4HgZ0KsFWmWXIJHehsXT3gSI65GnBQ0SmUTb9Pp7wETmODhmlbVZ9u4GaZI+r49nrgqw1LYxG1p4strHZKCTKVxHX6KsPI6l/8lQAvFekf+Wmq5TyKs/6O65G0KP8T6Y/5aZ+CGjkNqOxi+C55BPCLSrOzkZzdCo7nXOPNudBA/dNrJZhT0x2/FXuo2cPU66L/wAJVCnrRqR3LbPKMW7eo2zge9oSmiXSQRceEJmB7AdjfILikJgfa/CE70KfehVjxZQYJonOO5TYz6I/JQ4KJvPu+KavRWf3DEYQnJzT3x5rjEDpdwyjgOFlhPD1711iq2+Qf4WjMnIR9b/pB8hkVGoWuDhmDPgvoXkniS+kGvYGtAEFthBEgW4XC+e6VQhwI09Zr1zkRysa/DimXAVGWgxJi824j3hMlgtbLtisBSYCIN/CdPJefbX2x7WBloOwAeZjxTzHbUqGbkg5Tca3B9Zqn7S2W8uDtAQfjop5Mnh0LdvY5wcRJIgx2SCPf8UsaXOfLSbOnyJtr+QTLE0S6ZBMn6wgyMyDp2cVlPDOGQn3IXkGTh/JzTwgc24ufXemGzGw4AtntPD17kTs/C2kt7kVQwg35AKjnsf9HQfiMIHNygm41tGSU1aQyIB6j6zTznMh1JXtlkAEG49FEq7ByR0KOag71yOEAW0s7NG4Ws2Mj35ecd0pf+tjeiYdlIcB52W62I3TJMxoDJ7zACspmY12M3PgndDIPrQwtVC7WCOwDyQuD2hNhB+1ve9E1bXczP8AdJ8iMkewNHdiImD238Clb+i5wGfAe8d6nxJAGVuBm3ySypULc73njbWEOziLH0ASQbB4g9R6vWiodWkWOc06EjwK9CxI3mgi4zn58FSNvCK751g+ICCg0ArlwWSsJQhGU1Y/0d1GjaOHkTNRgHU7fbBVbpp3yJdG0cJ/MUvfUaoZCLvRPtB9pXym6aLh/wDU4f7SvPsE/ee08YXomHpez/od+FZtv0auL7WeRNHsB2N+CmNK1KwE717X6B1Bv4BQNPsh6ycUZh3teaQJADd4kw0WDCbkAE3tfiE9+xT9IrmLb0O88eJ0WtlYN1QndBMXO6C7yUmJ/ZjtPHiV1sHEMa52+RcWkMOv8ZHuKb/pKz+47fTix+I81GB6/wCl3VxbCbOHl8SuAh7D2ckKWhiSwyM9DeR2FRFalEQXTk3ykJD21nzdpYTGuY9w8etWvF15tBJB0HUPzXlWyMQ1mIoud9FtRjj2B7SfcF7G+gA4k9vaDdC0i3gXIRnAuf8Awjr+SJpbLDf+gmddwAsErxO1Gt+kY8Ep62X5WlthAwo4nxXTaRBsQe23vSX/ABsO+hceskdgtqgi4IPX70aYp0vgme4l1xBS3bDTuymz6wJlarYcPG6cjmpSFX2jzfE1wXS4GPXC8qelWBgAkaggNv8A0OvHWjNu8mXNJc0SOCrTcSWOuDPePJWZoy8kOX2WRm0jvQW7x6rdUwCmDazQ25t2fF1+4Ks4fGgOBJEHU5+JElG0sdJJHS6pLrdc/BE60gJh09IMdiiCXMkt1mZ8UvxWN0mDnB+Yt/0nTMS7dBI6BgE6jh3JDteiaTxaxnyuOzNBOVU9D8viuJ5GqDoJc0wTmJBE9SQcpGe0B4tn3wPcEzxLRuscDYmCB2CPdKB260Gmx2rTu92efrNMZUQkWFYsQhGU8025Jf6/B/zND+8xKWZppyV/1+E/maH9+muILEyvUpmN1wIOl1Y9lbfxLujNSBxbx7kG6n7U/aPHir9s1nQHYVnUauOuS2eUuZFInr8nFB021HtmHBu6em8ODYHB0X7BqmD/AKEdbv7hC423tItw9Oi0QXDecfaNtNm7u8WOBzkDROXbE3XGUyuY/GSA1uQ11KALOKYc1661wcPZWktFJtt7F5CIw+Nc3rHBadQJMALH4RwzC56OW/aGlGqHiQtkJVh6pYZ8U4BkApTWh8vZw3MSvUP8TfuMc4Dm3tBYQYIbGq8xITHCUn4k06fSduN5sNl27F90yMiCZjWEFLaH4rcM9FY07sgkh1wZSrG4OD0+l61Tzk9s7cw9NhOrozynr6wURjsAHAgCTl7kp4jS+rudspD+UnNkhtDeaDEzfhlGSaUNq03Wc003HIOt4HIqOnsxm9cAEHWbxkm7MCx/02h32h6hSl1oT+pvfwR0nxY5I9r4CFGzQ36JMaA3jsPBEMoQLmUU7R3RxUK8+5T4IsrEgS039cFfK5S3aGzxUidExPsDLjVSef08Maj9wAycoy75srbhNlupNDWgF/8AFrxXWD2a1lQOiIER3p3iN1zSdRl2jRdb2Kw4+CFNPHQSyozdkQRoQbGClu36Xs4zLXADrGh8CnuN9o3dNOHgiCJ4ie5Jtu1oa8i8OA8AJQJapFjI943v8Ff3fZEGbEZ8YHwQG2ans93PpC/WASfNd43H7xkm5kgDKT6HghqpmgQcxB7/AFKuGEK1ixYhCNNzTbkr/r8J/M0P79NKWpryW/1+E/maH9+mpIL9UYeeNvrFX/ZdPoNVKx7AK7rEHePCFfdjj2bOtZlvpGphX6WeO4mu1vOAn6zoEfxkqvVqxe6fXUnG3nHnKrdN9x75KG2bsx5qBgaXE3EZxxVvHpLZUvdPiRYbZznZ2RQ2XAurjs3kFi6hbFMsbqSQR25+CuOyf0XMF67t48G2ELvrI6sal9s802ds5u6A1sv8TPVxTTBcgsViCIoFo/eqdAf7rnuC9n2dsKjREU6bW9YAnxzTEBRKq3s55VPUo8D2t+hTGNIcwU3jUMfB8HgJdX5EYxljhqtuDS7L7Mr6NWkbn42LWR/g+WcRhHMMOa5p4OBB8CoaGLdSq0nMMOFRpHbIHxjvX0Rys2JTqNlzA6bGRp8CvKMZyANPGUHtO9QFRpeDm0NO93gxHG4S5rvTLHHcqpL/AEqe67dEwwbo7rE+MlbqVAFFhMVYk+jmoMVVDhwKYzQS+GQ4rBB5JFihqILbLnCYgh5BvGvUdVPXIJlLen2NSJWVAuatZBPqlcGqg5HOESvrSoaxkxOfxWi+yiqk8LTmil7Yul0Q15HjcrTHyYvxt1Ldd1s0Lhq+6+TkOPWpoFetDlrQWwDebzmqnyrDQwMmLy5WP9aY2829aqtbUcKrncDbuU7SIyLctFPbRDiQOPoqHEVbO7bdgyROKwpY6BKhxOCduyATxgEqxtMxnLT7AFi0trgTQTbksP8AP4T+Zof36aUFOeTVsdgx/wCzQP8Az01Jx6VtR5/WHD+Lq81eNk/sqfrRULaTHHEuAiJHDgF6BshvsWCL9azbh6Rp4aWmUPBcgXYnEVHvO7S33wNXQ436hPivUdi8m6VBvRY0OOZAA/M95R2EwQaAiyYRpddlXJk+JNQttCjD5cpmpkTtiH0bC2oMRUIjhqpWum6fNpvj+CGutm1pzV0sRtJ+yBPtvE7jekOicnaToDwSDEskHIhW7HYYVGOa4SCMiqMN6md03b9UnTqPwKo3LijU8Rqoa/AM+rzQdlAzJ0CQnlbS3i2HGddwx3awrkcIx1MznBDp1nOfkqBs/CimbnfJcZcbzBIAPYAE6Zb+R1ZeIfSxG9UDx9EjdJjWZb8fFHOKj50O7CPdoYXBlpLSl1tFnHaZqqFE5y6e9Rls+CH2TTMDpUzgYj16suKTFMynOXrqTJQi30L6tI3JyPqfchMRTAN005q3XEd49e5B1mTwkImL2I62GG9Ynd4SY8Fm6i6jelHAKPm/NKr2SuwGvhgSJAWjS3YIzRhpKQ4dEqaFVCZXsdgmOcXVWm/1mWPfa6VYrYbm0+db0makZt4EgaHj4wrnVwlkRsnZXN7xizwbHKDnLdZVvE3k6MzyIWHtP+DzBP8Akuz/AD2FNoGIw47+ep5Jrtr9Hr97ewxaWG+650EHgCcwg9iYGpQx2Fp1Glrv1mgb/f09fFTUtAxU16Z7bheTbGvNV4G+fcAjK2L3TARNeSYQGLwRaC5UKpGvjlIc0NtjcE5jNSUdoB4JlUjEYwreC2yWy0mDogVHPx5XaLfidrhgAB6RI8JunVCpvAFebvxO8ZmVYuT23fqONgIHiPzTMeRJic3j/p3I92xXDKTnkxuiVTMJy0qNcZEibfmFfK9Fr2lrgHNOYOS8y5Ycnq2Hqg0H0+ZfP02uLmkRIEHpC4IJ612fFTrnIHjXj04tbLnsrlhSqkNcdx3Xl4p6CvFdn8nwXGrXqvqQRDZ3KZdmAWNzAzTGl+lE4bEc2Rv0gIfe4dwZpbh5KzKuI5X/AHE3MXkcY1/4esuVIx1MhzgdCQVNiv0l0TRL8O19apFmRuif4nE6cBdV7YPKVuMaSTDz9NuV9e7rSs/wy14cNOtgu2q1QUnBjnAEgW4HMC0qs4TEFrhLrZQV6FyhDHYao6dyGG+gIHRtreBHWvL6ez6lQjnC4TE2EwRx0RcuKWhv0+VPY2ZjHNF78DprPcmuFxrakAm9414a8LoGjseky98rCTAEcF3SwvNP3mjek5TprHchdb6Z3Dg9yNP1fOM/UrDhrnu/JTtrANv1T2H8lO2jva5R6hdMhvILmNvB7fmphSMdnruRdTDRlee+xWV26j1x+YTNaFctgD8PrNo9eaErNgGNRbXtTCo+3Vn2cfhbtS3GVN0ZZ2mEJzYpDOkV29uSkpCStkXSH7HSujTaXFdtZ4LttOVNTpeHBMiHb0hGbLOKeVETaQkT3D59S7NWTA43PZ8FI6iTlrmfkuxSjJauPGoWkeZz53lrbJKLoEDJEYfBU6tegXtBLKtNzTqCKjSIPaFExtkVs5vtqX3jPxtTH6ERTVIvdNkm6H267dpQMyY7kU2qGDecbBVvau0TUdwaMh1Ly7fJnsMcur38IT1nXS3F1IyTcYZz3brGkk8Ev2/s59E7jo3iAYF88hPFTsst96AG4t7XMDiIe0uA13Q4tmesg+CYUcQQQ5puFXeVNTm8caf/AImMpf8A5aJjvJROExsq3jmeO2VuTpnpOzOXADQKrXSNWwZ7iUn5Q7d/WHgxusbZoOd8yfd4JBRxI1UpHAyj566IWBJ8kjePx3N0pH1WudHF0WHiQqTRwlMsJcSXy4uMi0Xy1nzVtxzhBtvQ2d3O/Zrlkq3vU6kgdBztDkbyIKd5FtNfhFTwkmqfy2OuTOxxhaVXFV6rWMdSPNMJG8926S3o+s1U9nl7qodTJY6bEGI79YRe2OiwMEuJzJ0AiGgHLIT2ZIvYuF3WF0STDeFs3d5juEngkZsv6NT/AAafi4lzd2+vYz5urVeDVqPext2gm0/vbotICko4hr6nNzBIhlrToHFTOdFMnU29dWiQH6Uq5OLjiU17+TCzeY78h5I6Xx/sMsfiqlM7sSRn+SnweMkR1ju0nssUZSArUhUP029F1u2D64LKGDBcD3W6z8lUcaejTjLznlsY4XC+QF8raT6zRbCAJBuZgx3wfBcU6O6IHu4CSPIrvcBAPfA7QZB1g+adoU2b50kb0RGYtnPv19yhrVYEdvr1xWqtT0OxLa1S1jr+eeiHYSfR3Vr+U/EeutKcbXvHHy+SkxOMFwL9nDtQLLm/f8kq7/A7HDfbDsNTG71/BbFKFw6sBfwAW99xsBPE/VA+J6goiXXQWXLGNbbJm5xw90olpCDw/VMcTqdSpXuhauLGoR5byvJrNX9PhExfeFI1sqCjSjtRjGpxTMDEXs39tS+8Z+NqHIRWzY52l94z8YUv0zl9yGO0seXmB9EZfNQ4PCuqvDRmfcoGmSrjyZwG6zfIu7yXmZjlXFHuctrFHL/gN2bs1tFsNz1OpKoHKA87tJrdOcY3uaQSvTCF45ytxBGJqkGDvugjtjNPzwpSSKXit1VU/wAFX5U4gVMdVc24L33nMbxgjqspcG0obCYXeqE8EzZQgpbrS0XMcaCGBStqELqkxSGkgVbHNGNxAc69jA+Pglm1NgB8uYQCcxmCeNsiitTxst1HEQtjSpHlOdY7bl6F+zdnPBHOw5rZvYnd4Eaxoi8MPqj6ImO/M+Xgp6uKhkGDK7wRbEkZdaGMETfL5G5fMyZI4N9Au1HfV4epSsC6Z4lwJJ/NDU6YnNPfbKSYTRxJpttcOzHEImttNjN12QN+sQhcQyYAN8h32CA22dBkLdw1QXKa2WMWao6TLZg+UVFwBDgN6YkxrfyRP6+wkCwEG1teC852nRPNUwP3Qe83+Ka4DAE02ubdwJHSFgA2GEOmxkk5aBL+nssryB3iNvUyXMad57YnvNrpRiMdUdb6vAJZVw/M1g8kb7/ptbkZ+sAcsk15xpgg2VPKqT0a/iubjkbw1AuCJobMvB08PipuaLWDdBJ6j3nPy6llGsMuncxdpF7q1h8dJbZkeV/iFu2o6SNswjASTDnCwAvFhoucR0nCmdbkZw0ZyfCy3iaoYCfdq53HrOSlwWF3QS76b7u+A7B5q3MpdIy7y1fdPZpzY7vJZRpkmV3WbeETSpWnRNSK7ezW5Hap2sAC5pMkqYslEcvRE0SUXs8e2pfeM/GFA61gptnD2tL7xn4wpfpnT7Q12Dsg1XS6zB7+oK70wAIGQVa2DtprgNDwViZUByXmcOTjXZ6ry3Trv0bxNcMaXOsGgk9gXinKLaHPValQiN42HAaDwXqfLCvu4SpfOB4kLyenh+cdJ+iLjrTM2Tkxnh4/0uvycbLwe6J1OaPGGlTsowpGNSGac69ETKEKTm0XSg5rh1lEnXLSFXNCT2+Vlrm5U25JPeuajSGrZxvaR5LPGrYDiDJjv+SLps9mOu/ihyySUwdSsBwEeCcit8C2pT6lwykjHsXIYiF7MpU5eDo0T7oHvKXbTozPrNOsMyGuPEx4fmg8TTkt+238QXNEtgm0sFpoLeFh5JrsajDIXGMpSSj8BRgBckTNdlI2m2cRVJzDiB2DII3ZLC57WkGJvlEC6nxWFmvVd/H8AmOy8JG8/hYe5UlPO+z0dZPpePy/oHQDdQVq0DOy6xFQAIE0HOgXvor+zy+uzvA0ecfvuyaeiOvj64ppUsF1hsOGNAGmvE6lRYgyYRIGiOjSkop40W6LYHrJSBiYgDeHZme75rmvWiwUtZ4a2BogaALnLgmFtZZSbPHtqX3jPxhcVF3s/wDbUp/8jPxtUv0yF7Qnw+Mcwy2xVr2Zyjq7v1fA/NYsXlbPeuVU9iflFtipiHim89ADe3W2BPXxQlNgWLF0kSklpHTly5yxYmBET65CGfi3cVixCRTZNgahIeTp8lLiTcdfwWli0cP2owPM/cZFhqIJB6/K6KeM+0LFitSZ9+gWp68Vw+yxYmorfIYwezb2T8UG5s1Kf2x5SsWKSX7CcTn3jzRtMWHcsWKQZ9lfr/tKn2z5BMadmMA1v3xKxYqeL9xm55n+Wj+P+gX6ToKPwDBJOosFixWkYfyG1RYIFjZcsWJqAr2Hbq7w7bHqWLEXwQvYFjH3I4KfANt3rFi75OO3mT3fNawbvb0vvWfjasWKa9M6faP/2Q=="/>
          <p:cNvSpPr>
            <a:spLocks noChangeAspect="1" noChangeArrowheads="1"/>
          </p:cNvSpPr>
          <p:nvPr/>
        </p:nvSpPr>
        <p:spPr bwMode="auto">
          <a:xfrm>
            <a:off x="63500" y="-836613"/>
            <a:ext cx="2286000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23561" name="Picture 9" descr="siyah çay içen orta gelirli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571612"/>
            <a:ext cx="4929222" cy="3696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3286116" y="5565338"/>
            <a:ext cx="6786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/>
              <a:t>ÇALIŞIYORUM</a:t>
            </a:r>
          </a:p>
          <a:p>
            <a:endParaRPr lang="tr-TR" dirty="0"/>
          </a:p>
        </p:txBody>
      </p:sp>
      <p:sp>
        <p:nvSpPr>
          <p:cNvPr id="4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tr-TR" sz="6600" dirty="0" smtClean="0"/>
              <a:t>SAAT KAÇTA?</a:t>
            </a:r>
            <a:endParaRPr lang="tr-TR" sz="6600" dirty="0"/>
          </a:p>
        </p:txBody>
      </p:sp>
      <p:pic>
        <p:nvPicPr>
          <p:cNvPr id="22530" name="Picture 2" descr="http://www.clipartguide.com/_named_clipart_images/0511-0701-3118-0930_Young_Businessman_Working_Hard_On_His_Computer_clipart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91" y="1643049"/>
            <a:ext cx="3505205" cy="3588947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26"/>
            <a:ext cx="2643174" cy="264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72</Words>
  <PresentationFormat>Ekran Gösterisi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Ofis Teması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  <vt:lpstr>SAAT KAÇTA?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SAAT KAÇTA?</dc:title>
  <dc:creator>Funda Keskin</dc:creator>
  <cp:lastModifiedBy>A-SINIF</cp:lastModifiedBy>
  <cp:revision>23</cp:revision>
  <dcterms:created xsi:type="dcterms:W3CDTF">2012-02-19T07:14:21Z</dcterms:created>
  <dcterms:modified xsi:type="dcterms:W3CDTF">2013-03-19T15:54:17Z</dcterms:modified>
</cp:coreProperties>
</file>