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8" r:id="rId3"/>
    <p:sldId id="259" r:id="rId4"/>
    <p:sldId id="262" r:id="rId5"/>
    <p:sldId id="263" r:id="rId6"/>
    <p:sldId id="266" r:id="rId7"/>
    <p:sldId id="264" r:id="rId8"/>
    <p:sldId id="265" r:id="rId9"/>
    <p:sldId id="267" r:id="rId10"/>
    <p:sldId id="272" r:id="rId11"/>
    <p:sldId id="271" r:id="rId12"/>
    <p:sldId id="270" r:id="rId13"/>
    <p:sldId id="269" r:id="rId14"/>
    <p:sldId id="268" r:id="rId15"/>
    <p:sldId id="257" r:id="rId16"/>
    <p:sldId id="260" r:id="rId17"/>
    <p:sldId id="261" r:id="rId18"/>
    <p:sldId id="277" r:id="rId19"/>
    <p:sldId id="276" r:id="rId20"/>
    <p:sldId id="275" r:id="rId21"/>
    <p:sldId id="274" r:id="rId22"/>
    <p:sldId id="273" r:id="rId2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7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D3A60D-E7BE-49A5-8CFA-FB88B8EC2DEC}" type="datetimeFigureOut">
              <a:rPr lang="tr-TR" smtClean="0"/>
              <a:pPr/>
              <a:t>19.03.2013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8DCDC6-1227-469D-BB71-63BF638C0E87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DCDC6-1227-469D-BB71-63BF638C0E87}" type="slidenum">
              <a:rPr lang="tr-TR" smtClean="0"/>
              <a:pPr/>
              <a:t>1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88158-0DBB-4E5A-B5B5-8DD2A650374F}" type="datetimeFigureOut">
              <a:rPr lang="tr-TR" smtClean="0"/>
              <a:pPr/>
              <a:t>19.03.2013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17D2E-8537-46B7-AAB3-2173C7E574B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88158-0DBB-4E5A-B5B5-8DD2A650374F}" type="datetimeFigureOut">
              <a:rPr lang="tr-TR" smtClean="0"/>
              <a:pPr/>
              <a:t>19.03.2013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17D2E-8537-46B7-AAB3-2173C7E574B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88158-0DBB-4E5A-B5B5-8DD2A650374F}" type="datetimeFigureOut">
              <a:rPr lang="tr-TR" smtClean="0"/>
              <a:pPr/>
              <a:t>19.03.2013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17D2E-8537-46B7-AAB3-2173C7E574B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88158-0DBB-4E5A-B5B5-8DD2A650374F}" type="datetimeFigureOut">
              <a:rPr lang="tr-TR" smtClean="0"/>
              <a:pPr/>
              <a:t>19.03.2013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17D2E-8537-46B7-AAB3-2173C7E574B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88158-0DBB-4E5A-B5B5-8DD2A650374F}" type="datetimeFigureOut">
              <a:rPr lang="tr-TR" smtClean="0"/>
              <a:pPr/>
              <a:t>19.03.2013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17D2E-8537-46B7-AAB3-2173C7E574B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88158-0DBB-4E5A-B5B5-8DD2A650374F}" type="datetimeFigureOut">
              <a:rPr lang="tr-TR" smtClean="0"/>
              <a:pPr/>
              <a:t>19.03.2013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17D2E-8537-46B7-AAB3-2173C7E574B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88158-0DBB-4E5A-B5B5-8DD2A650374F}" type="datetimeFigureOut">
              <a:rPr lang="tr-TR" smtClean="0"/>
              <a:pPr/>
              <a:t>19.03.2013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17D2E-8537-46B7-AAB3-2173C7E574B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88158-0DBB-4E5A-B5B5-8DD2A650374F}" type="datetimeFigureOut">
              <a:rPr lang="tr-TR" smtClean="0"/>
              <a:pPr/>
              <a:t>19.03.2013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17D2E-8537-46B7-AAB3-2173C7E574B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88158-0DBB-4E5A-B5B5-8DD2A650374F}" type="datetimeFigureOut">
              <a:rPr lang="tr-TR" smtClean="0"/>
              <a:pPr/>
              <a:t>19.03.2013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17D2E-8537-46B7-AAB3-2173C7E574B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88158-0DBB-4E5A-B5B5-8DD2A650374F}" type="datetimeFigureOut">
              <a:rPr lang="tr-TR" smtClean="0"/>
              <a:pPr/>
              <a:t>19.03.2013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17D2E-8537-46B7-AAB3-2173C7E574B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88158-0DBB-4E5A-B5B5-8DD2A650374F}" type="datetimeFigureOut">
              <a:rPr lang="tr-TR" smtClean="0"/>
              <a:pPr/>
              <a:t>19.03.2013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17D2E-8537-46B7-AAB3-2173C7E574B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88158-0DBB-4E5A-B5B5-8DD2A650374F}" type="datetimeFigureOut">
              <a:rPr lang="tr-TR" smtClean="0"/>
              <a:pPr/>
              <a:t>19.03.2013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17D2E-8537-46B7-AAB3-2173C7E574B3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643050"/>
            <a:ext cx="392909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tr-TR" b="1" dirty="0" smtClean="0"/>
              <a:t>SAAT KAÇ?</a:t>
            </a:r>
            <a:endParaRPr lang="tr-TR" b="1" dirty="0"/>
          </a:p>
        </p:txBody>
      </p:sp>
      <p:sp>
        <p:nvSpPr>
          <p:cNvPr id="8" name="7 Dikdörtgen"/>
          <p:cNvSpPr/>
          <p:nvPr/>
        </p:nvSpPr>
        <p:spPr>
          <a:xfrm>
            <a:off x="5357818" y="1214422"/>
            <a:ext cx="3907736" cy="50167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80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…ı/i/</a:t>
            </a:r>
          </a:p>
          <a:p>
            <a:pPr algn="ctr"/>
            <a:r>
              <a:rPr lang="tr-TR" sz="80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u/ü</a:t>
            </a:r>
          </a:p>
          <a:p>
            <a:pPr algn="ctr"/>
            <a:r>
              <a:rPr lang="tr-TR" sz="80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……</a:t>
            </a:r>
            <a:endParaRPr lang="tr-TR" sz="8000" b="1" cap="none" spc="0" dirty="0" smtClean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tr-TR" sz="80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GEÇİYOR</a:t>
            </a:r>
            <a:endParaRPr lang="tr-TR" sz="80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8 Dikdörtgen"/>
          <p:cNvSpPr/>
          <p:nvPr/>
        </p:nvSpPr>
        <p:spPr>
          <a:xfrm>
            <a:off x="0" y="1714488"/>
            <a:ext cx="2071670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8000" b="1" cap="none" spc="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…(y)e/a</a:t>
            </a:r>
          </a:p>
          <a:p>
            <a:pPr algn="ctr"/>
            <a:r>
              <a:rPr lang="tr-TR" sz="80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…..</a:t>
            </a:r>
            <a:r>
              <a:rPr lang="tr-TR" sz="8000" b="1" cap="none" spc="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tr-TR" sz="8000" b="1" cap="none" spc="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VAR</a:t>
            </a:r>
            <a:endParaRPr lang="tr-TR" sz="8000" b="1" cap="none" spc="0" dirty="0" smtClean="0">
              <a:ln w="11430"/>
              <a:solidFill>
                <a:schemeClr val="accent6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tr-TR" b="1" dirty="0" smtClean="0"/>
              <a:t>SAAT KAÇ?</a:t>
            </a:r>
            <a:endParaRPr lang="tr-T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8216" y="1714488"/>
            <a:ext cx="4578362" cy="45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16" y="1500174"/>
            <a:ext cx="128588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tr-TR" b="1" dirty="0" smtClean="0"/>
              <a:t>SAAT KAÇ?</a:t>
            </a:r>
            <a:endParaRPr lang="tr-T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643050"/>
            <a:ext cx="4649800" cy="464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16" y="1500174"/>
            <a:ext cx="128588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tr-TR" b="1" dirty="0" smtClean="0"/>
              <a:t>SAAT KAÇ?</a:t>
            </a:r>
            <a:endParaRPr lang="tr-T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857364"/>
            <a:ext cx="4435486" cy="4435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16" y="1500174"/>
            <a:ext cx="128588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tr-TR" b="1" dirty="0" smtClean="0"/>
              <a:t>SAAT KAÇ?</a:t>
            </a:r>
            <a:endParaRPr lang="tr-T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1092" y="1785926"/>
            <a:ext cx="4506924" cy="4506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16" y="1500174"/>
            <a:ext cx="128588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tr-TR" b="1" dirty="0" smtClean="0"/>
              <a:t>SAAT KAÇ?</a:t>
            </a:r>
            <a:endParaRPr lang="tr-T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1092" y="1714488"/>
            <a:ext cx="4578362" cy="45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16" y="1500174"/>
            <a:ext cx="128588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tr-TR" b="1" dirty="0" smtClean="0"/>
              <a:t>SAAT KAÇ?</a:t>
            </a:r>
            <a:endParaRPr lang="tr-TR" dirty="0"/>
          </a:p>
        </p:txBody>
      </p:sp>
      <p:pic>
        <p:nvPicPr>
          <p:cNvPr id="4" name="3 İçerik Yer Tutucusu" descr="clock-michael-breuer-0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16" y="1500174"/>
            <a:ext cx="128588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tr-TR" b="1" dirty="0" smtClean="0"/>
              <a:t>SAAT KAÇ?</a:t>
            </a:r>
            <a:endParaRPr lang="tr-T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000240"/>
            <a:ext cx="4292610" cy="4292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16" y="1500174"/>
            <a:ext cx="128588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tr-TR" b="1" dirty="0" smtClean="0"/>
              <a:t>SAAT KAÇ?</a:t>
            </a:r>
            <a:endParaRPr lang="tr-T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714488"/>
            <a:ext cx="4578362" cy="45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16" y="1500174"/>
            <a:ext cx="128588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tr-TR" b="1" dirty="0" smtClean="0"/>
              <a:t>SAAT KAÇ?</a:t>
            </a:r>
            <a:endParaRPr lang="tr-TR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79654" y="1714488"/>
            <a:ext cx="4578362" cy="45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16" y="1500174"/>
            <a:ext cx="128588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tr-TR" b="1" dirty="0" smtClean="0"/>
              <a:t>SAAT KAÇ?</a:t>
            </a:r>
            <a:endParaRPr lang="tr-TR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857364"/>
            <a:ext cx="4435486" cy="4435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16" y="1500174"/>
            <a:ext cx="128588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tr-TR" b="1" dirty="0" smtClean="0"/>
              <a:t>SAAT KAÇ?</a:t>
            </a:r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8216" y="1779596"/>
            <a:ext cx="4721238" cy="472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tr-TR" b="1" dirty="0" smtClean="0"/>
              <a:t>SAAT KAÇ?</a:t>
            </a:r>
            <a:endParaRPr lang="tr-TR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714488"/>
            <a:ext cx="4578362" cy="45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16" y="1500174"/>
            <a:ext cx="128588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tr-TR" b="1" dirty="0" smtClean="0"/>
              <a:t>SAAT KAÇ?</a:t>
            </a:r>
            <a:endParaRPr lang="tr-TR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1092" y="1785926"/>
            <a:ext cx="4506924" cy="4506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16" y="1500174"/>
            <a:ext cx="128588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tr-TR" b="1" dirty="0" smtClean="0"/>
              <a:t>SAAT KAÇ?</a:t>
            </a:r>
            <a:endParaRPr lang="tr-TR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785926"/>
            <a:ext cx="4578362" cy="45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16" y="1500174"/>
            <a:ext cx="128588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tr-TR" b="1" dirty="0" smtClean="0"/>
              <a:t>SAAT KAÇ?</a:t>
            </a:r>
            <a:endParaRPr lang="tr-T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93968" y="1993910"/>
            <a:ext cx="4506924" cy="4506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tr-TR" b="1" dirty="0" smtClean="0"/>
              <a:t>SAAT KAÇ?</a:t>
            </a:r>
            <a:endParaRPr lang="tr-T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2530" y="1785926"/>
            <a:ext cx="4506924" cy="4506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tr-TR" b="1" dirty="0" smtClean="0"/>
              <a:t>SAAT KAÇ?</a:t>
            </a:r>
            <a:endParaRPr lang="tr-T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779596"/>
            <a:ext cx="4649800" cy="464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tr-TR" b="1" dirty="0" smtClean="0"/>
              <a:t>SAAT KAÇ?</a:t>
            </a:r>
            <a:endParaRPr lang="tr-T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1092" y="1643050"/>
            <a:ext cx="4649800" cy="464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tr-TR" b="1" dirty="0" smtClean="0"/>
              <a:t>SAAT KAÇ?</a:t>
            </a:r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714488"/>
            <a:ext cx="4578362" cy="45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16" y="1500174"/>
            <a:ext cx="128588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tr-TR" b="1" dirty="0" smtClean="0"/>
              <a:t>SAAT KAÇ?</a:t>
            </a:r>
            <a:endParaRPr lang="tr-T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785926"/>
            <a:ext cx="4506924" cy="4506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16" y="1500174"/>
            <a:ext cx="128588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tr-TR" b="1" dirty="0" smtClean="0"/>
              <a:t>SAAT KAÇ?</a:t>
            </a:r>
            <a:endParaRPr lang="tr-T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857364"/>
            <a:ext cx="4435486" cy="4435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16" y="1500174"/>
            <a:ext cx="128588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77</Words>
  <Application>Microsoft Office PowerPoint</Application>
  <PresentationFormat>Ekran Gösterisi (4:3)</PresentationFormat>
  <Paragraphs>30</Paragraphs>
  <Slides>22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22</vt:i4>
      </vt:variant>
    </vt:vector>
  </HeadingPairs>
  <TitlesOfParts>
    <vt:vector size="23" baseType="lpstr">
      <vt:lpstr>Ofis Teması</vt:lpstr>
      <vt:lpstr>SAAT KAÇ?</vt:lpstr>
      <vt:lpstr>SAAT KAÇ?</vt:lpstr>
      <vt:lpstr>SAAT KAÇ?</vt:lpstr>
      <vt:lpstr>SAAT KAÇ?</vt:lpstr>
      <vt:lpstr>SAAT KAÇ?</vt:lpstr>
      <vt:lpstr>SAAT KAÇ?</vt:lpstr>
      <vt:lpstr>SAAT KAÇ?</vt:lpstr>
      <vt:lpstr>SAAT KAÇ?</vt:lpstr>
      <vt:lpstr>SAAT KAÇ?</vt:lpstr>
      <vt:lpstr>SAAT KAÇ?</vt:lpstr>
      <vt:lpstr>SAAT KAÇ?</vt:lpstr>
      <vt:lpstr>SAAT KAÇ?</vt:lpstr>
      <vt:lpstr>SAAT KAÇ?</vt:lpstr>
      <vt:lpstr>SAAT KAÇ?</vt:lpstr>
      <vt:lpstr>SAAT KAÇ?</vt:lpstr>
      <vt:lpstr>SAAT KAÇ?</vt:lpstr>
      <vt:lpstr>SAAT KAÇ?</vt:lpstr>
      <vt:lpstr>SAAT KAÇ?</vt:lpstr>
      <vt:lpstr>SAAT KAÇ?</vt:lpstr>
      <vt:lpstr>SAAT KAÇ?</vt:lpstr>
      <vt:lpstr>SAAT KAÇ?</vt:lpstr>
      <vt:lpstr>SAAT KAÇ?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Funda Keskin</dc:creator>
  <cp:lastModifiedBy>A-SINIF</cp:lastModifiedBy>
  <cp:revision>20</cp:revision>
  <dcterms:created xsi:type="dcterms:W3CDTF">2012-02-17T10:15:55Z</dcterms:created>
  <dcterms:modified xsi:type="dcterms:W3CDTF">2013-03-19T16:50:14Z</dcterms:modified>
</cp:coreProperties>
</file>