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336699"/>
    <a:srgbClr val="00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08.03.2013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08.03.2013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08.03.2013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08.03.2013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.tr/imgres?imgurl=http://www.canradyo.com.tr/v1/haber/haberresim/ay_03.jpg&amp;imgrefurl=http://www.canradyo.com.tr/v1/haber/kategori.asp?katid=4&amp;usg=__4U3d4F4ezLY16R7dmHcGY5_VZz4=&amp;h=487&amp;w=500&amp;sz=58&amp;hl=tr&amp;start=1&amp;tbnid=ESkN5Bf2do58tM:&amp;tbnh=127&amp;tbnw=130&amp;prev=/images?q=ay&amp;gbv=2&amp;hl=tr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images.google.com.tr/imgres?imgurl=http://www.harikasozler.net/data/media/204/www.arabaxi.com_-_Modifiyeli_Araba_Resimleri_-_Turuncu.jpg&amp;imgrefurl=http://www.forumacil.com/modifiyeli-arabalar-resimleri/95638-18-egzozlu-araba-modifiyeli-arabalar.html&amp;usg=__A-p-yzdXQXjNcYY3w9DAkL9TjvI=&amp;h=600&amp;w=800&amp;sz=85&amp;hl=tr&amp;start=2&amp;tbnid=lnTU14M4f_q_YM:&amp;tbnh=107&amp;tbnw=143&amp;prev=/images?q=araba&amp;gbv=2&amp;hl=tr&amp;sa=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.tr/imgres?imgurl=http://img0.bloggum.com/upload/lib/img/3503/500/r_hfouubj6c5ss49am88wd.jpg&amp;imgrefurl=http://sinema-cinema.bloggum.com/yazi/bu-ariyi-yabana-atmayin-ari-filmi.html&amp;usg=__iuKjP83whYJ_ht7roaT06L_xqoQ=&amp;h=499&amp;w=295&amp;sz=51&amp;hl=tr&amp;start=3&amp;tbnid=TU1AT_2bzDQ9rM:&amp;tbnh=130&amp;tbnw=77&amp;prev=/images?q=ar%C4%B1&amp;gbv=2&amp;hl=tr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images.google.com.tr/imgres?imgurl=http://www.canim.net/kart_resimleri/at_resim/at1.jpg&amp;imgrefurl=http://www.canim.net/kart_resimleri/at_resimleri.php&amp;usg=__hX6Tjdr7n2MyzJMD6-3PyKF8yI0=&amp;h=600&amp;w=800&amp;sz=247&amp;hl=tr&amp;start=1&amp;tbnid=Fqr2ZLOeKb977M:&amp;tbnh=107&amp;tbnw=143&amp;prev=/images?q=at&amp;gbv=2&amp;hl=tr" TargetMode="External"/><Relationship Id="rId9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OGAN\Desktop\Yabancilaraturkce.com\Logo\materyal_kap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9397"/>
            <a:ext cx="9144000" cy="69073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ı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İ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3000396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</a:t>
            </a:r>
            <a:r>
              <a:rPr lang="tr-TR" sz="11500" b="1" spc="50" dirty="0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929190" y="1000108"/>
            <a:ext cx="2643206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5072066" y="2632092"/>
            <a:ext cx="242889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571480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3428992" y="2143116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10"/>
          <p:cNvSpPr>
            <a:spLocks noChangeArrowheads="1"/>
          </p:cNvSpPr>
          <p:nvPr/>
        </p:nvSpPr>
        <p:spPr bwMode="auto">
          <a:xfrm>
            <a:off x="0" y="0"/>
            <a:ext cx="2786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3275856" y="1052736"/>
            <a:ext cx="2725298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sz="5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ALFABE</a:t>
            </a:r>
            <a:endParaRPr lang="tr-TR" sz="5000" dirty="0">
              <a:solidFill>
                <a:srgbClr val="9966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13" name="2 İçerik Yer Tutucusu"/>
          <p:cNvSpPr txBox="1">
            <a:spLocks/>
          </p:cNvSpPr>
          <p:nvPr/>
        </p:nvSpPr>
        <p:spPr>
          <a:xfrm>
            <a:off x="428596" y="1714488"/>
            <a:ext cx="8229600" cy="4525963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Ç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00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ç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Ğ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ğ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ı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İ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j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J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M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Ö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ö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Ş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ş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Ü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ü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V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v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Y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Z</a:t>
            </a:r>
            <a:r>
              <a:rPr kumimoji="0" lang="tr-TR" sz="6500" b="1" i="0" u="none" strike="noStrike" kern="1200" cap="none" spc="50" normalizeH="0" baseline="0" noProof="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z</a:t>
            </a:r>
            <a:r>
              <a:rPr kumimoji="0" lang="tr-TR" sz="65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tr-TR" sz="65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22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275" fill="hold">
                                          <p:stCondLst>
                                            <p:cond delay="2275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2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80" decel="50000" autoRev="1" fill="hold">
                                          <p:stCondLst>
                                            <p:cond delay="2275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80" fill="hold">
                                          <p:stCondLst>
                                            <p:cond delay="432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Ö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ö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Ş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ş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Ü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ü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Y</a:t>
            </a:r>
            <a:r>
              <a:rPr lang="tr-TR" sz="11500" b="1" spc="50" dirty="0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y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rmAutofit/>
          </a:bodyPr>
          <a:lstStyle/>
          <a:p>
            <a:pPr algn="l"/>
            <a:r>
              <a:rPr lang="tr-TR" sz="1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r>
              <a:rPr lang="tr-TR" sz="120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endParaRPr lang="tr-TR" sz="12000" dirty="0">
              <a:solidFill>
                <a:srgbClr val="336699"/>
              </a:solidFill>
            </a:endParaRPr>
          </a:p>
        </p:txBody>
      </p:sp>
      <p:pic>
        <p:nvPicPr>
          <p:cNvPr id="1026" name="Picture 2" descr="http://t0.gstatic.com/images?q=tbn:lnTU14M4f_q_YM:http://www.harikasozler.net/data/media/204/www.arabaxi.com_-_Modifiyeli_Araba_Resimleri_-_Turuncu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5286388"/>
            <a:ext cx="1362075" cy="1019176"/>
          </a:xfrm>
          <a:prstGeom prst="rect">
            <a:avLst/>
          </a:prstGeom>
          <a:noFill/>
        </p:spPr>
      </p:pic>
      <p:pic>
        <p:nvPicPr>
          <p:cNvPr id="1030" name="Picture 6" descr="http://t2.gstatic.com/images?q=tbn:Fqr2ZLOeKb977M:http://www.canim.net/kart_resimleri/at_resim/at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857232"/>
            <a:ext cx="1362075" cy="1019176"/>
          </a:xfrm>
          <a:prstGeom prst="rect">
            <a:avLst/>
          </a:prstGeom>
          <a:noFill/>
        </p:spPr>
      </p:pic>
      <p:pic>
        <p:nvPicPr>
          <p:cNvPr id="1032" name="Picture 8" descr="http://t0.gstatic.com/images?q=tbn:TU1AT_2bzDQ9rM:http://img0.bloggum.com/upload/lib/img/3503/500/r_hfouubj6c5ss49am88wd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50" y="3286124"/>
            <a:ext cx="1357322" cy="1809144"/>
          </a:xfrm>
          <a:prstGeom prst="rect">
            <a:avLst/>
          </a:prstGeom>
          <a:noFill/>
        </p:spPr>
      </p:pic>
      <p:pic>
        <p:nvPicPr>
          <p:cNvPr id="1034" name="Picture 10" descr="http://t1.gstatic.com/images?q=tbn:ESkN5Bf2do58tM:http://www.canradyo.com.tr/v1/haber/haberresim/ay_03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86050" y="2000240"/>
            <a:ext cx="1357322" cy="1209676"/>
          </a:xfrm>
          <a:prstGeom prst="rect">
            <a:avLst/>
          </a:prstGeom>
          <a:noFill/>
        </p:spPr>
      </p:pic>
      <p:sp>
        <p:nvSpPr>
          <p:cNvPr id="9" name="1 Başlık"/>
          <p:cNvSpPr txBox="1">
            <a:spLocks/>
          </p:cNvSpPr>
          <p:nvPr/>
        </p:nvSpPr>
        <p:spPr>
          <a:xfrm>
            <a:off x="4429124" y="5357826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Araba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At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505315" y="217713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Ay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1 Başlık"/>
          <p:cNvSpPr txBox="1">
            <a:spLocks/>
          </p:cNvSpPr>
          <p:nvPr/>
        </p:nvSpPr>
        <p:spPr>
          <a:xfrm>
            <a:off x="4433877" y="3677330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rgbClr val="FF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Arı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6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0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1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Z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z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Ç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ç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14290"/>
            <a:ext cx="2357422" cy="2011354"/>
          </a:xfrm>
        </p:spPr>
        <p:txBody>
          <a:bodyPr>
            <a:noAutofit/>
          </a:bodyPr>
          <a:lstStyle/>
          <a:p>
            <a:pPr algn="l"/>
            <a:r>
              <a:rPr lang="tr-TR" sz="13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</a:t>
            </a:r>
            <a:r>
              <a:rPr lang="tr-TR" sz="11500" b="1" spc="50" dirty="0" err="1" smtClean="0">
                <a:ln w="11430"/>
                <a:solidFill>
                  <a:srgbClr val="33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</a:t>
            </a:r>
            <a:endParaRPr lang="tr-TR" sz="13800" dirty="0">
              <a:solidFill>
                <a:srgbClr val="336699"/>
              </a:solidFill>
            </a:endParaRPr>
          </a:p>
        </p:txBody>
      </p:sp>
      <p:sp>
        <p:nvSpPr>
          <p:cNvPr id="10" name="1 Başlık"/>
          <p:cNvSpPr txBox="1">
            <a:spLocks/>
          </p:cNvSpPr>
          <p:nvPr/>
        </p:nvSpPr>
        <p:spPr>
          <a:xfrm>
            <a:off x="4429124" y="1000108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7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Bal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Başlık"/>
          <p:cNvSpPr txBox="1">
            <a:spLocks/>
          </p:cNvSpPr>
          <p:nvPr/>
        </p:nvSpPr>
        <p:spPr>
          <a:xfrm>
            <a:off x="4357686" y="2632092"/>
            <a:ext cx="314327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7200" b="1" i="0" u="none" strike="noStrike" kern="1200" cap="none" spc="50" normalizeH="0" baseline="0" noProof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Balık</a:t>
            </a:r>
            <a:endParaRPr kumimoji="0" lang="tr-TR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img2.blogcu.com/images/b/i/t/bitkilerlegelenguzellik7/bal_1237469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1357322" cy="1357322"/>
          </a:xfrm>
          <a:prstGeom prst="rect">
            <a:avLst/>
          </a:prstGeom>
          <a:noFill/>
        </p:spPr>
      </p:pic>
      <p:pic>
        <p:nvPicPr>
          <p:cNvPr id="4" name="Picture 6" descr="http://comps.fotosearch.com/comp/ILW/ILW001/salmon-salmon-fish_~witmek0051r.jpg"/>
          <p:cNvPicPr>
            <a:picLocks noChangeAspect="1" noChangeArrowheads="1"/>
          </p:cNvPicPr>
          <p:nvPr/>
        </p:nvPicPr>
        <p:blipFill>
          <a:blip r:embed="rId3" cstate="print"/>
          <a:srcRect r="3309" b="8593"/>
          <a:stretch>
            <a:fillRect/>
          </a:stretch>
        </p:blipFill>
        <p:spPr bwMode="auto">
          <a:xfrm>
            <a:off x="2786050" y="2285992"/>
            <a:ext cx="1357322" cy="1430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116</Words>
  <Application>Microsoft Office PowerPoint</Application>
  <PresentationFormat>Ekran Gösterisi (4:3)</PresentationFormat>
  <Paragraphs>88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30</vt:i4>
      </vt:variant>
    </vt:vector>
  </HeadingPairs>
  <TitlesOfParts>
    <vt:vector size="31" baseType="lpstr">
      <vt:lpstr>Ofis Teması</vt:lpstr>
      <vt:lpstr>Slayt 1</vt:lpstr>
      <vt:lpstr>Slayt 2</vt:lpstr>
      <vt:lpstr>Aa</vt:lpstr>
      <vt:lpstr>Bb</vt:lpstr>
      <vt:lpstr>Cc</vt:lpstr>
      <vt:lpstr>Çç</vt:lpstr>
      <vt:lpstr>Dd</vt:lpstr>
      <vt:lpstr>Ee</vt:lpstr>
      <vt:lpstr>Ff</vt:lpstr>
      <vt:lpstr>Gg</vt:lpstr>
      <vt:lpstr>Hh</vt:lpstr>
      <vt:lpstr>Iı</vt:lpstr>
      <vt:lpstr>İi</vt:lpstr>
      <vt:lpstr>Jj</vt:lpstr>
      <vt:lpstr>Kk</vt:lpstr>
      <vt:lpstr>Ll</vt:lpstr>
      <vt:lpstr>Mm</vt:lpstr>
      <vt:lpstr>Nn</vt:lpstr>
      <vt:lpstr>Oo</vt:lpstr>
      <vt:lpstr>Öö</vt:lpstr>
      <vt:lpstr>Pp</vt:lpstr>
      <vt:lpstr>Rr</vt:lpstr>
      <vt:lpstr>Ss</vt:lpstr>
      <vt:lpstr>Şş</vt:lpstr>
      <vt:lpstr>Tt</vt:lpstr>
      <vt:lpstr>Uu</vt:lpstr>
      <vt:lpstr>Üü</vt:lpstr>
      <vt:lpstr>Vv</vt:lpstr>
      <vt:lpstr>Yy</vt:lpstr>
      <vt:lpstr>Zz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ALFABE</dc:title>
  <dc:creator>Merve</dc:creator>
  <cp:lastModifiedBy>DOGAN</cp:lastModifiedBy>
  <cp:revision>10</cp:revision>
  <dcterms:created xsi:type="dcterms:W3CDTF">2009-10-22T13:15:17Z</dcterms:created>
  <dcterms:modified xsi:type="dcterms:W3CDTF">2013-03-08T07:51:54Z</dcterms:modified>
</cp:coreProperties>
</file>