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86" r:id="rId31"/>
    <p:sldId id="278" r:id="rId32"/>
  </p:sldIdLst>
  <p:sldSz cx="9144000" cy="6858000" type="screen4x3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1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Başlık Slaydı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Başlık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9" name="Alt Başlık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tr-TR" smtClean="0"/>
              <a:t>Asıl alt başlık stilini düzenlemek için tıklatın</a:t>
            </a:r>
            <a:endParaRPr kumimoji="0" lang="en-US"/>
          </a:p>
        </p:txBody>
      </p:sp>
      <p:sp>
        <p:nvSpPr>
          <p:cNvPr id="28" name="Veri Yer Tutucusu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336D5B2A-7BB4-4CB2-A874-C5D7BE354360}" type="datetimeFigureOut">
              <a:rPr lang="tr-TR" smtClean="0"/>
              <a:t>28.06.2015</a:t>
            </a:fld>
            <a:endParaRPr lang="tr-TR" dirty="0"/>
          </a:p>
        </p:txBody>
      </p:sp>
      <p:sp>
        <p:nvSpPr>
          <p:cNvPr id="17" name="Altbilgi Yer Tutucusu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tr-TR" dirty="0"/>
          </a:p>
        </p:txBody>
      </p:sp>
      <p:sp>
        <p:nvSpPr>
          <p:cNvPr id="10" name="Dikdörtgen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ikdörtgen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Dikdörtgen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Dikdörtgen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Düz Bağlayıcı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Düz Bağlayıcı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Düz Bağlayıcı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Düz Bağlayıcı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Düz Bağlayıcı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Düz Bağlayıcı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Dikdörtgen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a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a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a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layt Numarası Yer Tutucusu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BF0D932B-AE78-46DD-BC45-3C3D07926A7B}" type="slidenum">
              <a:rPr lang="tr-TR" smtClean="0"/>
              <a:t>‹#›</a:t>
            </a:fld>
            <a:endParaRPr lang="tr-TR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,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Dikey Metin Yer Tutucusu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6D5B2A-7BB4-4CB2-A874-C5D7BE354360}" type="datetimeFigureOut">
              <a:rPr lang="tr-TR" smtClean="0"/>
              <a:t>28.06.2015</a:t>
            </a:fld>
            <a:endParaRPr lang="tr-TR" dirty="0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 dirty="0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0D932B-AE78-46DD-BC45-3C3D07926A7B}" type="slidenum">
              <a:rPr lang="tr-TR" smtClean="0"/>
              <a:t>‹#›</a:t>
            </a:fld>
            <a:endParaRPr lang="tr-TR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key Başlık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Dikey Metin Yer Tutucusu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6D5B2A-7BB4-4CB2-A874-C5D7BE354360}" type="datetimeFigureOut">
              <a:rPr lang="tr-TR" smtClean="0"/>
              <a:t>28.06.2015</a:t>
            </a:fld>
            <a:endParaRPr lang="tr-TR" dirty="0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 dirty="0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0D932B-AE78-46DD-BC45-3C3D07926A7B}" type="slidenum">
              <a:rPr lang="tr-TR" smtClean="0"/>
              <a:t>‹#›</a:t>
            </a:fld>
            <a:endParaRPr lang="tr-TR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8" name="İçerik Yer Tutucusu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7" name="Veri Yer Tutucusu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336D5B2A-7BB4-4CB2-A874-C5D7BE354360}" type="datetimeFigureOut">
              <a:rPr lang="tr-TR" smtClean="0"/>
              <a:t>28.06.2015</a:t>
            </a:fld>
            <a:endParaRPr lang="tr-TR" dirty="0"/>
          </a:p>
        </p:txBody>
      </p:sp>
      <p:sp>
        <p:nvSpPr>
          <p:cNvPr id="9" name="Slayt Numarası Yer Tutucusu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F0D932B-AE78-46DD-BC45-3C3D07926A7B}" type="slidenum">
              <a:rPr lang="tr-TR" smtClean="0"/>
              <a:t>‹#›</a:t>
            </a:fld>
            <a:endParaRPr lang="tr-TR" dirty="0"/>
          </a:p>
        </p:txBody>
      </p:sp>
      <p:sp>
        <p:nvSpPr>
          <p:cNvPr id="10" name="Altbilgi Yer Tutucusu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tr-TR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Bölüm Üstbilgisi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Metin Yer Tutucusu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336D5B2A-7BB4-4CB2-A874-C5D7BE354360}" type="datetimeFigureOut">
              <a:rPr lang="tr-TR" smtClean="0"/>
              <a:t>28.06.2015</a:t>
            </a:fld>
            <a:endParaRPr lang="tr-TR" dirty="0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tr-TR" dirty="0"/>
          </a:p>
        </p:txBody>
      </p:sp>
      <p:sp>
        <p:nvSpPr>
          <p:cNvPr id="9" name="Dikdörtgen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Dikdörtgen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Dikdörtgen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ikdörtgen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Düz Bağlayıcı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Düz Bağlayıcı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Düz Bağlayıcı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Düz Bağlayıcı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Düz Bağlayıcı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Dikdörtgen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a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a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Düz Bağlayıcı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BF0D932B-AE78-46DD-BC45-3C3D07926A7B}" type="slidenum">
              <a:rPr lang="tr-TR" smtClean="0"/>
              <a:t>‹#›</a:t>
            </a:fld>
            <a:endParaRPr lang="tr-TR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5" name="Veri Yer Tutucus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6D5B2A-7BB4-4CB2-A874-C5D7BE354360}" type="datetimeFigureOut">
              <a:rPr lang="tr-TR" smtClean="0"/>
              <a:t>28.06.2015</a:t>
            </a:fld>
            <a:endParaRPr lang="tr-TR" dirty="0"/>
          </a:p>
        </p:txBody>
      </p:sp>
      <p:sp>
        <p:nvSpPr>
          <p:cNvPr id="6" name="Altbilgi Yer Tutucusu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 dirty="0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0D932B-AE78-46DD-BC45-3C3D07926A7B}" type="slidenum">
              <a:rPr lang="tr-TR" smtClean="0"/>
              <a:t>‹#›</a:t>
            </a:fld>
            <a:endParaRPr lang="tr-TR" dirty="0"/>
          </a:p>
        </p:txBody>
      </p:sp>
      <p:sp>
        <p:nvSpPr>
          <p:cNvPr id="9" name="İçerik Yer Tutucusu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11" name="İçerik Yer Tutucusu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7" name="Veri Yer Tutucusu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6D5B2A-7BB4-4CB2-A874-C5D7BE354360}" type="datetimeFigureOut">
              <a:rPr lang="tr-TR" smtClean="0"/>
              <a:t>28.06.2015</a:t>
            </a:fld>
            <a:endParaRPr lang="tr-TR" dirty="0"/>
          </a:p>
        </p:txBody>
      </p:sp>
      <p:sp>
        <p:nvSpPr>
          <p:cNvPr id="8" name="Altbilgi Yer Tutucusu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 dirty="0"/>
          </a:p>
        </p:txBody>
      </p:sp>
      <p:sp>
        <p:nvSpPr>
          <p:cNvPr id="9" name="Slayt Numarası Yer Tutucus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0D932B-AE78-46DD-BC45-3C3D07926A7B}" type="slidenum">
              <a:rPr lang="tr-TR" smtClean="0"/>
              <a:t>‹#›</a:t>
            </a:fld>
            <a:endParaRPr lang="tr-TR" dirty="0"/>
          </a:p>
        </p:txBody>
      </p:sp>
      <p:sp>
        <p:nvSpPr>
          <p:cNvPr id="11" name="İçerik Yer Tutucusu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13" name="İçerik Yer Tutucusu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12" name="Metin Yer Tutucusu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14" name="Metin Yer Tutucusu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6" name="Veri Yer Tutucusu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336D5B2A-7BB4-4CB2-A874-C5D7BE354360}" type="datetimeFigureOut">
              <a:rPr lang="tr-TR" smtClean="0"/>
              <a:t>28.06.2015</a:t>
            </a:fld>
            <a:endParaRPr lang="tr-TR" dirty="0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F0D932B-AE78-46DD-BC45-3C3D07926A7B}" type="slidenum">
              <a:rPr lang="tr-TR" smtClean="0"/>
              <a:t>‹#›</a:t>
            </a:fld>
            <a:endParaRPr lang="tr-TR" dirty="0"/>
          </a:p>
        </p:txBody>
      </p:sp>
      <p:sp>
        <p:nvSpPr>
          <p:cNvPr id="8" name="Altbilgi Yer Tutucusu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tr-TR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i Yer Tutucus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6D5B2A-7BB4-4CB2-A874-C5D7BE354360}" type="datetimeFigureOut">
              <a:rPr lang="tr-TR" smtClean="0"/>
              <a:t>28.06.2015</a:t>
            </a:fld>
            <a:endParaRPr lang="tr-TR" dirty="0"/>
          </a:p>
        </p:txBody>
      </p:sp>
      <p:sp>
        <p:nvSpPr>
          <p:cNvPr id="3" name="Altbilgi Yer Tutucusu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 dirty="0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0D932B-AE78-46DD-BC45-3C3D07926A7B}" type="slidenum">
              <a:rPr lang="tr-TR" smtClean="0"/>
              <a:t>‹#›</a:t>
            </a:fld>
            <a:endParaRPr lang="tr-TR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Başlıklı İçerik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üz Bağlayıcı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Metin Yer Tutucusu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8" name="Düz Bağlayıcı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Düz Bağlayıcı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Düz Bağlayıcı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Dikdörtgen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Düz Bağlayıcı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İçerik Yer Tutucusu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21" name="Veri Yer Tutucusu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336D5B2A-7BB4-4CB2-A874-C5D7BE354360}" type="datetimeFigureOut">
              <a:rPr lang="tr-TR" smtClean="0"/>
              <a:t>28.06.2015</a:t>
            </a:fld>
            <a:endParaRPr lang="tr-TR" dirty="0"/>
          </a:p>
        </p:txBody>
      </p:sp>
      <p:sp>
        <p:nvSpPr>
          <p:cNvPr id="22" name="Slayt Numarası Yer Tutucusu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F0D932B-AE78-46DD-BC45-3C3D07926A7B}" type="slidenum">
              <a:rPr lang="tr-TR" smtClean="0"/>
              <a:t>‹#›</a:t>
            </a:fld>
            <a:endParaRPr lang="tr-TR" dirty="0"/>
          </a:p>
        </p:txBody>
      </p:sp>
      <p:sp>
        <p:nvSpPr>
          <p:cNvPr id="23" name="Altbilgi Yer Tutucusu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tr-TR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Düz Bağlayıcı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Resim Yer Tutucusu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tr-TR" smtClean="0"/>
              <a:t>Resim eklemek için simgeyi tıklatın</a:t>
            </a:r>
            <a:endParaRPr kumimoji="0" lang="en-US" dirty="0"/>
          </a:p>
        </p:txBody>
      </p:sp>
      <p:sp>
        <p:nvSpPr>
          <p:cNvPr id="4" name="Metin Yer Tutucusu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10" name="Düz Bağlayıcı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Dikdörtgen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üz Bağlayıcı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Düz Bağlayıcı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Düz Bağlayıcı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Veri Yer Tutucusu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336D5B2A-7BB4-4CB2-A874-C5D7BE354360}" type="datetimeFigureOut">
              <a:rPr lang="tr-TR" smtClean="0"/>
              <a:t>28.06.2015</a:t>
            </a:fld>
            <a:endParaRPr lang="tr-TR" dirty="0"/>
          </a:p>
        </p:txBody>
      </p:sp>
      <p:sp>
        <p:nvSpPr>
          <p:cNvPr id="18" name="Slayt Numarası Yer Tutucusu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F0D932B-AE78-46DD-BC45-3C3D07926A7B}" type="slidenum">
              <a:rPr lang="tr-TR" smtClean="0"/>
              <a:t>‹#›</a:t>
            </a:fld>
            <a:endParaRPr lang="tr-TR" dirty="0"/>
          </a:p>
        </p:txBody>
      </p:sp>
      <p:sp>
        <p:nvSpPr>
          <p:cNvPr id="21" name="Altbilgi Yer Tutucusu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tr-TR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Düz Bağlayıcı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Başlık Yer Tutucusu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13" name="Metin Yer Tutucusu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  <a:p>
            <a:pPr lvl="1" eaLnBrk="1" latinLnBrk="0" hangingPunct="1"/>
            <a:r>
              <a:rPr kumimoji="0" lang="tr-TR" smtClean="0"/>
              <a:t>İkinci düzey</a:t>
            </a:r>
          </a:p>
          <a:p>
            <a:pPr lvl="2" eaLnBrk="1" latinLnBrk="0" hangingPunct="1"/>
            <a:r>
              <a:rPr kumimoji="0" lang="tr-TR" smtClean="0"/>
              <a:t>Üçüncü düzey</a:t>
            </a:r>
          </a:p>
          <a:p>
            <a:pPr lvl="3" eaLnBrk="1" latinLnBrk="0" hangingPunct="1"/>
            <a:r>
              <a:rPr kumimoji="0" lang="tr-TR" smtClean="0"/>
              <a:t>Dördüncü düzey</a:t>
            </a:r>
          </a:p>
          <a:p>
            <a:pPr lvl="4" eaLnBrk="1" latinLnBrk="0" hangingPunct="1"/>
            <a:r>
              <a:rPr kumimoji="0" lang="tr-TR" smtClean="0"/>
              <a:t>Beşinci düzey</a:t>
            </a:r>
            <a:endParaRPr kumimoji="0" lang="en-US"/>
          </a:p>
        </p:txBody>
      </p:sp>
      <p:sp>
        <p:nvSpPr>
          <p:cNvPr id="14" name="Veri Yer Tutucusu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336D5B2A-7BB4-4CB2-A874-C5D7BE354360}" type="datetimeFigureOut">
              <a:rPr lang="tr-TR" smtClean="0"/>
              <a:t>28.06.2015</a:t>
            </a:fld>
            <a:endParaRPr lang="tr-TR" dirty="0"/>
          </a:p>
        </p:txBody>
      </p:sp>
      <p:sp>
        <p:nvSpPr>
          <p:cNvPr id="3" name="Altbilgi Yer Tutucusu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tr-TR" dirty="0"/>
          </a:p>
        </p:txBody>
      </p:sp>
      <p:sp>
        <p:nvSpPr>
          <p:cNvPr id="7" name="Düz Bağlayıcı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Düz Bağlayıcı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Dikdörtgen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Düz Bağlayıcı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ayt Numarası Yer Tutucusu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BF0D932B-AE78-46DD-BC45-3C3D07926A7B}" type="slidenum">
              <a:rPr lang="tr-TR" smtClean="0"/>
              <a:t>‹#›</a:t>
            </a:fld>
            <a:endParaRPr lang="tr-T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endParaRPr lang="tr-TR" sz="6000" dirty="0">
              <a:solidFill>
                <a:srgbClr val="FF0000"/>
              </a:solidFill>
            </a:endParaRPr>
          </a:p>
        </p:txBody>
      </p: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tr-TR" sz="4800" dirty="0" smtClean="0">
                <a:solidFill>
                  <a:srgbClr val="0070C0"/>
                </a:solidFill>
              </a:rPr>
              <a:t>RENKLER</a:t>
            </a:r>
            <a:endParaRPr lang="tr-TR" sz="48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2320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Resim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3648" y="548680"/>
            <a:ext cx="5876925" cy="3914775"/>
          </a:xfrm>
          <a:prstGeom prst="rect">
            <a:avLst/>
          </a:prstGeom>
        </p:spPr>
      </p:pic>
      <p:sp>
        <p:nvSpPr>
          <p:cNvPr id="3" name="Metin kutusu 2"/>
          <p:cNvSpPr txBox="1"/>
          <p:nvPr/>
        </p:nvSpPr>
        <p:spPr>
          <a:xfrm>
            <a:off x="2051720" y="5229200"/>
            <a:ext cx="48965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3200" b="1" dirty="0" smtClean="0"/>
              <a:t>KEDİ NE RENK?</a:t>
            </a:r>
            <a:endParaRPr lang="tr-TR" sz="3200" b="1" dirty="0"/>
          </a:p>
        </p:txBody>
      </p:sp>
    </p:spTree>
    <p:extLst>
      <p:ext uri="{BB962C8B-B14F-4D97-AF65-F5344CB8AC3E}">
        <p14:creationId xmlns:p14="http://schemas.microsoft.com/office/powerpoint/2010/main" val="3603679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Resim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332656"/>
            <a:ext cx="7620000" cy="4838700"/>
          </a:xfrm>
          <a:prstGeom prst="rect">
            <a:avLst/>
          </a:prstGeom>
        </p:spPr>
      </p:pic>
      <p:sp>
        <p:nvSpPr>
          <p:cNvPr id="3" name="Metin kutusu 2"/>
          <p:cNvSpPr txBox="1"/>
          <p:nvPr/>
        </p:nvSpPr>
        <p:spPr>
          <a:xfrm>
            <a:off x="1835696" y="5661248"/>
            <a:ext cx="54726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3200" b="1" dirty="0" smtClean="0"/>
              <a:t>GÖZLÜK NE RENK?</a:t>
            </a:r>
            <a:endParaRPr lang="tr-TR" sz="3200" b="1" dirty="0"/>
          </a:p>
        </p:txBody>
      </p:sp>
    </p:spTree>
    <p:extLst>
      <p:ext uri="{BB962C8B-B14F-4D97-AF65-F5344CB8AC3E}">
        <p14:creationId xmlns:p14="http://schemas.microsoft.com/office/powerpoint/2010/main" val="2207740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Resim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20688"/>
            <a:ext cx="5445224" cy="5445224"/>
          </a:xfrm>
          <a:prstGeom prst="rect">
            <a:avLst/>
          </a:prstGeom>
        </p:spPr>
      </p:pic>
      <p:sp>
        <p:nvSpPr>
          <p:cNvPr id="3" name="Metin kutusu 2"/>
          <p:cNvSpPr txBox="1"/>
          <p:nvPr/>
        </p:nvSpPr>
        <p:spPr>
          <a:xfrm>
            <a:off x="4644008" y="2924944"/>
            <a:ext cx="43204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3200" b="1" dirty="0" smtClean="0"/>
              <a:t>SANDALYE NE RENK?</a:t>
            </a:r>
            <a:endParaRPr lang="tr-TR" sz="3200" b="1" dirty="0"/>
          </a:p>
        </p:txBody>
      </p:sp>
    </p:spTree>
    <p:extLst>
      <p:ext uri="{BB962C8B-B14F-4D97-AF65-F5344CB8AC3E}">
        <p14:creationId xmlns:p14="http://schemas.microsoft.com/office/powerpoint/2010/main" val="1353097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Resim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5736" y="692695"/>
            <a:ext cx="4845546" cy="4254343"/>
          </a:xfrm>
          <a:prstGeom prst="rect">
            <a:avLst/>
          </a:prstGeom>
        </p:spPr>
      </p:pic>
      <p:sp>
        <p:nvSpPr>
          <p:cNvPr id="3" name="Metin kutusu 2"/>
          <p:cNvSpPr txBox="1"/>
          <p:nvPr/>
        </p:nvSpPr>
        <p:spPr>
          <a:xfrm>
            <a:off x="2195736" y="5445224"/>
            <a:ext cx="50405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3200" b="1" dirty="0" smtClean="0"/>
              <a:t>MASA NE RENK?</a:t>
            </a:r>
            <a:endParaRPr lang="tr-TR" sz="3200" b="1" dirty="0"/>
          </a:p>
        </p:txBody>
      </p:sp>
    </p:spTree>
    <p:extLst>
      <p:ext uri="{BB962C8B-B14F-4D97-AF65-F5344CB8AC3E}">
        <p14:creationId xmlns:p14="http://schemas.microsoft.com/office/powerpoint/2010/main" val="55265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Resim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672" y="764704"/>
            <a:ext cx="5788478" cy="4335771"/>
          </a:xfrm>
          <a:prstGeom prst="rect">
            <a:avLst/>
          </a:prstGeom>
        </p:spPr>
      </p:pic>
      <p:sp>
        <p:nvSpPr>
          <p:cNvPr id="3" name="Metin kutusu 2"/>
          <p:cNvSpPr txBox="1"/>
          <p:nvPr/>
        </p:nvSpPr>
        <p:spPr>
          <a:xfrm>
            <a:off x="2339752" y="5661248"/>
            <a:ext cx="46085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3200" b="1" dirty="0" smtClean="0"/>
              <a:t>BİBER NE RENK?</a:t>
            </a:r>
            <a:endParaRPr lang="tr-TR" sz="3200" b="1" dirty="0"/>
          </a:p>
        </p:txBody>
      </p:sp>
    </p:spTree>
    <p:extLst>
      <p:ext uri="{BB962C8B-B14F-4D97-AF65-F5344CB8AC3E}">
        <p14:creationId xmlns:p14="http://schemas.microsoft.com/office/powerpoint/2010/main" val="200888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Resim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381744"/>
            <a:ext cx="6948844" cy="4631432"/>
          </a:xfrm>
          <a:prstGeom prst="rect">
            <a:avLst/>
          </a:prstGeom>
        </p:spPr>
      </p:pic>
      <p:sp>
        <p:nvSpPr>
          <p:cNvPr id="3" name="Metin kutusu 2"/>
          <p:cNvSpPr txBox="1"/>
          <p:nvPr/>
        </p:nvSpPr>
        <p:spPr>
          <a:xfrm>
            <a:off x="2195736" y="5589240"/>
            <a:ext cx="50405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3200" b="1" dirty="0" smtClean="0"/>
              <a:t>ÇANTA NE RENK?</a:t>
            </a:r>
            <a:endParaRPr lang="tr-TR" sz="3200" b="1" dirty="0"/>
          </a:p>
        </p:txBody>
      </p:sp>
    </p:spTree>
    <p:extLst>
      <p:ext uri="{BB962C8B-B14F-4D97-AF65-F5344CB8AC3E}">
        <p14:creationId xmlns:p14="http://schemas.microsoft.com/office/powerpoint/2010/main" val="590102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Resim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1502652"/>
            <a:ext cx="3874770" cy="3794760"/>
          </a:xfrm>
          <a:prstGeom prst="rect">
            <a:avLst/>
          </a:prstGeom>
        </p:spPr>
      </p:pic>
      <p:sp>
        <p:nvSpPr>
          <p:cNvPr id="3" name="Metin kutusu 2"/>
          <p:cNvSpPr txBox="1"/>
          <p:nvPr/>
        </p:nvSpPr>
        <p:spPr>
          <a:xfrm>
            <a:off x="4499992" y="3212976"/>
            <a:ext cx="43204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3200" b="1" dirty="0" smtClean="0"/>
              <a:t>CÜZDAN NE RENK?</a:t>
            </a:r>
            <a:endParaRPr lang="tr-TR" sz="3200" b="1" dirty="0"/>
          </a:p>
        </p:txBody>
      </p:sp>
    </p:spTree>
    <p:extLst>
      <p:ext uri="{BB962C8B-B14F-4D97-AF65-F5344CB8AC3E}">
        <p14:creationId xmlns:p14="http://schemas.microsoft.com/office/powerpoint/2010/main" val="810473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Resim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1988840"/>
            <a:ext cx="3954933" cy="2714456"/>
          </a:xfrm>
          <a:prstGeom prst="rect">
            <a:avLst/>
          </a:prstGeom>
        </p:spPr>
      </p:pic>
      <p:sp>
        <p:nvSpPr>
          <p:cNvPr id="3" name="Metin kutusu 2"/>
          <p:cNvSpPr txBox="1"/>
          <p:nvPr/>
        </p:nvSpPr>
        <p:spPr>
          <a:xfrm>
            <a:off x="5148064" y="3068960"/>
            <a:ext cx="37444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3200" b="1" dirty="0" smtClean="0"/>
              <a:t>MUZ NE RENK?</a:t>
            </a:r>
            <a:endParaRPr lang="tr-TR" sz="3200" b="1" dirty="0"/>
          </a:p>
        </p:txBody>
      </p:sp>
    </p:spTree>
    <p:extLst>
      <p:ext uri="{BB962C8B-B14F-4D97-AF65-F5344CB8AC3E}">
        <p14:creationId xmlns:p14="http://schemas.microsoft.com/office/powerpoint/2010/main" val="671054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Resim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7284"/>
            <a:ext cx="5004048" cy="6850716"/>
          </a:xfrm>
          <a:prstGeom prst="rect">
            <a:avLst/>
          </a:prstGeom>
        </p:spPr>
      </p:pic>
      <p:sp>
        <p:nvSpPr>
          <p:cNvPr id="3" name="Metin kutusu 2"/>
          <p:cNvSpPr txBox="1"/>
          <p:nvPr/>
        </p:nvSpPr>
        <p:spPr>
          <a:xfrm>
            <a:off x="5004049" y="3068960"/>
            <a:ext cx="413995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3200" b="1" dirty="0" smtClean="0"/>
              <a:t>ELBİSE NE RENK?</a:t>
            </a:r>
            <a:endParaRPr lang="tr-TR" sz="3200" b="1" dirty="0"/>
          </a:p>
        </p:txBody>
      </p:sp>
    </p:spTree>
    <p:extLst>
      <p:ext uri="{BB962C8B-B14F-4D97-AF65-F5344CB8AC3E}">
        <p14:creationId xmlns:p14="http://schemas.microsoft.com/office/powerpoint/2010/main" val="1662359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Resim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936" y="17512"/>
            <a:ext cx="5276088" cy="6858000"/>
          </a:xfrm>
          <a:prstGeom prst="rect">
            <a:avLst/>
          </a:prstGeom>
        </p:spPr>
      </p:pic>
      <p:sp>
        <p:nvSpPr>
          <p:cNvPr id="3" name="Metin kutusu 2"/>
          <p:cNvSpPr txBox="1"/>
          <p:nvPr/>
        </p:nvSpPr>
        <p:spPr>
          <a:xfrm>
            <a:off x="4427984" y="3212976"/>
            <a:ext cx="45365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3200" b="1" dirty="0" smtClean="0"/>
              <a:t>PANTOLON NE RENK?</a:t>
            </a:r>
            <a:endParaRPr lang="tr-TR" sz="3200" b="1" dirty="0"/>
          </a:p>
        </p:txBody>
      </p:sp>
    </p:spTree>
    <p:extLst>
      <p:ext uri="{BB962C8B-B14F-4D97-AF65-F5344CB8AC3E}">
        <p14:creationId xmlns:p14="http://schemas.microsoft.com/office/powerpoint/2010/main" val="166216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Resim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137" y="1340768"/>
            <a:ext cx="4188296" cy="4188296"/>
          </a:xfrm>
          <a:prstGeom prst="rect">
            <a:avLst/>
          </a:prstGeom>
        </p:spPr>
      </p:pic>
      <p:sp>
        <p:nvSpPr>
          <p:cNvPr id="3" name="Metin kutusu 2"/>
          <p:cNvSpPr txBox="1"/>
          <p:nvPr/>
        </p:nvSpPr>
        <p:spPr>
          <a:xfrm>
            <a:off x="4788024" y="2996952"/>
            <a:ext cx="40324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3200" b="1" dirty="0" smtClean="0"/>
              <a:t>BARDAKLAR NE RENK?</a:t>
            </a:r>
            <a:endParaRPr lang="tr-TR" sz="3200" b="1" dirty="0"/>
          </a:p>
        </p:txBody>
      </p:sp>
    </p:spTree>
    <p:extLst>
      <p:ext uri="{BB962C8B-B14F-4D97-AF65-F5344CB8AC3E}">
        <p14:creationId xmlns:p14="http://schemas.microsoft.com/office/powerpoint/2010/main" val="4242549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Resim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862" y="692696"/>
            <a:ext cx="4050450" cy="5400600"/>
          </a:xfrm>
          <a:prstGeom prst="rect">
            <a:avLst/>
          </a:prstGeom>
        </p:spPr>
      </p:pic>
      <p:sp>
        <p:nvSpPr>
          <p:cNvPr id="3" name="Metin kutusu 2"/>
          <p:cNvSpPr txBox="1"/>
          <p:nvPr/>
        </p:nvSpPr>
        <p:spPr>
          <a:xfrm>
            <a:off x="4355976" y="2780928"/>
            <a:ext cx="42484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3200" b="1" dirty="0" smtClean="0"/>
              <a:t>TİŞÖRT NE RENK?</a:t>
            </a:r>
            <a:endParaRPr lang="tr-TR" sz="3200" b="1" dirty="0"/>
          </a:p>
        </p:txBody>
      </p:sp>
    </p:spTree>
    <p:extLst>
      <p:ext uri="{BB962C8B-B14F-4D97-AF65-F5344CB8AC3E}">
        <p14:creationId xmlns:p14="http://schemas.microsoft.com/office/powerpoint/2010/main" val="1980103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Resim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143500" cy="6858000"/>
          </a:xfrm>
          <a:prstGeom prst="rect">
            <a:avLst/>
          </a:prstGeom>
        </p:spPr>
      </p:pic>
      <p:sp>
        <p:nvSpPr>
          <p:cNvPr id="3" name="Metin kutusu 2"/>
          <p:cNvSpPr txBox="1"/>
          <p:nvPr/>
        </p:nvSpPr>
        <p:spPr>
          <a:xfrm>
            <a:off x="4644008" y="3140968"/>
            <a:ext cx="41764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3200" b="1" dirty="0" smtClean="0"/>
              <a:t>EŞARP NE RENK?</a:t>
            </a:r>
            <a:endParaRPr lang="tr-TR" sz="3200" b="1" dirty="0"/>
          </a:p>
        </p:txBody>
      </p:sp>
    </p:spTree>
    <p:extLst>
      <p:ext uri="{BB962C8B-B14F-4D97-AF65-F5344CB8AC3E}">
        <p14:creationId xmlns:p14="http://schemas.microsoft.com/office/powerpoint/2010/main" val="3119520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Resim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404664"/>
            <a:ext cx="4103141" cy="6147563"/>
          </a:xfrm>
          <a:prstGeom prst="rect">
            <a:avLst/>
          </a:prstGeom>
        </p:spPr>
      </p:pic>
      <p:sp>
        <p:nvSpPr>
          <p:cNvPr id="3" name="Metin kutusu 2"/>
          <p:cNvSpPr txBox="1"/>
          <p:nvPr/>
        </p:nvSpPr>
        <p:spPr>
          <a:xfrm>
            <a:off x="4572000" y="3140968"/>
            <a:ext cx="40324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3200" b="1" dirty="0" smtClean="0"/>
              <a:t>ŞORT NE RENK?</a:t>
            </a:r>
            <a:endParaRPr lang="tr-TR" sz="3200" b="1" dirty="0"/>
          </a:p>
        </p:txBody>
      </p:sp>
    </p:spTree>
    <p:extLst>
      <p:ext uri="{BB962C8B-B14F-4D97-AF65-F5344CB8AC3E}">
        <p14:creationId xmlns:p14="http://schemas.microsoft.com/office/powerpoint/2010/main" val="3872219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Resim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3728" y="26252"/>
            <a:ext cx="5013176" cy="5013176"/>
          </a:xfrm>
          <a:prstGeom prst="rect">
            <a:avLst/>
          </a:prstGeom>
        </p:spPr>
      </p:pic>
      <p:sp>
        <p:nvSpPr>
          <p:cNvPr id="3" name="Metin kutusu 2"/>
          <p:cNvSpPr txBox="1"/>
          <p:nvPr/>
        </p:nvSpPr>
        <p:spPr>
          <a:xfrm>
            <a:off x="2555776" y="5229200"/>
            <a:ext cx="40324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3200" b="1" dirty="0" smtClean="0"/>
              <a:t>BOT NE RENK?</a:t>
            </a:r>
            <a:endParaRPr lang="tr-TR" sz="3200" b="1" dirty="0"/>
          </a:p>
        </p:txBody>
      </p:sp>
    </p:spTree>
    <p:extLst>
      <p:ext uri="{BB962C8B-B14F-4D97-AF65-F5344CB8AC3E}">
        <p14:creationId xmlns:p14="http://schemas.microsoft.com/office/powerpoint/2010/main" val="1921354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Resim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482400"/>
            <a:ext cx="4536504" cy="6048672"/>
          </a:xfrm>
          <a:prstGeom prst="rect">
            <a:avLst/>
          </a:prstGeom>
        </p:spPr>
      </p:pic>
      <p:sp>
        <p:nvSpPr>
          <p:cNvPr id="3" name="Metin kutusu 2"/>
          <p:cNvSpPr txBox="1"/>
          <p:nvPr/>
        </p:nvSpPr>
        <p:spPr>
          <a:xfrm>
            <a:off x="4860032" y="2996952"/>
            <a:ext cx="41044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3200" b="1" dirty="0" smtClean="0"/>
              <a:t>ÇORAP NE RENK?</a:t>
            </a:r>
            <a:endParaRPr lang="tr-TR" sz="3200" b="1" dirty="0"/>
          </a:p>
        </p:txBody>
      </p:sp>
    </p:spTree>
    <p:extLst>
      <p:ext uri="{BB962C8B-B14F-4D97-AF65-F5344CB8AC3E}">
        <p14:creationId xmlns:p14="http://schemas.microsoft.com/office/powerpoint/2010/main" val="3185330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Resim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908720"/>
            <a:ext cx="5377175" cy="5266142"/>
          </a:xfrm>
          <a:prstGeom prst="rect">
            <a:avLst/>
          </a:prstGeom>
        </p:spPr>
      </p:pic>
      <p:sp>
        <p:nvSpPr>
          <p:cNvPr id="3" name="Metin kutusu 2"/>
          <p:cNvSpPr txBox="1"/>
          <p:nvPr/>
        </p:nvSpPr>
        <p:spPr>
          <a:xfrm>
            <a:off x="5292081" y="3068960"/>
            <a:ext cx="38519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3200" b="1" dirty="0" smtClean="0"/>
              <a:t>TERLİK NE RENK?</a:t>
            </a:r>
            <a:endParaRPr lang="tr-TR" sz="3200" b="1" dirty="0"/>
          </a:p>
        </p:txBody>
      </p:sp>
    </p:spTree>
    <p:extLst>
      <p:ext uri="{BB962C8B-B14F-4D97-AF65-F5344CB8AC3E}">
        <p14:creationId xmlns:p14="http://schemas.microsoft.com/office/powerpoint/2010/main" val="3789559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Resim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38" y="922009"/>
            <a:ext cx="5040560" cy="5040560"/>
          </a:xfrm>
          <a:prstGeom prst="rect">
            <a:avLst/>
          </a:prstGeom>
        </p:spPr>
      </p:pic>
      <p:sp>
        <p:nvSpPr>
          <p:cNvPr id="3" name="Metin kutusu 2"/>
          <p:cNvSpPr txBox="1"/>
          <p:nvPr/>
        </p:nvSpPr>
        <p:spPr>
          <a:xfrm>
            <a:off x="5060598" y="2924944"/>
            <a:ext cx="408340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3200" b="1" dirty="0" smtClean="0"/>
              <a:t>ETEK NE RENK?</a:t>
            </a:r>
            <a:endParaRPr lang="tr-TR" sz="3200" b="1" dirty="0"/>
          </a:p>
        </p:txBody>
      </p:sp>
    </p:spTree>
    <p:extLst>
      <p:ext uri="{BB962C8B-B14F-4D97-AF65-F5344CB8AC3E}">
        <p14:creationId xmlns:p14="http://schemas.microsoft.com/office/powerpoint/2010/main" val="2027821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Resim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764704"/>
            <a:ext cx="5405586" cy="5405586"/>
          </a:xfrm>
          <a:prstGeom prst="rect">
            <a:avLst/>
          </a:prstGeom>
        </p:spPr>
      </p:pic>
      <p:sp>
        <p:nvSpPr>
          <p:cNvPr id="3" name="Metin kutusu 2"/>
          <p:cNvSpPr txBox="1"/>
          <p:nvPr/>
        </p:nvSpPr>
        <p:spPr>
          <a:xfrm>
            <a:off x="4860032" y="3140968"/>
            <a:ext cx="40324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3200" b="1" dirty="0" smtClean="0"/>
              <a:t>KRAVAT NE RENK?</a:t>
            </a:r>
            <a:endParaRPr lang="tr-TR" sz="3200" b="1" dirty="0"/>
          </a:p>
        </p:txBody>
      </p:sp>
    </p:spTree>
    <p:extLst>
      <p:ext uri="{BB962C8B-B14F-4D97-AF65-F5344CB8AC3E}">
        <p14:creationId xmlns:p14="http://schemas.microsoft.com/office/powerpoint/2010/main" val="2411664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Resim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88" y="0"/>
            <a:ext cx="5143500" cy="6858000"/>
          </a:xfrm>
          <a:prstGeom prst="rect">
            <a:avLst/>
          </a:prstGeom>
        </p:spPr>
      </p:pic>
      <p:sp>
        <p:nvSpPr>
          <p:cNvPr id="3" name="Metin kutusu 2"/>
          <p:cNvSpPr txBox="1"/>
          <p:nvPr/>
        </p:nvSpPr>
        <p:spPr>
          <a:xfrm>
            <a:off x="4427984" y="3140968"/>
            <a:ext cx="42484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3200" b="1" dirty="0" smtClean="0"/>
              <a:t>BLUZ NE RENK?</a:t>
            </a:r>
            <a:endParaRPr lang="tr-TR" sz="3200" b="1" dirty="0"/>
          </a:p>
        </p:txBody>
      </p:sp>
    </p:spTree>
    <p:extLst>
      <p:ext uri="{BB962C8B-B14F-4D97-AF65-F5344CB8AC3E}">
        <p14:creationId xmlns:p14="http://schemas.microsoft.com/office/powerpoint/2010/main" val="1029205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Resim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4403210" cy="6858000"/>
          </a:xfrm>
          <a:prstGeom prst="rect">
            <a:avLst/>
          </a:prstGeom>
        </p:spPr>
      </p:pic>
      <p:sp>
        <p:nvSpPr>
          <p:cNvPr id="3" name="Metin kutusu 2"/>
          <p:cNvSpPr txBox="1"/>
          <p:nvPr/>
        </p:nvSpPr>
        <p:spPr>
          <a:xfrm>
            <a:off x="4403210" y="3068960"/>
            <a:ext cx="474079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3200" b="1" dirty="0" smtClean="0"/>
              <a:t>YAĞMURLUK NE RENK?</a:t>
            </a:r>
            <a:endParaRPr lang="tr-TR" sz="3200" b="1" dirty="0"/>
          </a:p>
        </p:txBody>
      </p:sp>
    </p:spTree>
    <p:extLst>
      <p:ext uri="{BB962C8B-B14F-4D97-AF65-F5344CB8AC3E}">
        <p14:creationId xmlns:p14="http://schemas.microsoft.com/office/powerpoint/2010/main" val="2721585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Resim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1348" y="0"/>
            <a:ext cx="4843413" cy="6457884"/>
          </a:xfrm>
          <a:prstGeom prst="rect">
            <a:avLst/>
          </a:prstGeom>
        </p:spPr>
      </p:pic>
      <p:sp>
        <p:nvSpPr>
          <p:cNvPr id="4" name="Metin kutusu 3"/>
          <p:cNvSpPr txBox="1"/>
          <p:nvPr/>
        </p:nvSpPr>
        <p:spPr>
          <a:xfrm>
            <a:off x="4716016" y="2996952"/>
            <a:ext cx="38884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3200" b="1" dirty="0" smtClean="0"/>
              <a:t>SAAT NE RENK?</a:t>
            </a:r>
            <a:endParaRPr lang="tr-TR" sz="3200" b="1" dirty="0"/>
          </a:p>
        </p:txBody>
      </p:sp>
    </p:spTree>
    <p:extLst>
      <p:ext uri="{BB962C8B-B14F-4D97-AF65-F5344CB8AC3E}">
        <p14:creationId xmlns:p14="http://schemas.microsoft.com/office/powerpoint/2010/main" val="181342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Resim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8250" y="116632"/>
            <a:ext cx="6667500" cy="4972050"/>
          </a:xfrm>
          <a:prstGeom prst="rect">
            <a:avLst/>
          </a:prstGeom>
        </p:spPr>
      </p:pic>
      <p:sp>
        <p:nvSpPr>
          <p:cNvPr id="3" name="Metin kutusu 2"/>
          <p:cNvSpPr txBox="1"/>
          <p:nvPr/>
        </p:nvSpPr>
        <p:spPr>
          <a:xfrm>
            <a:off x="1907704" y="5589240"/>
            <a:ext cx="57606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3200" b="1" dirty="0" smtClean="0"/>
              <a:t>AYAKKABI NE RENK?</a:t>
            </a:r>
            <a:endParaRPr lang="tr-TR" sz="3200" b="1" dirty="0"/>
          </a:p>
        </p:txBody>
      </p:sp>
    </p:spTree>
    <p:extLst>
      <p:ext uri="{BB962C8B-B14F-4D97-AF65-F5344CB8AC3E}">
        <p14:creationId xmlns:p14="http://schemas.microsoft.com/office/powerpoint/2010/main" val="3240227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Resim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332656"/>
            <a:ext cx="7872535" cy="4896544"/>
          </a:xfrm>
          <a:prstGeom prst="rect">
            <a:avLst/>
          </a:prstGeom>
        </p:spPr>
      </p:pic>
      <p:sp>
        <p:nvSpPr>
          <p:cNvPr id="3" name="Metin kutusu 2"/>
          <p:cNvSpPr txBox="1"/>
          <p:nvPr/>
        </p:nvSpPr>
        <p:spPr>
          <a:xfrm>
            <a:off x="2411760" y="5733256"/>
            <a:ext cx="49685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3200" b="1" dirty="0" smtClean="0"/>
              <a:t>DUVAR NE RENK?</a:t>
            </a:r>
            <a:endParaRPr lang="tr-TR" sz="3200" b="1" dirty="0"/>
          </a:p>
        </p:txBody>
      </p:sp>
    </p:spTree>
    <p:extLst>
      <p:ext uri="{BB962C8B-B14F-4D97-AF65-F5344CB8AC3E}">
        <p14:creationId xmlns:p14="http://schemas.microsoft.com/office/powerpoint/2010/main" val="469612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Resim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13621"/>
            <a:ext cx="4819650" cy="4505325"/>
          </a:xfrm>
          <a:prstGeom prst="rect">
            <a:avLst/>
          </a:prstGeom>
        </p:spPr>
      </p:pic>
      <p:sp>
        <p:nvSpPr>
          <p:cNvPr id="4" name="Metin kutusu 3"/>
          <p:cNvSpPr txBox="1"/>
          <p:nvPr/>
        </p:nvSpPr>
        <p:spPr>
          <a:xfrm>
            <a:off x="4819650" y="3140968"/>
            <a:ext cx="400082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3200" b="1" dirty="0" smtClean="0"/>
              <a:t>ÇİÇEK NE RENK?</a:t>
            </a:r>
            <a:endParaRPr lang="tr-TR" sz="3200" b="1" dirty="0"/>
          </a:p>
        </p:txBody>
      </p:sp>
    </p:spTree>
    <p:extLst>
      <p:ext uri="{BB962C8B-B14F-4D97-AF65-F5344CB8AC3E}">
        <p14:creationId xmlns:p14="http://schemas.microsoft.com/office/powerpoint/2010/main" val="2134550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Resim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268760"/>
            <a:ext cx="5436096" cy="4248472"/>
          </a:xfrm>
          <a:prstGeom prst="rect">
            <a:avLst/>
          </a:prstGeom>
        </p:spPr>
      </p:pic>
      <p:sp>
        <p:nvSpPr>
          <p:cNvPr id="3" name="Metin kutusu 2"/>
          <p:cNvSpPr txBox="1"/>
          <p:nvPr/>
        </p:nvSpPr>
        <p:spPr>
          <a:xfrm>
            <a:off x="5220072" y="3068960"/>
            <a:ext cx="39239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3200" b="1" dirty="0" smtClean="0"/>
              <a:t>KİTAP NE RENK?</a:t>
            </a:r>
            <a:endParaRPr lang="tr-TR" sz="3200" b="1" dirty="0"/>
          </a:p>
        </p:txBody>
      </p:sp>
    </p:spTree>
    <p:extLst>
      <p:ext uri="{BB962C8B-B14F-4D97-AF65-F5344CB8AC3E}">
        <p14:creationId xmlns:p14="http://schemas.microsoft.com/office/powerpoint/2010/main" val="985093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Resim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476672"/>
            <a:ext cx="4572000" cy="6096000"/>
          </a:xfrm>
          <a:prstGeom prst="rect">
            <a:avLst/>
          </a:prstGeom>
        </p:spPr>
      </p:pic>
      <p:sp>
        <p:nvSpPr>
          <p:cNvPr id="3" name="Metin kutusu 2"/>
          <p:cNvSpPr txBox="1"/>
          <p:nvPr/>
        </p:nvSpPr>
        <p:spPr>
          <a:xfrm>
            <a:off x="4860032" y="3068960"/>
            <a:ext cx="39604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3200" b="1" dirty="0" smtClean="0"/>
              <a:t>KAPI NE RENK?</a:t>
            </a:r>
            <a:endParaRPr lang="tr-TR" sz="3200" b="1" dirty="0"/>
          </a:p>
        </p:txBody>
      </p:sp>
    </p:spTree>
    <p:extLst>
      <p:ext uri="{BB962C8B-B14F-4D97-AF65-F5344CB8AC3E}">
        <p14:creationId xmlns:p14="http://schemas.microsoft.com/office/powerpoint/2010/main" val="948036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Resim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1412776"/>
            <a:ext cx="3755479" cy="4141556"/>
          </a:xfrm>
          <a:prstGeom prst="rect">
            <a:avLst/>
          </a:prstGeom>
        </p:spPr>
      </p:pic>
      <p:sp>
        <p:nvSpPr>
          <p:cNvPr id="3" name="Metin kutusu 2"/>
          <p:cNvSpPr txBox="1"/>
          <p:nvPr/>
        </p:nvSpPr>
        <p:spPr>
          <a:xfrm>
            <a:off x="4499992" y="3140968"/>
            <a:ext cx="43924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3200" b="1" dirty="0" smtClean="0"/>
              <a:t>ŞEMSİYE NE RENK?</a:t>
            </a:r>
            <a:endParaRPr lang="tr-TR" sz="3200" b="1" dirty="0"/>
          </a:p>
        </p:txBody>
      </p:sp>
    </p:spTree>
    <p:extLst>
      <p:ext uri="{BB962C8B-B14F-4D97-AF65-F5344CB8AC3E}">
        <p14:creationId xmlns:p14="http://schemas.microsoft.com/office/powerpoint/2010/main" val="1553348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Resim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1844824"/>
            <a:ext cx="4541770" cy="3285902"/>
          </a:xfrm>
          <a:prstGeom prst="rect">
            <a:avLst/>
          </a:prstGeom>
        </p:spPr>
      </p:pic>
      <p:sp>
        <p:nvSpPr>
          <p:cNvPr id="3" name="Metin kutusu 2"/>
          <p:cNvSpPr txBox="1"/>
          <p:nvPr/>
        </p:nvSpPr>
        <p:spPr>
          <a:xfrm>
            <a:off x="5009314" y="3068960"/>
            <a:ext cx="395517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3200" b="1" dirty="0" smtClean="0"/>
              <a:t>BROKOLİ NE RENK?</a:t>
            </a:r>
            <a:endParaRPr lang="tr-TR" sz="3200" b="1" dirty="0"/>
          </a:p>
        </p:txBody>
      </p:sp>
    </p:spTree>
    <p:extLst>
      <p:ext uri="{BB962C8B-B14F-4D97-AF65-F5344CB8AC3E}">
        <p14:creationId xmlns:p14="http://schemas.microsoft.com/office/powerpoint/2010/main" val="3948218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Resim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3728" y="620688"/>
            <a:ext cx="4329831" cy="3243194"/>
          </a:xfrm>
          <a:prstGeom prst="rect">
            <a:avLst/>
          </a:prstGeom>
        </p:spPr>
      </p:pic>
      <p:sp>
        <p:nvSpPr>
          <p:cNvPr id="3" name="Metin kutusu 2"/>
          <p:cNvSpPr txBox="1"/>
          <p:nvPr/>
        </p:nvSpPr>
        <p:spPr>
          <a:xfrm>
            <a:off x="1907704" y="4869160"/>
            <a:ext cx="49685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3200" b="1" dirty="0" smtClean="0"/>
              <a:t>HAVUÇ NE RENK?</a:t>
            </a:r>
            <a:endParaRPr lang="tr-TR" sz="3200" b="1" dirty="0"/>
          </a:p>
        </p:txBody>
      </p:sp>
    </p:spTree>
    <p:extLst>
      <p:ext uri="{BB962C8B-B14F-4D97-AF65-F5344CB8AC3E}">
        <p14:creationId xmlns:p14="http://schemas.microsoft.com/office/powerpoint/2010/main" val="929949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umba">
  <a:themeElements>
    <a:clrScheme name="Cumba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Cumba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Cumba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47</TotalTime>
  <Words>121</Words>
  <Application>Microsoft Office PowerPoint</Application>
  <PresentationFormat>Ekran Gösterisi (4:3)</PresentationFormat>
  <Paragraphs>31</Paragraphs>
  <Slides>31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Slayt Başlıkları</vt:lpstr>
      </vt:variant>
      <vt:variant>
        <vt:i4>31</vt:i4>
      </vt:variant>
    </vt:vector>
  </HeadingPairs>
  <TitlesOfParts>
    <vt:vector size="32" baseType="lpstr">
      <vt:lpstr>Cumba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Sunusu</dc:title>
  <dc:creator>OYA-SB</dc:creator>
  <cp:lastModifiedBy>kiraz</cp:lastModifiedBy>
  <cp:revision>8</cp:revision>
  <dcterms:created xsi:type="dcterms:W3CDTF">2014-12-12T14:04:05Z</dcterms:created>
  <dcterms:modified xsi:type="dcterms:W3CDTF">2015-06-28T12:54:21Z</dcterms:modified>
</cp:coreProperties>
</file>