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78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36D5B2A-7BB4-4CB2-A874-C5D7BE354360}" type="datetimeFigureOut">
              <a:rPr lang="tr-TR" smtClean="0"/>
              <a:t>28.06.2015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F0D932B-AE78-46DD-BC45-3C3D07926A7B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tr-TR" sz="6000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0070C0"/>
                </a:solidFill>
              </a:rPr>
              <a:t>RENKLER</a:t>
            </a:r>
            <a:endParaRPr lang="tr-TR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32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48680"/>
            <a:ext cx="5876925" cy="391477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051720" y="5229200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KEDİ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6036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620000" cy="48387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835696" y="5661248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GÖZLÜK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20774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5445224" cy="544522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644008" y="2924944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SANDALYE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3530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92695"/>
            <a:ext cx="4845546" cy="4254343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195736" y="5445224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MASA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5526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764704"/>
            <a:ext cx="5788478" cy="433577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39752" y="5661248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BİBER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0088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81744"/>
            <a:ext cx="6948844" cy="463143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195736" y="5589240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ÇANTA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59010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02652"/>
            <a:ext cx="3874770" cy="379476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499992" y="3212976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CÜZDAN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8104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3954933" cy="271445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148064" y="306896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MUZ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67105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284"/>
            <a:ext cx="5004048" cy="685071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004049" y="3068960"/>
            <a:ext cx="4139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ELBİSE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66235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6" y="17512"/>
            <a:ext cx="5276088" cy="6858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427984" y="3212976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PANTOLON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6621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37" y="1340768"/>
            <a:ext cx="4188296" cy="418829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88024" y="2996952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BARDAKLAR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424254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62" y="692696"/>
            <a:ext cx="4050450" cy="54006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355976" y="2780928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TİŞÖRT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98010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644008" y="3140968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EŞARP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1195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4103141" cy="6147563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572000" y="3140968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ŞORT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87221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6252"/>
            <a:ext cx="5013176" cy="501317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555776" y="522920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BOT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92135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82400"/>
            <a:ext cx="4536504" cy="604867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860032" y="2996952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ÇORAP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18533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5377175" cy="526614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292081" y="3068960"/>
            <a:ext cx="385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TERLİK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78955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" y="922009"/>
            <a:ext cx="5040560" cy="504056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060598" y="2924944"/>
            <a:ext cx="4083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ETEK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0278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5405586" cy="540558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860032" y="3140968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KRAVAT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4116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" y="0"/>
            <a:ext cx="5143500" cy="6858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427984" y="3140968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BLUZ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02920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03210" cy="6858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403210" y="3068960"/>
            <a:ext cx="4740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YAĞMURLUK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72158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48" y="0"/>
            <a:ext cx="4843413" cy="645788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716016" y="2996952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SAAT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8134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16632"/>
            <a:ext cx="6667500" cy="497205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907704" y="5589240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AYAKKABI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4022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7872535" cy="489654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411760" y="5733256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DUVAR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4696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3621"/>
            <a:ext cx="4819650" cy="4505325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19650" y="3140968"/>
            <a:ext cx="4000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ÇİÇEK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13455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8760"/>
            <a:ext cx="5436096" cy="424847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220072" y="3068960"/>
            <a:ext cx="3923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KİTAP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98509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4572000" cy="6096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860032" y="3068960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KAPI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94803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3755479" cy="414155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499992" y="3140968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ŞEMSİYE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55334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4541770" cy="328590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009314" y="3068960"/>
            <a:ext cx="3955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BROKOLİ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94821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20688"/>
            <a:ext cx="4329831" cy="324319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907704" y="4869160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HAVUÇ NE RENK?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92994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</TotalTime>
  <Words>121</Words>
  <Application>Microsoft Office PowerPoint</Application>
  <PresentationFormat>Ekran Gösterisi (4:3)</PresentationFormat>
  <Paragraphs>31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Cumba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OYA-SB</dc:creator>
  <cp:lastModifiedBy>kiraz</cp:lastModifiedBy>
  <cp:revision>8</cp:revision>
  <dcterms:created xsi:type="dcterms:W3CDTF">2014-12-12T14:04:05Z</dcterms:created>
  <dcterms:modified xsi:type="dcterms:W3CDTF">2015-06-28T12:54:21Z</dcterms:modified>
</cp:coreProperties>
</file>