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6" r:id="rId13"/>
    <p:sldId id="265" r:id="rId14"/>
    <p:sldId id="269" r:id="rId15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5000" b="-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198099" y="2564904"/>
            <a:ext cx="880189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MUTFAK EŞYALARI</a:t>
            </a:r>
            <a:endParaRPr lang="tr-TR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40579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sumeyye\Desktop\Mutfak Malzemeleri\Resim_133525869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764704"/>
            <a:ext cx="5256584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4592810" y="5534561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tr-TR" sz="8000" dirty="0" smtClean="0">
                <a:solidFill>
                  <a:schemeClr val="accent2">
                    <a:lumMod val="75000"/>
                  </a:schemeClr>
                </a:solidFill>
              </a:rPr>
              <a:t>ÇATAL</a:t>
            </a:r>
            <a:endParaRPr lang="tr-TR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953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sumeyye\Desktop\Mutfak Malzemeleri\Resim_13352589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24744"/>
            <a:ext cx="4752528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4592810" y="5534561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tr-TR" sz="8000" dirty="0" smtClean="0">
                <a:solidFill>
                  <a:schemeClr val="accent2">
                    <a:lumMod val="75000"/>
                  </a:schemeClr>
                </a:solidFill>
              </a:rPr>
              <a:t>KAŞIK</a:t>
            </a:r>
            <a:endParaRPr lang="tr-TR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6900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sumeyye\Desktop\Mutfak Malzemeleri\PE0858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4592810" y="5534561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tr-TR" sz="8000" dirty="0" smtClean="0">
                <a:solidFill>
                  <a:schemeClr val="accent2">
                    <a:lumMod val="75000"/>
                  </a:schemeClr>
                </a:solidFill>
              </a:rPr>
              <a:t>TABAK</a:t>
            </a:r>
            <a:endParaRPr lang="tr-TR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410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sumeyye\Desktop\Mutfak Malzemeleri\lux_bakalit_sapli_tencere-600x600__05661_zo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484784"/>
            <a:ext cx="5715000" cy="353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4592810" y="5534561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tr-TR" sz="8000" dirty="0" smtClean="0">
                <a:solidFill>
                  <a:schemeClr val="accent2">
                    <a:lumMod val="75000"/>
                  </a:schemeClr>
                </a:solidFill>
              </a:rPr>
              <a:t>TENCERE</a:t>
            </a:r>
            <a:endParaRPr lang="tr-TR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1382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sumeyye\Desktop\Mutfak Malzemeleri\pecet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4592810" y="5534561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tr-TR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PEÇETE</a:t>
            </a:r>
            <a:endParaRPr lang="tr-TR" sz="8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074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umeyye\Desktop\Mutfak Malzemeleri\1_14330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15" y="0"/>
            <a:ext cx="91609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3"/>
          <p:cNvSpPr txBox="1"/>
          <p:nvPr/>
        </p:nvSpPr>
        <p:spPr>
          <a:xfrm>
            <a:off x="35496" y="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chemeClr val="accent2">
                    <a:lumMod val="75000"/>
                  </a:schemeClr>
                </a:solidFill>
              </a:rPr>
              <a:t>FİNCAN</a:t>
            </a:r>
            <a:endParaRPr lang="tr-TR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223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umeyye\Desktop\Mutfak Malzemeleri\4701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35496" y="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chemeClr val="accent2">
                    <a:lumMod val="75000"/>
                  </a:schemeClr>
                </a:solidFill>
              </a:rPr>
              <a:t>KASE</a:t>
            </a:r>
            <a:endParaRPr lang="tr-TR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770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umeyye\Desktop\Mutfak Malzemeleri\749691_deta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1341438"/>
            <a:ext cx="3683000" cy="378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4592810" y="5534561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chemeClr val="accent2">
                    <a:lumMod val="75000"/>
                  </a:schemeClr>
                </a:solidFill>
              </a:rPr>
              <a:t>BARDAK</a:t>
            </a:r>
            <a:endParaRPr lang="tr-TR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548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umeyye\Desktop\Mutfak Malzemeleri\115061159-1-luxell_lx_3580_borekci_fir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2" y="0"/>
            <a:ext cx="9138317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11244" y="553456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chemeClr val="accent2">
                    <a:lumMod val="75000"/>
                  </a:schemeClr>
                </a:solidFill>
              </a:rPr>
              <a:t>FIRIN</a:t>
            </a:r>
            <a:endParaRPr lang="tr-TR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918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umeyye\Desktop\Mutfak Malzemeleri\2013725142632_kopyasi_s2301_sehrazat_caydanlik_orta_bo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029" y="620688"/>
            <a:ext cx="5133876" cy="438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3635896" y="5534561"/>
            <a:ext cx="54934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chemeClr val="accent2">
                    <a:lumMod val="75000"/>
                  </a:schemeClr>
                </a:solidFill>
              </a:rPr>
              <a:t>ÇAYDANLIK</a:t>
            </a:r>
            <a:endParaRPr lang="tr-TR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898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umeyye\Desktop\Mutfak Malzemeleri\bulaşık-makinası-uzun-yıkıy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-12126" y="5534559"/>
            <a:ext cx="91293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BULAŞIK MAKİNESİ</a:t>
            </a:r>
            <a:endParaRPr lang="tr-TR" sz="8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958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sumeyye\Desktop\Mutfak Malzemeleri\DOSA-TAVA-MEDI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6924675" cy="541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4592810" y="5534561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tr-TR" sz="8000" dirty="0" smtClean="0">
                <a:solidFill>
                  <a:schemeClr val="accent2">
                    <a:lumMod val="75000"/>
                  </a:schemeClr>
                </a:solidFill>
              </a:rPr>
              <a:t>TAVA</a:t>
            </a:r>
            <a:endParaRPr lang="tr-TR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686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sumeyye\Desktop\Mutfak Malzemeleri\KorkmazZola3LuYemekBicagiSetiA2333-8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908720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4592810" y="5534561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tr-TR" sz="8000" dirty="0" smtClean="0">
                <a:solidFill>
                  <a:schemeClr val="accent2">
                    <a:lumMod val="75000"/>
                  </a:schemeClr>
                </a:solidFill>
              </a:rPr>
              <a:t>BIÇAK</a:t>
            </a:r>
            <a:endParaRPr lang="tr-TR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662508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16</Words>
  <Application>Microsoft Office PowerPoint</Application>
  <PresentationFormat>Ekran Gösterisi (4:3)</PresentationFormat>
  <Paragraphs>14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14</vt:i4>
      </vt:variant>
    </vt:vector>
  </HeadingPairs>
  <TitlesOfParts>
    <vt:vector size="15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Sümeyye</dc:creator>
  <cp:lastModifiedBy>sumeyye</cp:lastModifiedBy>
  <cp:revision>7</cp:revision>
  <dcterms:created xsi:type="dcterms:W3CDTF">2015-11-25T18:11:55Z</dcterms:created>
  <dcterms:modified xsi:type="dcterms:W3CDTF">2015-11-25T18:26:02Z</dcterms:modified>
</cp:coreProperties>
</file>