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6" r:id="rId13"/>
    <p:sldId id="265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98099" y="2564904"/>
            <a:ext cx="88018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88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MUTFAK EŞYALARI</a:t>
            </a:r>
            <a:endParaRPr lang="tr-TR" sz="8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4057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umeyye\Desktop\Mutfak Malzemeleri\Resim_13352586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64704"/>
            <a:ext cx="525658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ÇATAL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5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umeyye\Desktop\Mutfak Malzemeleri\Resim_13352589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4744"/>
            <a:ext cx="475252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KAŞIK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9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umeyye\Desktop\Mutfak Malzemeleri\PE085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TABAK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1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umeyye\Desktop\Mutfak Malzemeleri\lux_bakalit_sapli_tencere-600x600__05661_z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57150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TENCERE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38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umeyye\Desktop\Mutfak Malzemeleri\pecet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PEÇETE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07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meyye\Desktop\Mutfak Malzemeleri\1_1433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15" y="0"/>
            <a:ext cx="91609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3"/>
          <p:cNvSpPr txBox="1"/>
          <p:nvPr/>
        </p:nvSpPr>
        <p:spPr>
          <a:xfrm>
            <a:off x="35496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FİNCAN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2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meyye\Desktop\Mutfak Malzemeleri\470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35496" y="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KASE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77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meyye\Desktop\Mutfak Malzemeleri\749691_det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341438"/>
            <a:ext cx="368300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BARDAK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548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umeyye\Desktop\Mutfak Malzemeleri\115061159-1-luxell_lx_3580_borekci_fir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" y="0"/>
            <a:ext cx="913831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1244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FIRIN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1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umeyye\Desktop\Mutfak Malzemeleri\2013725142632_kopyasi_s2301_sehrazat_caydanlik_orta_bo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29" y="620688"/>
            <a:ext cx="5133876" cy="43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3635896" y="5534561"/>
            <a:ext cx="54934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ÇAYDANLIK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9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umeyye\Desktop\Mutfak Malzemeleri\bulaşık-makinası-uzun-yıkıy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-12126" y="5534559"/>
            <a:ext cx="91293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BULAŞIK MAKİNESİ</a:t>
            </a:r>
            <a:endParaRPr lang="tr-TR" sz="8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95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umeyye\Desktop\Mutfak Malzemeleri\DOSA-TAVA-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924675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TAVA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68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umeyye\Desktop\Mutfak Malzemeleri\KorkmazZola3LuYemekBicagiSetiA2333-8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20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281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BIÇAK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625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</Words>
  <Application>Microsoft Office PowerPoint</Application>
  <PresentationFormat>Ekran Gösterisi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Sümeyye</dc:creator>
  <cp:lastModifiedBy>sumeyye</cp:lastModifiedBy>
  <cp:revision>7</cp:revision>
  <dcterms:created xsi:type="dcterms:W3CDTF">2015-11-25T18:11:55Z</dcterms:created>
  <dcterms:modified xsi:type="dcterms:W3CDTF">2015-11-25T18:26:02Z</dcterms:modified>
</cp:coreProperties>
</file>