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Başlık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Oval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1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6 Düz Bağlayıcı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31 İçerik Yer Tutucusu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33 İçerik Yer Tutucusu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9 Düz Bağlayıcı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İçerik Yer Tutucusu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30 Başlık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13.02.2013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115616" y="1916832"/>
            <a:ext cx="6923112" cy="3345235"/>
          </a:xfrm>
        </p:spPr>
        <p:txBody>
          <a:bodyPr/>
          <a:lstStyle/>
          <a:p>
            <a:pPr>
              <a:buNone/>
            </a:pPr>
            <a:r>
              <a:rPr lang="tr-TR" sz="4800" dirty="0" smtClean="0"/>
              <a:t>		“-da, -de, -ta, -te”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  </a:t>
            </a:r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      </a:t>
            </a:r>
            <a:r>
              <a:rPr lang="tr-TR" dirty="0" smtClean="0"/>
              <a:t>Okul</a:t>
            </a:r>
            <a:r>
              <a:rPr lang="tr-TR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</a:t>
            </a:r>
            <a:r>
              <a:rPr lang="tr-TR" dirty="0" smtClean="0"/>
              <a:t>         Ev</a:t>
            </a:r>
            <a:r>
              <a:rPr lang="tr-TR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  <a:r>
              <a:rPr lang="tr-TR" dirty="0" smtClean="0"/>
              <a:t>       İş</a:t>
            </a:r>
            <a:r>
              <a:rPr lang="tr-TR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</a:t>
            </a:r>
            <a:r>
              <a:rPr lang="tr-TR" dirty="0" smtClean="0"/>
              <a:t>         Sınıf</a:t>
            </a:r>
            <a:r>
              <a:rPr lang="tr-TR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</a:t>
            </a:r>
            <a:endParaRPr lang="tr-TR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			Bulunma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416824" cy="556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İçerik Yer Tutucusu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1484784"/>
            <a:ext cx="4916705" cy="3841177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Elmalar nere</a:t>
            </a:r>
            <a:r>
              <a:rPr lang="tr-TR" dirty="0" smtClean="0">
                <a:solidFill>
                  <a:srgbClr val="92D050"/>
                </a:solidFill>
              </a:rPr>
              <a:t>de</a:t>
            </a:r>
            <a:r>
              <a:rPr lang="tr-TR" dirty="0" smtClean="0"/>
              <a:t>?</a:t>
            </a:r>
            <a:endParaRPr lang="tr-TR" dirty="0"/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755576" y="5445224"/>
            <a:ext cx="3672408" cy="79208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0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Elmalar ağaç</a:t>
            </a:r>
            <a:r>
              <a:rPr kumimoji="0" lang="tr-TR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ta</a:t>
            </a:r>
            <a:r>
              <a:rPr lang="tr-TR" sz="40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.</a:t>
            </a:r>
            <a:endParaRPr kumimoji="0" lang="tr-TR" sz="40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28628" y="1484784"/>
            <a:ext cx="5832648" cy="3888432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İnsanlar  nerede?</a:t>
            </a:r>
            <a:endParaRPr lang="tr-TR" dirty="0"/>
          </a:p>
        </p:txBody>
      </p:sp>
      <p:sp>
        <p:nvSpPr>
          <p:cNvPr id="5" name="2 Başlık"/>
          <p:cNvSpPr txBox="1">
            <a:spLocks/>
          </p:cNvSpPr>
          <p:nvPr/>
        </p:nvSpPr>
        <p:spPr>
          <a:xfrm>
            <a:off x="323528" y="5373216"/>
            <a:ext cx="8229600" cy="93610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İnsanlar </a:t>
            </a:r>
            <a:r>
              <a:rPr kumimoji="0" lang="tr-TR" sz="4200" b="0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park</a:t>
            </a:r>
            <a:r>
              <a:rPr kumimoji="0" lang="tr-TR" sz="4200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ta</a:t>
            </a:r>
            <a:r>
              <a:rPr kumimoji="0" lang="tr-TR" sz="4200" b="0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tr-TR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5988" y="1484784"/>
            <a:ext cx="5728216" cy="3816424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Elma  kim</a:t>
            </a:r>
            <a:r>
              <a:rPr lang="tr-TR" dirty="0" smtClean="0">
                <a:solidFill>
                  <a:srgbClr val="92D050"/>
                </a:solidFill>
              </a:rPr>
              <a:t>de</a:t>
            </a:r>
            <a:r>
              <a:rPr lang="tr-TR" dirty="0" smtClean="0"/>
              <a:t>?</a:t>
            </a:r>
            <a:endParaRPr lang="tr-TR" dirty="0"/>
          </a:p>
        </p:txBody>
      </p:sp>
      <p:sp>
        <p:nvSpPr>
          <p:cNvPr id="5" name="2 Başlık"/>
          <p:cNvSpPr txBox="1">
            <a:spLocks/>
          </p:cNvSpPr>
          <p:nvPr/>
        </p:nvSpPr>
        <p:spPr>
          <a:xfrm>
            <a:off x="611560" y="5301208"/>
            <a:ext cx="8229600" cy="79208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Elma  çocuk</a:t>
            </a:r>
            <a:r>
              <a:rPr kumimoji="0" lang="tr-TR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ta</a:t>
            </a:r>
            <a:r>
              <a:rPr kumimoji="0" lang="tr-T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tr-TR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412776"/>
            <a:ext cx="6548720" cy="4032448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İnsanlar  nerede?</a:t>
            </a:r>
            <a:endParaRPr lang="tr-TR" dirty="0"/>
          </a:p>
        </p:txBody>
      </p:sp>
      <p:sp>
        <p:nvSpPr>
          <p:cNvPr id="5" name="2 Başlık"/>
          <p:cNvSpPr txBox="1">
            <a:spLocks/>
          </p:cNvSpPr>
          <p:nvPr/>
        </p:nvSpPr>
        <p:spPr>
          <a:xfrm>
            <a:off x="467544" y="5229200"/>
            <a:ext cx="8229600" cy="100811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 İnsanlar  sokak</a:t>
            </a:r>
            <a:r>
              <a:rPr kumimoji="0" lang="tr-TR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ta</a:t>
            </a:r>
            <a:r>
              <a:rPr kumimoji="0" lang="tr-T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tr-TR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484783"/>
            <a:ext cx="7031688" cy="3906493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10952"/>
          </a:xfrm>
        </p:spPr>
        <p:txBody>
          <a:bodyPr/>
          <a:lstStyle/>
          <a:p>
            <a:r>
              <a:rPr lang="tr-TR" dirty="0" smtClean="0"/>
              <a:t>Kadın  nerede?</a:t>
            </a:r>
            <a:endParaRPr lang="tr-TR" dirty="0"/>
          </a:p>
        </p:txBody>
      </p:sp>
      <p:sp>
        <p:nvSpPr>
          <p:cNvPr id="5" name="2 Başlık"/>
          <p:cNvSpPr txBox="1">
            <a:spLocks/>
          </p:cNvSpPr>
          <p:nvPr/>
        </p:nvSpPr>
        <p:spPr>
          <a:xfrm>
            <a:off x="323528" y="5157192"/>
            <a:ext cx="8229600" cy="93610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Kadın  taksi</a:t>
            </a:r>
            <a:r>
              <a:rPr kumimoji="0" lang="tr-TR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</a:t>
            </a:r>
            <a:r>
              <a:rPr kumimoji="0" lang="tr-T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tr-TR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6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700807"/>
            <a:ext cx="5715335" cy="3730369"/>
          </a:xfrm>
        </p:spPr>
      </p:pic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İnsanlar  nerede?</a:t>
            </a:r>
            <a:endParaRPr lang="tr-TR" dirty="0"/>
          </a:p>
        </p:txBody>
      </p:sp>
      <p:sp>
        <p:nvSpPr>
          <p:cNvPr id="5" name="2 Başlık"/>
          <p:cNvSpPr txBox="1">
            <a:spLocks/>
          </p:cNvSpPr>
          <p:nvPr/>
        </p:nvSpPr>
        <p:spPr>
          <a:xfrm>
            <a:off x="539552" y="5445224"/>
            <a:ext cx="8229600" cy="100317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İnsanlar  otobüs</a:t>
            </a:r>
            <a:r>
              <a:rPr kumimoji="0" lang="tr-TR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te</a:t>
            </a:r>
            <a:r>
              <a:rPr kumimoji="0" lang="tr-TR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tr-TR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</TotalTime>
  <Words>38</Words>
  <Application>Microsoft Office PowerPoint</Application>
  <PresentationFormat>Ekran Gösterisi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Kağıt</vt:lpstr>
      <vt:lpstr>   Bulunma </vt:lpstr>
      <vt:lpstr>Slayt 2</vt:lpstr>
      <vt:lpstr>Elmalar nerede?</vt:lpstr>
      <vt:lpstr>İnsanlar  nerede?</vt:lpstr>
      <vt:lpstr>Elma  kimde?</vt:lpstr>
      <vt:lpstr>   İnsanlar  nerede?</vt:lpstr>
      <vt:lpstr>Kadın  nerede?</vt:lpstr>
      <vt:lpstr>İnsanlar  nerede?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pc</dc:creator>
  <cp:lastModifiedBy>pc</cp:lastModifiedBy>
  <cp:revision>12</cp:revision>
  <dcterms:created xsi:type="dcterms:W3CDTF">2012-12-28T16:44:56Z</dcterms:created>
  <dcterms:modified xsi:type="dcterms:W3CDTF">2013-02-13T22:05:18Z</dcterms:modified>
</cp:coreProperties>
</file>