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73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6" r:id="rId26"/>
    <p:sldId id="285" r:id="rId27"/>
    <p:sldId id="271" r:id="rId28"/>
    <p:sldId id="272" r:id="rId29"/>
    <p:sldId id="274" r:id="rId30"/>
    <p:sldId id="275" r:id="rId31"/>
    <p:sldId id="276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7" autoAdjust="0"/>
    <p:restoredTop sz="94660"/>
  </p:normalViewPr>
  <p:slideViewPr>
    <p:cSldViewPr>
      <p:cViewPr varScale="1">
        <p:scale>
          <a:sx n="82" d="100"/>
          <a:sy n="82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392FA-178A-4FC9-8EC4-48170D2374B4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48201-E933-4F0A-A085-1225577738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2758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48201-E933-4F0A-A085-12255777384A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098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umeyye\Desktop\Meyveler\meyvel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7681" y="4217"/>
            <a:ext cx="552587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9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MEYVELER</a:t>
            </a:r>
            <a:endParaRPr lang="tr-TR" sz="9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703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umeyye\Desktop\Meyveler\11541919_10153009487835784_10900711968984250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776"/>
            <a:ext cx="359243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MUZ</a:t>
            </a:r>
          </a:p>
        </p:txBody>
      </p:sp>
    </p:spTree>
    <p:extLst>
      <p:ext uri="{BB962C8B-B14F-4D97-AF65-F5344CB8AC3E}">
        <p14:creationId xmlns:p14="http://schemas.microsoft.com/office/powerpoint/2010/main" val="332321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sumeyye\Desktop\Meyveler\11659219_10153009489380784_103570412445186533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8640"/>
            <a:ext cx="4529435" cy="463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KİRAZ</a:t>
            </a:r>
          </a:p>
        </p:txBody>
      </p:sp>
    </p:spTree>
    <p:extLst>
      <p:ext uri="{BB962C8B-B14F-4D97-AF65-F5344CB8AC3E}">
        <p14:creationId xmlns:p14="http://schemas.microsoft.com/office/powerpoint/2010/main" val="3163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sumeyye\Desktop\Meyveler\11659346_10153009483565784_4878099722788012815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68760"/>
            <a:ext cx="3629025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İNCİR</a:t>
            </a:r>
          </a:p>
        </p:txBody>
      </p:sp>
    </p:spTree>
    <p:extLst>
      <p:ext uri="{BB962C8B-B14F-4D97-AF65-F5344CB8AC3E}">
        <p14:creationId xmlns:p14="http://schemas.microsoft.com/office/powerpoint/2010/main" val="136036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sumeyye\Desktop\Meyveler\19695010-pineapple-with-slices-isolated-on-white-Stock-Photo-pineapple-ananas-frui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764704"/>
            <a:ext cx="396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ANANAS</a:t>
            </a:r>
          </a:p>
        </p:txBody>
      </p:sp>
    </p:spTree>
    <p:extLst>
      <p:ext uri="{BB962C8B-B14F-4D97-AF65-F5344CB8AC3E}">
        <p14:creationId xmlns:p14="http://schemas.microsoft.com/office/powerpoint/2010/main" val="84142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sumeyye\Desktop\Meyveler\1405320952_TetraPak_MeyveSuyu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6" y="-3946"/>
            <a:ext cx="9145016" cy="6861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ŞEFTALİ</a:t>
            </a:r>
          </a:p>
        </p:txBody>
      </p:sp>
    </p:spTree>
    <p:extLst>
      <p:ext uri="{BB962C8B-B14F-4D97-AF65-F5344CB8AC3E}">
        <p14:creationId xmlns:p14="http://schemas.microsoft.com/office/powerpoint/2010/main" val="105639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sumeyye\Desktop\Meyveler\Ayva-kilo-vermeyi-kolaylaştıran-bir-besindir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340768"/>
            <a:ext cx="47625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AYVA</a:t>
            </a:r>
          </a:p>
        </p:txBody>
      </p:sp>
    </p:spTree>
    <p:extLst>
      <p:ext uri="{BB962C8B-B14F-4D97-AF65-F5344CB8AC3E}">
        <p14:creationId xmlns:p14="http://schemas.microsoft.com/office/powerpoint/2010/main" val="245770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sumeyye\Desktop\Meyveler\greyfu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21141" y="116632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smtClean="0">
                <a:solidFill>
                  <a:srgbClr val="FFC000"/>
                </a:solidFill>
              </a:rPr>
              <a:t>GREYFURT</a:t>
            </a:r>
            <a:endParaRPr lang="tr-TR" sz="8000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46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sumeyye\Desktop\Meyveler\fatih-portakal-ın-portakal-olmaması_7562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6672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PORTAKAL</a:t>
            </a:r>
          </a:p>
        </p:txBody>
      </p:sp>
    </p:spTree>
    <p:extLst>
      <p:ext uri="{BB962C8B-B14F-4D97-AF65-F5344CB8AC3E}">
        <p14:creationId xmlns:p14="http://schemas.microsoft.com/office/powerpoint/2010/main" val="195646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sumeyye\Desktop\Meyveler\image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57241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BÖĞÜRTLEN</a:t>
            </a:r>
          </a:p>
        </p:txBody>
      </p:sp>
    </p:spTree>
    <p:extLst>
      <p:ext uri="{BB962C8B-B14F-4D97-AF65-F5344CB8AC3E}">
        <p14:creationId xmlns:p14="http://schemas.microsoft.com/office/powerpoint/2010/main" val="158544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sumeyye\Desktop\Meyveler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16832"/>
            <a:ext cx="25050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DUT</a:t>
            </a:r>
          </a:p>
        </p:txBody>
      </p:sp>
    </p:spTree>
    <p:extLst>
      <p:ext uri="{BB962C8B-B14F-4D97-AF65-F5344CB8AC3E}">
        <p14:creationId xmlns:p14="http://schemas.microsoft.com/office/powerpoint/2010/main" val="57734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umeyye\Desktop\Meyveler\1978706_10153009471365784_652464415558387368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319088"/>
            <a:ext cx="5943600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7200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rgbClr val="FFC000"/>
                </a:solidFill>
              </a:rPr>
              <a:t>AVAKADO</a:t>
            </a:r>
            <a:endParaRPr lang="tr-TR" sz="8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96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sumeyye\Desktop\Meyveler\ind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794" y="1196752"/>
            <a:ext cx="403244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6012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MANDALİNA</a:t>
            </a:r>
          </a:p>
        </p:txBody>
      </p:sp>
    </p:spTree>
    <p:extLst>
      <p:ext uri="{BB962C8B-B14F-4D97-AF65-F5344CB8AC3E}">
        <p14:creationId xmlns:p14="http://schemas.microsoft.com/office/powerpoint/2010/main" val="4005960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sumeyye\Desktop\Meyveler\Kavun-kan-hücrelerini-uyararak-bağışıklık-sistemini-canlandırır.-Bağışıklık-sistemini-güçlenidir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24744"/>
            <a:ext cx="47625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KAVUN</a:t>
            </a:r>
          </a:p>
        </p:txBody>
      </p:sp>
    </p:spTree>
    <p:extLst>
      <p:ext uri="{BB962C8B-B14F-4D97-AF65-F5344CB8AC3E}">
        <p14:creationId xmlns:p14="http://schemas.microsoft.com/office/powerpoint/2010/main" val="300149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sumeyye\Desktop\Meyveler\Mango-Zayiflatir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764704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MANGO</a:t>
            </a:r>
          </a:p>
        </p:txBody>
      </p:sp>
    </p:spTree>
    <p:extLst>
      <p:ext uri="{BB962C8B-B14F-4D97-AF65-F5344CB8AC3E}">
        <p14:creationId xmlns:p14="http://schemas.microsoft.com/office/powerpoint/2010/main" val="2431383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sumeyye\Desktop\Meyveler\p19l96vttp5s51f0v171n18ug1d6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36712"/>
            <a:ext cx="6143626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VİŞNE</a:t>
            </a:r>
          </a:p>
        </p:txBody>
      </p:sp>
    </p:spTree>
    <p:extLst>
      <p:ext uri="{BB962C8B-B14F-4D97-AF65-F5344CB8AC3E}">
        <p14:creationId xmlns:p14="http://schemas.microsoft.com/office/powerpoint/2010/main" val="32063491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sumeyye\Desktop\Meyveler\pekmez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052736"/>
            <a:ext cx="4248472" cy="294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ÜZÜM</a:t>
            </a:r>
          </a:p>
        </p:txBody>
      </p:sp>
    </p:spTree>
    <p:extLst>
      <p:ext uri="{BB962C8B-B14F-4D97-AF65-F5344CB8AC3E}">
        <p14:creationId xmlns:p14="http://schemas.microsoft.com/office/powerpoint/2010/main" val="4068120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sumeyye\Desktop\Meyveler\yesil_erigin_9_onemli_faydasi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ERİK</a:t>
            </a:r>
          </a:p>
        </p:txBody>
      </p:sp>
    </p:spTree>
    <p:extLst>
      <p:ext uri="{BB962C8B-B14F-4D97-AF65-F5344CB8AC3E}">
        <p14:creationId xmlns:p14="http://schemas.microsoft.com/office/powerpoint/2010/main" val="2553236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sumeyye\Desktop\Meyveler\pr_01_97_m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073008" cy="547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26150" y="5358553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KESTANE</a:t>
            </a:r>
          </a:p>
        </p:txBody>
      </p:sp>
    </p:spTree>
    <p:extLst>
      <p:ext uri="{BB962C8B-B14F-4D97-AF65-F5344CB8AC3E}">
        <p14:creationId xmlns:p14="http://schemas.microsoft.com/office/powerpoint/2010/main" val="1711128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sumeyye\Desktop\Meyveler\cevi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CEVİZ</a:t>
            </a:r>
          </a:p>
        </p:txBody>
      </p:sp>
    </p:spTree>
    <p:extLst>
      <p:ext uri="{BB962C8B-B14F-4D97-AF65-F5344CB8AC3E}">
        <p14:creationId xmlns:p14="http://schemas.microsoft.com/office/powerpoint/2010/main" val="1107792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sumeyye\Desktop\Meyveler\cig-bade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74775"/>
            <a:ext cx="495300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BADEM</a:t>
            </a:r>
          </a:p>
        </p:txBody>
      </p:sp>
    </p:spTree>
    <p:extLst>
      <p:ext uri="{BB962C8B-B14F-4D97-AF65-F5344CB8AC3E}">
        <p14:creationId xmlns:p14="http://schemas.microsoft.com/office/powerpoint/2010/main" val="2143575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sumeyye\Desktop\Meyveler\fff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24744"/>
            <a:ext cx="460851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FINDIK</a:t>
            </a:r>
          </a:p>
        </p:txBody>
      </p:sp>
    </p:spTree>
    <p:extLst>
      <p:ext uri="{BB962C8B-B14F-4D97-AF65-F5344CB8AC3E}">
        <p14:creationId xmlns:p14="http://schemas.microsoft.com/office/powerpoint/2010/main" val="1278445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umeyye\Desktop\Meyveler\10290636_10153009453860784_559999891698182854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" y="-26937"/>
            <a:ext cx="9144000" cy="688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35496" y="5529665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KAYISI</a:t>
            </a:r>
            <a:endParaRPr lang="tr-TR" sz="8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04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sumeyye\Desktop\Meyveler\Fıstık-kolon-kanserine-enden-olan-unsurları-minimize-eder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24744"/>
            <a:ext cx="47625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FISTIK</a:t>
            </a:r>
          </a:p>
        </p:txBody>
      </p:sp>
    </p:spTree>
    <p:extLst>
      <p:ext uri="{BB962C8B-B14F-4D97-AF65-F5344CB8AC3E}">
        <p14:creationId xmlns:p14="http://schemas.microsoft.com/office/powerpoint/2010/main" val="24003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sumeyye\Desktop\Meyveler\flo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390207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ANTEP FISTIĞI</a:t>
            </a:r>
          </a:p>
        </p:txBody>
      </p:sp>
    </p:spTree>
    <p:extLst>
      <p:ext uri="{BB962C8B-B14F-4D97-AF65-F5344CB8AC3E}">
        <p14:creationId xmlns:p14="http://schemas.microsoft.com/office/powerpoint/2010/main" val="393597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umeyye\Desktop\Meyveler\10385563_10153009449875784_478987123726907744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7848601" cy="585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7200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rgbClr val="FF0000"/>
                </a:solidFill>
              </a:rPr>
              <a:t>NAR</a:t>
            </a:r>
            <a:endParaRPr lang="tr-TR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98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umeyye\Desktop\Meyveler\10426246_10153009496425784_6153257074110088687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35496" y="5373216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KİVİ</a:t>
            </a:r>
            <a:endParaRPr lang="tr-TR" sz="8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16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umeyye\Desktop\Meyveler\11011223_10153009511005784_4475514229266992255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1862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0000"/>
                </a:solidFill>
              </a:rPr>
              <a:t>ELMA</a:t>
            </a:r>
            <a:endParaRPr lang="tr-TR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91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umeyye\Desktop\Meyveler\11201843_10153009446715784_783227514650240328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607496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rgbClr val="FF0000"/>
                </a:solidFill>
              </a:rPr>
              <a:t>ÇİLEK</a:t>
            </a:r>
            <a:endParaRPr lang="tr-TR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7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umeyye\Desktop\Meyveler\11201876_10153009491165784_7915007921159181565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4590360" y="1862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tr-TR" sz="8000" dirty="0" smtClean="0">
                <a:solidFill>
                  <a:srgbClr val="FFC000"/>
                </a:solidFill>
              </a:rPr>
              <a:t>KARPUZ</a:t>
            </a:r>
            <a:endParaRPr lang="tr-TR" sz="8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23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umeyye\Desktop\Meyveler\11536114_10153009475335784_5902112242063282685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513" y="1195388"/>
            <a:ext cx="3723679" cy="360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3"/>
          <p:cNvSpPr txBox="1"/>
          <p:nvPr/>
        </p:nvSpPr>
        <p:spPr>
          <a:xfrm>
            <a:off x="0" y="5534561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0" dirty="0" smtClean="0">
                <a:solidFill>
                  <a:srgbClr val="FFC000"/>
                </a:solidFill>
              </a:rPr>
              <a:t>ARMUT</a:t>
            </a:r>
            <a:endParaRPr lang="tr-TR" sz="8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4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33</Words>
  <Application>Microsoft Office PowerPoint</Application>
  <PresentationFormat>Ekran Gösterisi (4:3)</PresentationFormat>
  <Paragraphs>32</Paragraphs>
  <Slides>31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Sümeyye</dc:creator>
  <cp:lastModifiedBy>sumeyye</cp:lastModifiedBy>
  <cp:revision>13</cp:revision>
  <dcterms:created xsi:type="dcterms:W3CDTF">2015-11-25T18:26:27Z</dcterms:created>
  <dcterms:modified xsi:type="dcterms:W3CDTF">2015-11-25T18:50:51Z</dcterms:modified>
</cp:coreProperties>
</file>