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7" r:id="rId17"/>
    <p:sldId id="273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6" r:id="rId26"/>
    <p:sldId id="285" r:id="rId27"/>
    <p:sldId id="271" r:id="rId28"/>
    <p:sldId id="272" r:id="rId29"/>
    <p:sldId id="274" r:id="rId30"/>
    <p:sldId id="275" r:id="rId31"/>
    <p:sldId id="276" r:id="rId3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07" autoAdjust="0"/>
    <p:restoredTop sz="94660"/>
  </p:normalViewPr>
  <p:slideViewPr>
    <p:cSldViewPr>
      <p:cViewPr varScale="1">
        <p:scale>
          <a:sx n="82" d="100"/>
          <a:sy n="82" d="100"/>
        </p:scale>
        <p:origin x="-10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E392FA-178A-4FC9-8EC4-48170D2374B4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48201-E933-4F0A-A085-12255777384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32758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48201-E933-4F0A-A085-12255777384A}" type="slidenum">
              <a:rPr lang="tr-TR" smtClean="0"/>
              <a:t>28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58098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umeyye\Desktop\Meyveler\meyvel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ikdörtgen 3"/>
          <p:cNvSpPr/>
          <p:nvPr/>
        </p:nvSpPr>
        <p:spPr>
          <a:xfrm>
            <a:off x="7681" y="4217"/>
            <a:ext cx="552587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MEYVELER</a:t>
            </a:r>
            <a:endParaRPr lang="tr-TR" sz="9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703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sumeyye\Desktop\Meyveler\11541919_10153009487835784_109007119689842504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412776"/>
            <a:ext cx="359243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0" y="5534560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rgbClr val="FFC000"/>
                </a:solidFill>
              </a:rPr>
              <a:t>MUZ</a:t>
            </a:r>
          </a:p>
        </p:txBody>
      </p:sp>
    </p:spTree>
    <p:extLst>
      <p:ext uri="{BB962C8B-B14F-4D97-AF65-F5344CB8AC3E}">
        <p14:creationId xmlns:p14="http://schemas.microsoft.com/office/powerpoint/2010/main" val="332321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sumeyye\Desktop\Meyveler\11659219_10153009489380784_1035704124451865330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88640"/>
            <a:ext cx="4529435" cy="4633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0" y="5534560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rgbClr val="FFC000"/>
                </a:solidFill>
              </a:rPr>
              <a:t>KİRAZ</a:t>
            </a:r>
          </a:p>
        </p:txBody>
      </p:sp>
    </p:spTree>
    <p:extLst>
      <p:ext uri="{BB962C8B-B14F-4D97-AF65-F5344CB8AC3E}">
        <p14:creationId xmlns:p14="http://schemas.microsoft.com/office/powerpoint/2010/main" val="316338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sumeyye\Desktop\Meyveler\11659346_10153009483565784_4878099722788012815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268760"/>
            <a:ext cx="3629025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0" y="5534560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rgbClr val="FFC000"/>
                </a:solidFill>
              </a:rPr>
              <a:t>İNCİR</a:t>
            </a:r>
          </a:p>
        </p:txBody>
      </p:sp>
    </p:spTree>
    <p:extLst>
      <p:ext uri="{BB962C8B-B14F-4D97-AF65-F5344CB8AC3E}">
        <p14:creationId xmlns:p14="http://schemas.microsoft.com/office/powerpoint/2010/main" val="136036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sumeyye\Desktop\Meyveler\19695010-pineapple-with-slices-isolated-on-white-Stock-Photo-pineapple-ananas-frui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764704"/>
            <a:ext cx="39624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0" y="5534560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rgbClr val="FFC000"/>
                </a:solidFill>
              </a:rPr>
              <a:t>ANANAS</a:t>
            </a:r>
          </a:p>
        </p:txBody>
      </p:sp>
    </p:spTree>
    <p:extLst>
      <p:ext uri="{BB962C8B-B14F-4D97-AF65-F5344CB8AC3E}">
        <p14:creationId xmlns:p14="http://schemas.microsoft.com/office/powerpoint/2010/main" val="84142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sumeyye\Desktop\Meyveler\1405320952_TetraPak_MeyveSuyu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6" y="-3946"/>
            <a:ext cx="9145016" cy="6861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0" y="5534560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rgbClr val="FFC000"/>
                </a:solidFill>
              </a:rPr>
              <a:t>ŞEFTALİ</a:t>
            </a:r>
          </a:p>
        </p:txBody>
      </p:sp>
    </p:spTree>
    <p:extLst>
      <p:ext uri="{BB962C8B-B14F-4D97-AF65-F5344CB8AC3E}">
        <p14:creationId xmlns:p14="http://schemas.microsoft.com/office/powerpoint/2010/main" val="105639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sumeyye\Desktop\Meyveler\Ayva-kilo-vermeyi-kolaylaştıran-bir-besindir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340768"/>
            <a:ext cx="47625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0" y="5534560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rgbClr val="FFC000"/>
                </a:solidFill>
              </a:rPr>
              <a:t>AYVA</a:t>
            </a:r>
          </a:p>
        </p:txBody>
      </p:sp>
    </p:spTree>
    <p:extLst>
      <p:ext uri="{BB962C8B-B14F-4D97-AF65-F5344CB8AC3E}">
        <p14:creationId xmlns:p14="http://schemas.microsoft.com/office/powerpoint/2010/main" val="245770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sumeyye\Desktop\Meyveler\greyfu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21141" y="116632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smtClean="0">
                <a:solidFill>
                  <a:srgbClr val="FFC000"/>
                </a:solidFill>
              </a:rPr>
              <a:t>GREYFURT</a:t>
            </a:r>
            <a:endParaRPr lang="tr-TR" sz="8000" dirty="0" smtClean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46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sumeyye\Desktop\Meyveler\fatih-portakal-ın-portakal-olmaması_7562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76672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0" y="5534560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rgbClr val="FFC000"/>
                </a:solidFill>
              </a:rPr>
              <a:t>PORTAKAL</a:t>
            </a:r>
          </a:p>
        </p:txBody>
      </p:sp>
    </p:spTree>
    <p:extLst>
      <p:ext uri="{BB962C8B-B14F-4D97-AF65-F5344CB8AC3E}">
        <p14:creationId xmlns:p14="http://schemas.microsoft.com/office/powerpoint/2010/main" val="195646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sumeyye\Desktop\Meyveler\image0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0" y="5534560"/>
            <a:ext cx="57241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rgbClr val="FFC000"/>
                </a:solidFill>
              </a:rPr>
              <a:t>BÖĞÜRTLEN</a:t>
            </a:r>
          </a:p>
        </p:txBody>
      </p:sp>
    </p:spTree>
    <p:extLst>
      <p:ext uri="{BB962C8B-B14F-4D97-AF65-F5344CB8AC3E}">
        <p14:creationId xmlns:p14="http://schemas.microsoft.com/office/powerpoint/2010/main" val="158544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sumeyye\Desktop\Meyveler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916832"/>
            <a:ext cx="250507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0" y="5534560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rgbClr val="FFC000"/>
                </a:solidFill>
              </a:rPr>
              <a:t>DUT</a:t>
            </a:r>
          </a:p>
        </p:txBody>
      </p:sp>
    </p:spTree>
    <p:extLst>
      <p:ext uri="{BB962C8B-B14F-4D97-AF65-F5344CB8AC3E}">
        <p14:creationId xmlns:p14="http://schemas.microsoft.com/office/powerpoint/2010/main" val="57734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umeyye\Desktop\Meyveler\1978706_10153009471365784_6524644155583873682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319088"/>
            <a:ext cx="5943600" cy="582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4572000" y="5534561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tr-TR" sz="8000" dirty="0" smtClean="0">
                <a:solidFill>
                  <a:srgbClr val="FFC000"/>
                </a:solidFill>
              </a:rPr>
              <a:t>AVAKADO</a:t>
            </a:r>
            <a:endParaRPr lang="tr-TR" sz="8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96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sumeyye\Desktop\Meyveler\indi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6794" y="1196752"/>
            <a:ext cx="4032448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0" y="5534560"/>
            <a:ext cx="60121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rgbClr val="FFC000"/>
                </a:solidFill>
              </a:rPr>
              <a:t>MANDALİNA</a:t>
            </a:r>
          </a:p>
        </p:txBody>
      </p:sp>
    </p:spTree>
    <p:extLst>
      <p:ext uri="{BB962C8B-B14F-4D97-AF65-F5344CB8AC3E}">
        <p14:creationId xmlns:p14="http://schemas.microsoft.com/office/powerpoint/2010/main" val="40059603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sumeyye\Desktop\Meyveler\Kavun-kan-hücrelerini-uyararak-bağışıklık-sistemini-canlandırır.-Bağışıklık-sistemini-güçlenidir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124744"/>
            <a:ext cx="47625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0" y="5534560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rgbClr val="FFC000"/>
                </a:solidFill>
              </a:rPr>
              <a:t>KAVUN</a:t>
            </a:r>
          </a:p>
        </p:txBody>
      </p:sp>
    </p:spTree>
    <p:extLst>
      <p:ext uri="{BB962C8B-B14F-4D97-AF65-F5344CB8AC3E}">
        <p14:creationId xmlns:p14="http://schemas.microsoft.com/office/powerpoint/2010/main" val="3001490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sumeyye\Desktop\Meyveler\Mango-Zayiflatirm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764704"/>
            <a:ext cx="508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0" y="5534560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rgbClr val="FFC000"/>
                </a:solidFill>
              </a:rPr>
              <a:t>MANGO</a:t>
            </a:r>
          </a:p>
        </p:txBody>
      </p:sp>
    </p:spTree>
    <p:extLst>
      <p:ext uri="{BB962C8B-B14F-4D97-AF65-F5344CB8AC3E}">
        <p14:creationId xmlns:p14="http://schemas.microsoft.com/office/powerpoint/2010/main" val="24313836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sumeyye\Desktop\Meyveler\p19l96vttp5s51f0v171n18ug1d6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836712"/>
            <a:ext cx="6143626" cy="408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0" y="5534560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rgbClr val="FFC000"/>
                </a:solidFill>
              </a:rPr>
              <a:t>VİŞNE</a:t>
            </a:r>
          </a:p>
        </p:txBody>
      </p:sp>
    </p:spTree>
    <p:extLst>
      <p:ext uri="{BB962C8B-B14F-4D97-AF65-F5344CB8AC3E}">
        <p14:creationId xmlns:p14="http://schemas.microsoft.com/office/powerpoint/2010/main" val="32063491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sumeyye\Desktop\Meyveler\pekmez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052736"/>
            <a:ext cx="4248472" cy="294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0" y="5534560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rgbClr val="FFC000"/>
                </a:solidFill>
              </a:rPr>
              <a:t>ÜZÜM</a:t>
            </a:r>
          </a:p>
        </p:txBody>
      </p:sp>
    </p:spTree>
    <p:extLst>
      <p:ext uri="{BB962C8B-B14F-4D97-AF65-F5344CB8AC3E}">
        <p14:creationId xmlns:p14="http://schemas.microsoft.com/office/powerpoint/2010/main" val="40681201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sumeyye\Desktop\Meyveler\yesil_erigin_9_onemli_faydasi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0" y="5534560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rgbClr val="FFC000"/>
                </a:solidFill>
              </a:rPr>
              <a:t>ERİK</a:t>
            </a:r>
          </a:p>
        </p:txBody>
      </p:sp>
    </p:spTree>
    <p:extLst>
      <p:ext uri="{BB962C8B-B14F-4D97-AF65-F5344CB8AC3E}">
        <p14:creationId xmlns:p14="http://schemas.microsoft.com/office/powerpoint/2010/main" val="25532367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sumeyye\Desktop\Meyveler\pr_01_97_ma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8680"/>
            <a:ext cx="9073008" cy="5471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26150" y="5358553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rgbClr val="FFC000"/>
                </a:solidFill>
              </a:rPr>
              <a:t>KESTANE</a:t>
            </a:r>
          </a:p>
        </p:txBody>
      </p:sp>
    </p:spTree>
    <p:extLst>
      <p:ext uri="{BB962C8B-B14F-4D97-AF65-F5344CB8AC3E}">
        <p14:creationId xmlns:p14="http://schemas.microsoft.com/office/powerpoint/2010/main" val="17111280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sumeyye\Desktop\Meyveler\cevi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0" y="5534560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rgbClr val="FFC000"/>
                </a:solidFill>
              </a:rPr>
              <a:t>CEVİZ</a:t>
            </a:r>
          </a:p>
        </p:txBody>
      </p:sp>
    </p:spTree>
    <p:extLst>
      <p:ext uri="{BB962C8B-B14F-4D97-AF65-F5344CB8AC3E}">
        <p14:creationId xmlns:p14="http://schemas.microsoft.com/office/powerpoint/2010/main" val="11077927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sumeyye\Desktop\Meyveler\cig-badem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374775"/>
            <a:ext cx="4953000" cy="277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0" y="5534560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rgbClr val="FFC000"/>
                </a:solidFill>
              </a:rPr>
              <a:t>BADEM</a:t>
            </a:r>
          </a:p>
        </p:txBody>
      </p:sp>
    </p:spTree>
    <p:extLst>
      <p:ext uri="{BB962C8B-B14F-4D97-AF65-F5344CB8AC3E}">
        <p14:creationId xmlns:p14="http://schemas.microsoft.com/office/powerpoint/2010/main" val="21435752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sumeyye\Desktop\Meyveler\fff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124744"/>
            <a:ext cx="4608512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0" y="5534560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rgbClr val="FFC000"/>
                </a:solidFill>
              </a:rPr>
              <a:t>FINDIK</a:t>
            </a:r>
          </a:p>
        </p:txBody>
      </p:sp>
    </p:spTree>
    <p:extLst>
      <p:ext uri="{BB962C8B-B14F-4D97-AF65-F5344CB8AC3E}">
        <p14:creationId xmlns:p14="http://schemas.microsoft.com/office/powerpoint/2010/main" val="1278445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umeyye\Desktop\Meyveler\10290636_10153009453860784_5599998916981828540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" y="-26937"/>
            <a:ext cx="9144000" cy="6880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35496" y="5529665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rgbClr val="FFC000"/>
                </a:solidFill>
              </a:rPr>
              <a:t>KAYISI</a:t>
            </a:r>
            <a:endParaRPr lang="tr-TR" sz="8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04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sumeyye\Desktop\Meyveler\Fıstık-kolon-kanserine-enden-olan-unsurları-minimize-eder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124744"/>
            <a:ext cx="47625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0" y="5534560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rgbClr val="FFC000"/>
                </a:solidFill>
              </a:rPr>
              <a:t>FISTIK</a:t>
            </a:r>
          </a:p>
        </p:txBody>
      </p:sp>
    </p:spTree>
    <p:extLst>
      <p:ext uri="{BB962C8B-B14F-4D97-AF65-F5344CB8AC3E}">
        <p14:creationId xmlns:p14="http://schemas.microsoft.com/office/powerpoint/2010/main" val="240038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sumeyye\Desktop\Meyveler\floo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772816"/>
            <a:ext cx="3902075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0" y="553456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rgbClr val="FFC000"/>
                </a:solidFill>
              </a:rPr>
              <a:t>ANTEP FISTIĞI</a:t>
            </a:r>
          </a:p>
        </p:txBody>
      </p:sp>
    </p:spTree>
    <p:extLst>
      <p:ext uri="{BB962C8B-B14F-4D97-AF65-F5344CB8AC3E}">
        <p14:creationId xmlns:p14="http://schemas.microsoft.com/office/powerpoint/2010/main" val="393597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umeyye\Desktop\Meyveler\10385563_10153009449875784_4789871237269077446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7848601" cy="585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4572000" y="5534561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tr-TR" sz="8000" dirty="0" smtClean="0">
                <a:solidFill>
                  <a:srgbClr val="FF0000"/>
                </a:solidFill>
              </a:rPr>
              <a:t>NAR</a:t>
            </a:r>
            <a:endParaRPr lang="tr-TR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98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umeyye\Desktop\Meyveler\10426246_10153009496425784_6153257074110088687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35496" y="5373216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rgbClr val="FFC000"/>
                </a:solidFill>
              </a:rPr>
              <a:t>KİVİ</a:t>
            </a:r>
            <a:endParaRPr lang="tr-TR" sz="8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16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umeyye\Desktop\Meyveler\11011223_10153009511005784_4475514229266992255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0" y="1862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rgbClr val="FF0000"/>
                </a:solidFill>
              </a:rPr>
              <a:t>ELMA</a:t>
            </a:r>
            <a:endParaRPr lang="tr-TR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91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sumeyye\Desktop\Meyveler\11201843_10153009446715784_7832275146502403280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4607496" y="5534561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tr-TR" sz="8000" dirty="0" smtClean="0">
                <a:solidFill>
                  <a:srgbClr val="FF0000"/>
                </a:solidFill>
              </a:rPr>
              <a:t>ÇİLEK</a:t>
            </a:r>
            <a:endParaRPr lang="tr-TR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7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sumeyye\Desktop\Meyveler\11201876_10153009491165784_7915007921159181565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4590360" y="1862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tr-TR" sz="8000" dirty="0" smtClean="0">
                <a:solidFill>
                  <a:srgbClr val="FFC000"/>
                </a:solidFill>
              </a:rPr>
              <a:t>KARPUZ</a:t>
            </a:r>
            <a:endParaRPr lang="tr-TR" sz="8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23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sumeyye\Desktop\Meyveler\11536114_10153009475335784_5902112242063282685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513" y="1195388"/>
            <a:ext cx="3723679" cy="3601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0" y="5534561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rgbClr val="FFC000"/>
                </a:solidFill>
              </a:rPr>
              <a:t>ARMUT</a:t>
            </a:r>
            <a:endParaRPr lang="tr-TR" sz="8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4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33</Words>
  <Application>Microsoft Office PowerPoint</Application>
  <PresentationFormat>Ekran Gösterisi (4:3)</PresentationFormat>
  <Paragraphs>32</Paragraphs>
  <Slides>31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31</vt:i4>
      </vt:variant>
    </vt:vector>
  </HeadingPairs>
  <TitlesOfParts>
    <vt:vector size="32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Sümeyye</dc:creator>
  <cp:lastModifiedBy>sumeyye</cp:lastModifiedBy>
  <cp:revision>13</cp:revision>
  <dcterms:created xsi:type="dcterms:W3CDTF">2015-11-25T18:26:27Z</dcterms:created>
  <dcterms:modified xsi:type="dcterms:W3CDTF">2015-11-25T18:50:51Z</dcterms:modified>
</cp:coreProperties>
</file>