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25072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40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771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759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015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540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451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139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134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0086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10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30.12.2013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099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Niçin?/</a:t>
            </a:r>
            <a:r>
              <a:rPr lang="tr-TR" b="1" dirty="0" err="1" smtClean="0">
                <a:solidFill>
                  <a:srgbClr val="FF0000"/>
                </a:solidFill>
              </a:rPr>
              <a:t>Why</a:t>
            </a:r>
            <a:r>
              <a:rPr lang="tr-TR" b="1" dirty="0" smtClean="0">
                <a:solidFill>
                  <a:srgbClr val="FF0000"/>
                </a:solidFill>
              </a:rPr>
              <a:t>?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-</a:t>
            </a:r>
            <a:r>
              <a:rPr lang="tr-TR" b="1" dirty="0" err="1" smtClean="0">
                <a:solidFill>
                  <a:srgbClr val="FF0000"/>
                </a:solidFill>
              </a:rPr>
              <a:t>mEk</a:t>
            </a:r>
            <a:r>
              <a:rPr lang="tr-TR" b="1" dirty="0" smtClean="0">
                <a:solidFill>
                  <a:srgbClr val="FF0000"/>
                </a:solidFill>
              </a:rPr>
              <a:t> için/in </a:t>
            </a:r>
            <a:r>
              <a:rPr lang="tr-TR" b="1" dirty="0" err="1" smtClean="0">
                <a:solidFill>
                  <a:srgbClr val="FF0000"/>
                </a:solidFill>
              </a:rPr>
              <a:t>order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to</a:t>
            </a: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Niçin</a:t>
            </a:r>
            <a:r>
              <a:rPr lang="tr-TR" dirty="0" smtClean="0"/>
              <a:t> günlük yazıyorsun?/</a:t>
            </a:r>
            <a:r>
              <a:rPr lang="tr-TR" dirty="0" smtClean="0">
                <a:solidFill>
                  <a:srgbClr val="FF0000"/>
                </a:solidFill>
              </a:rPr>
              <a:t>Anılarımı hatırlamak için</a:t>
            </a:r>
            <a:r>
              <a:rPr lang="tr-TR" dirty="0" smtClean="0"/>
              <a:t> günlük yazıyorum.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204864"/>
            <a:ext cx="3754099" cy="3439716"/>
          </a:xfrm>
        </p:spPr>
      </p:pic>
      <p:sp>
        <p:nvSpPr>
          <p:cNvPr id="5" name="Metin kutusu 4"/>
          <p:cNvSpPr txBox="1"/>
          <p:nvPr/>
        </p:nvSpPr>
        <p:spPr>
          <a:xfrm>
            <a:off x="467544" y="198884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Günlük: </a:t>
            </a:r>
            <a:r>
              <a:rPr lang="tr-TR" dirty="0" err="1" smtClean="0"/>
              <a:t>diary</a:t>
            </a:r>
            <a:endParaRPr lang="tr-TR" dirty="0" smtClean="0"/>
          </a:p>
          <a:p>
            <a:r>
              <a:rPr lang="tr-TR" dirty="0" smtClean="0"/>
              <a:t>Anı: Memory</a:t>
            </a:r>
          </a:p>
          <a:p>
            <a:r>
              <a:rPr lang="tr-TR" dirty="0" smtClean="0"/>
              <a:t>Hatırlamak: </a:t>
            </a:r>
            <a:r>
              <a:rPr lang="tr-TR" dirty="0" err="1" smtClean="0"/>
              <a:t>Remember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448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Niçin</a:t>
            </a:r>
            <a:r>
              <a:rPr lang="tr-TR" sz="4000" dirty="0" smtClean="0"/>
              <a:t> kütüphaneye gidiyorlar?/</a:t>
            </a:r>
            <a:r>
              <a:rPr lang="tr-TR" sz="4000" dirty="0" smtClean="0">
                <a:solidFill>
                  <a:srgbClr val="FF0000"/>
                </a:solidFill>
              </a:rPr>
              <a:t>Kitap okumak için</a:t>
            </a:r>
            <a:r>
              <a:rPr lang="tr-TR" sz="4000" dirty="0" smtClean="0"/>
              <a:t> kütüphaneye gidiyorlar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67000"/>
            <a:ext cx="2376264" cy="2254849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027" y="2780928"/>
            <a:ext cx="1877723" cy="2002904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678348"/>
            <a:ext cx="1800200" cy="211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7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Niçin </a:t>
            </a:r>
            <a:r>
              <a:rPr lang="tr-TR" sz="3600" dirty="0" smtClean="0"/>
              <a:t>bara gidiyorsun?/</a:t>
            </a:r>
            <a:r>
              <a:rPr lang="tr-TR" sz="3600" dirty="0">
                <a:solidFill>
                  <a:srgbClr val="FF0000"/>
                </a:solidFill>
              </a:rPr>
              <a:t>E</a:t>
            </a:r>
            <a:r>
              <a:rPr lang="tr-TR" sz="3600" dirty="0" smtClean="0">
                <a:solidFill>
                  <a:srgbClr val="FF0000"/>
                </a:solidFill>
              </a:rPr>
              <a:t>ğlenmek için</a:t>
            </a:r>
            <a:r>
              <a:rPr lang="tr-TR" sz="3600" dirty="0" smtClean="0"/>
              <a:t> bara gidiyorum.</a:t>
            </a:r>
            <a:endParaRPr lang="tr-TR" sz="36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56792"/>
            <a:ext cx="4924425" cy="4286250"/>
          </a:xfrm>
        </p:spPr>
      </p:pic>
      <p:sp>
        <p:nvSpPr>
          <p:cNvPr id="5" name="Metin kutusu 4"/>
          <p:cNvSpPr txBox="1"/>
          <p:nvPr/>
        </p:nvSpPr>
        <p:spPr>
          <a:xfrm>
            <a:off x="467544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Eğlenmek: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fun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803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Niçin</a:t>
            </a:r>
            <a:r>
              <a:rPr lang="tr-TR" dirty="0" smtClean="0"/>
              <a:t> tatile gidiyorsun? </a:t>
            </a:r>
            <a:r>
              <a:rPr lang="tr-TR" dirty="0" smtClean="0">
                <a:solidFill>
                  <a:srgbClr val="FF0000"/>
                </a:solidFill>
              </a:rPr>
              <a:t>Dinlenmek için </a:t>
            </a:r>
            <a:r>
              <a:rPr lang="tr-TR" dirty="0" smtClean="0"/>
              <a:t>tatile gidiyorum.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700808"/>
            <a:ext cx="4924696" cy="3955147"/>
          </a:xfrm>
        </p:spPr>
      </p:pic>
      <p:sp>
        <p:nvSpPr>
          <p:cNvPr id="5" name="Metin kutusu 4"/>
          <p:cNvSpPr txBox="1"/>
          <p:nvPr/>
        </p:nvSpPr>
        <p:spPr>
          <a:xfrm>
            <a:off x="323528" y="206084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Tatil: Holiday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70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Onu </a:t>
            </a:r>
            <a:r>
              <a:rPr lang="tr-TR" dirty="0" smtClean="0">
                <a:solidFill>
                  <a:srgbClr val="FF0000"/>
                </a:solidFill>
              </a:rPr>
              <a:t>niçin</a:t>
            </a:r>
            <a:r>
              <a:rPr lang="tr-TR" dirty="0" smtClean="0"/>
              <a:t> öpüyor? Onu, </a:t>
            </a:r>
            <a:r>
              <a:rPr lang="tr-TR" dirty="0" smtClean="0">
                <a:solidFill>
                  <a:srgbClr val="FF0000"/>
                </a:solidFill>
              </a:rPr>
              <a:t>sevgisini göstermek için</a:t>
            </a:r>
            <a:r>
              <a:rPr lang="tr-TR" dirty="0" smtClean="0"/>
              <a:t> öpüyor.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431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Niçin</a:t>
            </a:r>
            <a:r>
              <a:rPr lang="tr-TR" dirty="0" smtClean="0"/>
              <a:t> bilet alıyorsun?/</a:t>
            </a:r>
            <a:r>
              <a:rPr lang="tr-TR" dirty="0" smtClean="0">
                <a:solidFill>
                  <a:srgbClr val="FF0000"/>
                </a:solidFill>
              </a:rPr>
              <a:t>Paris’e gitmek için</a:t>
            </a:r>
            <a:r>
              <a:rPr lang="tr-TR" dirty="0" smtClean="0"/>
              <a:t> bilet alıyorum.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021" y="1600200"/>
            <a:ext cx="5255957" cy="4525963"/>
          </a:xfrm>
        </p:spPr>
      </p:pic>
    </p:spTree>
    <p:extLst>
      <p:ext uri="{BB962C8B-B14F-4D97-AF65-F5344CB8AC3E}">
        <p14:creationId xmlns:p14="http://schemas.microsoft.com/office/powerpoint/2010/main" val="14375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FF0000"/>
                </a:solidFill>
              </a:rPr>
              <a:t>Niçin</a:t>
            </a:r>
            <a:r>
              <a:rPr lang="tr-TR" sz="3200" dirty="0" smtClean="0"/>
              <a:t> mektup yazıyorsun?/Arkadaşlarıma tatilimi </a:t>
            </a:r>
            <a:r>
              <a:rPr lang="tr-TR" sz="3200" dirty="0" smtClean="0">
                <a:solidFill>
                  <a:srgbClr val="FF0000"/>
                </a:solidFill>
              </a:rPr>
              <a:t>anlatmak için </a:t>
            </a:r>
            <a:r>
              <a:rPr lang="tr-TR" sz="3200" dirty="0" smtClean="0"/>
              <a:t>mektup yazıyorum.</a:t>
            </a:r>
            <a:endParaRPr lang="tr-TR" sz="32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326" y="1665674"/>
            <a:ext cx="5533993" cy="4273472"/>
          </a:xfrm>
        </p:spPr>
      </p:pic>
      <p:sp>
        <p:nvSpPr>
          <p:cNvPr id="5" name="Metin kutusu 4"/>
          <p:cNvSpPr txBox="1"/>
          <p:nvPr/>
        </p:nvSpPr>
        <p:spPr>
          <a:xfrm>
            <a:off x="395536" y="166567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Mektup:Letter</a:t>
            </a:r>
            <a:endParaRPr lang="tr-TR" dirty="0" smtClean="0"/>
          </a:p>
          <a:p>
            <a:r>
              <a:rPr lang="tr-TR" dirty="0" err="1" smtClean="0"/>
              <a:t>Yazmak:Write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4787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Annene </a:t>
            </a:r>
            <a:r>
              <a:rPr lang="tr-TR" sz="3600" dirty="0" smtClean="0">
                <a:solidFill>
                  <a:srgbClr val="FF0000"/>
                </a:solidFill>
              </a:rPr>
              <a:t>niçin</a:t>
            </a:r>
            <a:r>
              <a:rPr lang="tr-TR" sz="3600" dirty="0" smtClean="0"/>
              <a:t> gidiyorsun?/Ona </a:t>
            </a:r>
            <a:r>
              <a:rPr lang="tr-TR" sz="3600" dirty="0" smtClean="0">
                <a:solidFill>
                  <a:srgbClr val="FF0000"/>
                </a:solidFill>
              </a:rPr>
              <a:t>yardım etmek için</a:t>
            </a:r>
            <a:r>
              <a:rPr lang="tr-TR" sz="3600" dirty="0" smtClean="0"/>
              <a:t> gidiyorum.</a:t>
            </a:r>
            <a:endParaRPr lang="tr-TR" sz="36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711254" cy="4711254"/>
          </a:xfrm>
        </p:spPr>
      </p:pic>
    </p:spTree>
    <p:extLst>
      <p:ext uri="{BB962C8B-B14F-4D97-AF65-F5344CB8AC3E}">
        <p14:creationId xmlns:p14="http://schemas.microsoft.com/office/powerpoint/2010/main" val="29330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Niçin</a:t>
            </a:r>
            <a:r>
              <a:rPr lang="tr-TR" dirty="0" smtClean="0"/>
              <a:t> tren bekliyorsun?/</a:t>
            </a:r>
            <a:r>
              <a:rPr lang="tr-TR" dirty="0" smtClean="0">
                <a:solidFill>
                  <a:srgbClr val="FF0000"/>
                </a:solidFill>
              </a:rPr>
              <a:t>İşe gitmek için </a:t>
            </a:r>
            <a:r>
              <a:rPr lang="tr-TR" dirty="0" smtClean="0"/>
              <a:t>tren bekliyorum.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2289328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Niçin</a:t>
            </a:r>
            <a:r>
              <a:rPr lang="tr-TR" sz="3600" dirty="0" smtClean="0"/>
              <a:t> ders çalışıyor?/</a:t>
            </a:r>
            <a:r>
              <a:rPr lang="tr-TR" sz="3600" dirty="0" smtClean="0">
                <a:solidFill>
                  <a:srgbClr val="FF0000"/>
                </a:solidFill>
              </a:rPr>
              <a:t>Başarılı olmak için </a:t>
            </a:r>
            <a:r>
              <a:rPr lang="tr-TR" sz="3600" dirty="0" smtClean="0"/>
              <a:t>ders çalışıyor.</a:t>
            </a:r>
            <a:endParaRPr lang="tr-TR" sz="36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37463"/>
            <a:ext cx="1904033" cy="2641433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197922"/>
            <a:ext cx="1228725" cy="6858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974085"/>
            <a:ext cx="1257300" cy="1133475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683568" y="558924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Başarılı olmak: </a:t>
            </a:r>
            <a:r>
              <a:rPr lang="tr-TR" dirty="0" err="1" smtClean="0"/>
              <a:t>to</a:t>
            </a:r>
            <a:r>
              <a:rPr lang="tr-TR" dirty="0"/>
              <a:t>  </a:t>
            </a:r>
            <a:r>
              <a:rPr lang="tr-TR" dirty="0" smtClean="0"/>
              <a:t>be </a:t>
            </a:r>
            <a:r>
              <a:rPr lang="tr-TR" dirty="0" err="1"/>
              <a:t>successful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9004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133</Words>
  <Application>Microsoft Office PowerPoint</Application>
  <PresentationFormat>Ekran Gösterisi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Niçin?/Why?</vt:lpstr>
      <vt:lpstr>Niçin bara gidiyorsun?/Eğlenmek için bara gidiyorum.</vt:lpstr>
      <vt:lpstr>Niçin tatile gidiyorsun? Dinlenmek için tatile gidiyorum.</vt:lpstr>
      <vt:lpstr>Onu niçin öpüyor? Onu, sevgisini göstermek için öpüyor.</vt:lpstr>
      <vt:lpstr>Niçin bilet alıyorsun?/Paris’e gitmek için bilet alıyorum.</vt:lpstr>
      <vt:lpstr>Niçin mektup yazıyorsun?/Arkadaşlarıma tatilimi anlatmak için mektup yazıyorum.</vt:lpstr>
      <vt:lpstr>Annene niçin gidiyorsun?/Ona yardım etmek için gidiyorum.</vt:lpstr>
      <vt:lpstr>Niçin tren bekliyorsun?/İşe gitmek için tren bekliyorum.</vt:lpstr>
      <vt:lpstr>Niçin ders çalışıyor?/Başarılı olmak için ders çalışıyor.</vt:lpstr>
      <vt:lpstr>Niçin günlük yazıyorsun?/Anılarımı hatırlamak için günlük yazıyorum.</vt:lpstr>
      <vt:lpstr>Niçin kütüphaneye gidiyorlar?/Kitap okumak için kütüphaneye gidiyorlar.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serpil</dc:creator>
  <cp:lastModifiedBy>serpil</cp:lastModifiedBy>
  <cp:revision>18</cp:revision>
  <dcterms:created xsi:type="dcterms:W3CDTF">2013-12-30T18:08:03Z</dcterms:created>
  <dcterms:modified xsi:type="dcterms:W3CDTF">2013-12-30T19:33:22Z</dcterms:modified>
</cp:coreProperties>
</file>