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61" r:id="rId4"/>
    <p:sldId id="259" r:id="rId5"/>
    <p:sldId id="263" r:id="rId6"/>
    <p:sldId id="264" r:id="rId7"/>
    <p:sldId id="267" r:id="rId8"/>
    <p:sldId id="268" r:id="rId9"/>
    <p:sldId id="269" r:id="rId10"/>
    <p:sldId id="270" r:id="rId11"/>
    <p:sldId id="271" r:id="rId12"/>
    <p:sldId id="272" r:id="rId13"/>
    <p:sldId id="266" r:id="rId14"/>
    <p:sldId id="273" r:id="rId15"/>
    <p:sldId id="274" r:id="rId16"/>
    <p:sldId id="275" r:id="rId17"/>
    <p:sldId id="276" r:id="rId18"/>
    <p:sldId id="279" r:id="rId19"/>
    <p:sldId id="277" r:id="rId20"/>
    <p:sldId id="278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Başlık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2" name="21 Alt Başlık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20" name="1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Oval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9" name="8 Akış Çizelgesi: İşlem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Akış Çizelgesi: İşlem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Pasta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Halka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9293F3-17E2-4359-A637-87A175146C3D}" type="datetimeFigureOut">
              <a:rPr lang="tr-TR" smtClean="0"/>
              <a:pPr/>
              <a:t>28.03.2013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610EC12-23DF-424C-A687-1FFF5B90777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5" name="14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307102"/>
          </a:xfrm>
        </p:spPr>
        <p:txBody>
          <a:bodyPr>
            <a:normAutofit/>
          </a:bodyPr>
          <a:lstStyle/>
          <a:p>
            <a:r>
              <a:rPr lang="tr-TR" sz="7200" dirty="0" smtClean="0"/>
              <a:t>-MAK/ MEK ÜZERE</a:t>
            </a:r>
            <a:endParaRPr lang="tr-TR" sz="7200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47800" y="5029200"/>
            <a:ext cx="6400800" cy="6858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tr-TR" dirty="0" smtClean="0">
                <a:latin typeface="Calibri" pitchFamily="34" charset="0"/>
              </a:rPr>
              <a:t>Okutman:		Esra YERLİKAYA</a:t>
            </a:r>
          </a:p>
          <a:p>
            <a:pPr algn="ctr"/>
            <a:r>
              <a:rPr lang="tr-TR" dirty="0" smtClean="0">
                <a:latin typeface="Calibri" pitchFamily="34" charset="0"/>
              </a:rPr>
              <a:t>Ders Anlatım Slaytları Ödevleri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Listeyi kontrol etti. Hiçbir eksik yoktu. Annesi “ Acele etmelisin. Vaktin dol</a:t>
            </a:r>
            <a:r>
              <a:rPr lang="tr-TR" dirty="0" smtClean="0">
                <a:solidFill>
                  <a:srgbClr val="FF0000"/>
                </a:solidFill>
              </a:rPr>
              <a:t>mak üzere</a:t>
            </a:r>
            <a:r>
              <a:rPr lang="tr-TR" dirty="0" smtClean="0"/>
              <a:t>” diye seslendi.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14338" name="Picture 2" descr="C:\Users\sony\Desktop\imagesCA5Q6I7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76400" y="3810000"/>
            <a:ext cx="6096000" cy="1752600"/>
          </a:xfrm>
          <a:prstGeom prst="rect">
            <a:avLst/>
          </a:prstGeom>
          <a:noFill/>
        </p:spPr>
      </p:pic>
      <p:pic>
        <p:nvPicPr>
          <p:cNvPr id="4098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0"/>
            <a:ext cx="17526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Elif kahvaltı yap</a:t>
            </a:r>
            <a:r>
              <a:rPr lang="tr-TR" dirty="0" smtClean="0">
                <a:solidFill>
                  <a:srgbClr val="FF0000"/>
                </a:solidFill>
              </a:rPr>
              <a:t>mak üzere </a:t>
            </a:r>
            <a:r>
              <a:rPr lang="tr-TR" dirty="0" smtClean="0"/>
              <a:t>mutfağa doğru gitti.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8194" name="Picture 2" descr="C:\Users\sony\Desktop\imagesCA0KWUZ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76400" y="2743200"/>
            <a:ext cx="6096000" cy="3276600"/>
          </a:xfrm>
          <a:prstGeom prst="rect">
            <a:avLst/>
          </a:prstGeom>
          <a:noFill/>
        </p:spPr>
      </p:pic>
      <p:pic>
        <p:nvPicPr>
          <p:cNvPr id="5122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Eşyalarını aşağı indir</a:t>
            </a:r>
            <a:r>
              <a:rPr lang="tr-TR" dirty="0" smtClean="0">
                <a:solidFill>
                  <a:srgbClr val="FF0000"/>
                </a:solidFill>
              </a:rPr>
              <a:t>mek üzere </a:t>
            </a:r>
            <a:r>
              <a:rPr lang="tr-TR" dirty="0" smtClean="0"/>
              <a:t>kapının önüne çıkardı.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9218" name="Picture 2" descr="C:\Users\sony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76400" y="2791619"/>
            <a:ext cx="5714999" cy="3380581"/>
          </a:xfrm>
          <a:prstGeom prst="rect">
            <a:avLst/>
          </a:prstGeom>
          <a:noFill/>
        </p:spPr>
      </p:pic>
      <p:pic>
        <p:nvPicPr>
          <p:cNvPr id="6146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Elif evine son bir kez dönüp baktı. Giyin</a:t>
            </a:r>
            <a:r>
              <a:rPr lang="tr-TR" dirty="0" smtClean="0">
                <a:solidFill>
                  <a:srgbClr val="FF0000"/>
                </a:solidFill>
              </a:rPr>
              <a:t>mek üzere </a:t>
            </a:r>
            <a:r>
              <a:rPr lang="tr-TR" dirty="0" smtClean="0"/>
              <a:t>askıdan montunu aldı.</a:t>
            </a:r>
            <a:endParaRPr lang="tr-TR" dirty="0"/>
          </a:p>
        </p:txBody>
      </p:sp>
      <p:pic>
        <p:nvPicPr>
          <p:cNvPr id="4098" name="Picture 2" descr="C:\Users\sony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7800" y="2590800"/>
            <a:ext cx="6858000" cy="3733800"/>
          </a:xfrm>
          <a:prstGeom prst="rect">
            <a:avLst/>
          </a:prstGeom>
          <a:noFill/>
        </p:spPr>
      </p:pic>
      <p:pic>
        <p:nvPicPr>
          <p:cNvPr id="7170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Tren istasyonuna git</a:t>
            </a:r>
            <a:r>
              <a:rPr lang="tr-TR" dirty="0" smtClean="0">
                <a:solidFill>
                  <a:srgbClr val="FF0000"/>
                </a:solidFill>
              </a:rPr>
              <a:t>mek üzere </a:t>
            </a:r>
            <a:r>
              <a:rPr lang="tr-TR" dirty="0" smtClean="0"/>
              <a:t>yola çıktılar.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10242" name="Picture 2" descr="C:\Users\sony\Desktop\CocuklarGecis_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43200" y="3657600"/>
            <a:ext cx="4114800" cy="1628775"/>
          </a:xfrm>
          <a:prstGeom prst="rect">
            <a:avLst/>
          </a:prstGeom>
          <a:noFill/>
        </p:spPr>
      </p:pic>
      <p:pic>
        <p:nvPicPr>
          <p:cNvPr id="8194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Tren istasyonuna gelmişlerdi. Elif’in bineceği tren kalk</a:t>
            </a:r>
            <a:r>
              <a:rPr lang="tr-TR" dirty="0" smtClean="0">
                <a:solidFill>
                  <a:srgbClr val="FF0000"/>
                </a:solidFill>
              </a:rPr>
              <a:t>mak üzereydi.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11266" name="Picture 2" descr="C:\Users\sony\Desktop\lllll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971800"/>
            <a:ext cx="5410200" cy="3124200"/>
          </a:xfrm>
          <a:prstGeom prst="rect">
            <a:avLst/>
          </a:prstGeom>
          <a:noFill/>
        </p:spPr>
      </p:pic>
      <p:pic>
        <p:nvPicPr>
          <p:cNvPr id="9218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23161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Elif ailesinden ayrılacağı için hüzünlüydü. Gözlerinden yaşlar ak</a:t>
            </a:r>
            <a:r>
              <a:rPr lang="tr-TR" dirty="0" smtClean="0">
                <a:solidFill>
                  <a:srgbClr val="FF0000"/>
                </a:solidFill>
              </a:rPr>
              <a:t>mak üzere</a:t>
            </a:r>
            <a:r>
              <a:rPr lang="tr-TR" dirty="0" smtClean="0"/>
              <a:t>ydi.</a:t>
            </a:r>
            <a:endParaRPr lang="tr-TR" dirty="0"/>
          </a:p>
        </p:txBody>
      </p:sp>
      <p:pic>
        <p:nvPicPr>
          <p:cNvPr id="12291" name="Picture 3" descr="C:\Users\sony\Desktop\hollanda_tren_istasyon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895600"/>
            <a:ext cx="3048000" cy="3048000"/>
          </a:xfrm>
          <a:prstGeom prst="rect">
            <a:avLst/>
          </a:prstGeom>
          <a:noFill/>
        </p:spPr>
      </p:pic>
      <p:pic>
        <p:nvPicPr>
          <p:cNvPr id="12292" name="Picture 4" descr="C:\Users\sony\Desktop\imagesCAWQ3GB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971800"/>
            <a:ext cx="3429000" cy="2971800"/>
          </a:xfrm>
          <a:prstGeom prst="rect">
            <a:avLst/>
          </a:prstGeom>
          <a:noFill/>
        </p:spPr>
      </p:pic>
      <p:pic>
        <p:nvPicPr>
          <p:cNvPr id="10242" name="Picture 2" descr="C:\Users\sony\Desktop\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495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Vedalaş</a:t>
            </a:r>
            <a:r>
              <a:rPr lang="tr-TR" dirty="0" smtClean="0">
                <a:solidFill>
                  <a:srgbClr val="FF0000"/>
                </a:solidFill>
              </a:rPr>
              <a:t>mak üzere </a:t>
            </a:r>
            <a:r>
              <a:rPr lang="tr-TR" dirty="0" smtClean="0"/>
              <a:t>ailesine doğru yürüdü. Onlarla vedalaştı. 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1026" name="Picture 2" descr="C:\Users\sony\Desktop\esra\indi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200400"/>
            <a:ext cx="4953000" cy="3200400"/>
          </a:xfrm>
          <a:prstGeom prst="rect">
            <a:avLst/>
          </a:prstGeom>
          <a:noFill/>
        </p:spPr>
      </p:pic>
      <p:pic>
        <p:nvPicPr>
          <p:cNvPr id="11266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 Hemen trene bindi. Ailesine el salla</a:t>
            </a:r>
            <a:r>
              <a:rPr lang="tr-TR" dirty="0" smtClean="0">
                <a:solidFill>
                  <a:srgbClr val="FF0000"/>
                </a:solidFill>
              </a:rPr>
              <a:t>mak üzere </a:t>
            </a:r>
            <a:r>
              <a:rPr lang="tr-TR" dirty="0" smtClean="0"/>
              <a:t>camın önüne geçti. 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Picture 3" descr="C:\Users\sony\Desktop\IMG_01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5000" y="2971800"/>
            <a:ext cx="6096000" cy="2857500"/>
          </a:xfrm>
          <a:prstGeom prst="rect">
            <a:avLst/>
          </a:prstGeom>
          <a:noFill/>
        </p:spPr>
      </p:pic>
      <p:pic>
        <p:nvPicPr>
          <p:cNvPr id="12290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305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 üzere</a:t>
            </a:r>
            <a:br>
              <a:rPr lang="tr-TR" dirty="0" smtClean="0"/>
            </a:br>
            <a:r>
              <a:rPr lang="tr-TR" dirty="0" smtClean="0"/>
              <a:t>Tren hareket etti. Başka bir şehre git</a:t>
            </a:r>
            <a:r>
              <a:rPr lang="tr-TR" dirty="0" smtClean="0">
                <a:solidFill>
                  <a:srgbClr val="FF0000"/>
                </a:solidFill>
              </a:rPr>
              <a:t>mek üzere </a:t>
            </a:r>
            <a:r>
              <a:rPr lang="tr-TR" dirty="0" smtClean="0"/>
              <a:t>olan Elif’in yolculuğu başladı.</a:t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   </a:t>
            </a:r>
          </a:p>
          <a:p>
            <a:pPr>
              <a:buNone/>
            </a:pPr>
            <a:endParaRPr lang="tr-TR" dirty="0" smtClean="0"/>
          </a:p>
        </p:txBody>
      </p:sp>
      <p:pic>
        <p:nvPicPr>
          <p:cNvPr id="13314" name="Picture 2" descr="C:\Users\sony\Desktop\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tr-TR" dirty="0" smtClean="0"/>
              <a:t> 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Elif eşyalarını topla</a:t>
            </a:r>
            <a:r>
              <a:rPr lang="tr-TR" dirty="0" smtClean="0">
                <a:solidFill>
                  <a:srgbClr val="FF0000"/>
                </a:solidFill>
              </a:rPr>
              <a:t>mak</a:t>
            </a:r>
            <a:r>
              <a:rPr lang="tr-TR" dirty="0" smtClean="0"/>
              <a:t> </a:t>
            </a:r>
            <a:r>
              <a:rPr lang="tr-TR" dirty="0" smtClean="0">
                <a:solidFill>
                  <a:srgbClr val="FF0000"/>
                </a:solidFill>
              </a:rPr>
              <a:t>üzere</a:t>
            </a:r>
            <a:r>
              <a:rPr lang="tr-TR" dirty="0" smtClean="0"/>
              <a:t> odasına gitti.</a:t>
            </a:r>
            <a:endParaRPr lang="tr-TR" dirty="0"/>
          </a:p>
        </p:txBody>
      </p:sp>
      <p:pic>
        <p:nvPicPr>
          <p:cNvPr id="1026" name="Picture 2" descr="C:\Users\sony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819400"/>
            <a:ext cx="6553200" cy="3352799"/>
          </a:xfrm>
          <a:prstGeom prst="rect">
            <a:avLst/>
          </a:prstGeom>
          <a:noFill/>
        </p:spPr>
      </p:pic>
      <p:pic>
        <p:nvPicPr>
          <p:cNvPr id="2050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</a:t>
            </a:r>
          </a:p>
          <a:p>
            <a:pPr>
              <a:buNone/>
            </a:pPr>
            <a:r>
              <a:rPr lang="tr-TR" dirty="0" smtClean="0"/>
              <a:t>		Fiil+ </a:t>
            </a:r>
            <a:r>
              <a:rPr lang="tr-TR" dirty="0" err="1" smtClean="0">
                <a:solidFill>
                  <a:srgbClr val="FF0000"/>
                </a:solidFill>
              </a:rPr>
              <a:t>mAk</a:t>
            </a:r>
            <a:r>
              <a:rPr lang="tr-TR" dirty="0" smtClean="0">
                <a:solidFill>
                  <a:srgbClr val="FF0000"/>
                </a:solidFill>
              </a:rPr>
              <a:t>/</a:t>
            </a:r>
            <a:r>
              <a:rPr lang="tr-TR" dirty="0" err="1" smtClean="0">
                <a:solidFill>
                  <a:srgbClr val="FF0000"/>
                </a:solidFill>
              </a:rPr>
              <a:t>mEk</a:t>
            </a:r>
            <a:r>
              <a:rPr lang="tr-TR" dirty="0" smtClean="0">
                <a:solidFill>
                  <a:srgbClr val="FF0000"/>
                </a:solidFill>
              </a:rPr>
              <a:t> üzere  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		</a:t>
            </a:r>
            <a:r>
              <a:rPr lang="tr-TR" dirty="0" smtClean="0"/>
              <a:t>Gel+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		</a:t>
            </a:r>
            <a:r>
              <a:rPr lang="tr-TR" dirty="0" smtClean="0"/>
              <a:t>Kal+</a:t>
            </a:r>
            <a:r>
              <a:rPr lang="tr-TR" dirty="0" err="1" smtClean="0"/>
              <a:t>mak</a:t>
            </a:r>
            <a:r>
              <a:rPr lang="tr-TR" dirty="0" smtClean="0"/>
              <a:t> üzere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	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		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Okula git</a:t>
            </a:r>
            <a:r>
              <a:rPr lang="tr-TR" dirty="0" smtClean="0">
                <a:solidFill>
                  <a:srgbClr val="FF0000"/>
                </a:solidFill>
              </a:rPr>
              <a:t>mek üzere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evden çıktı.</a:t>
            </a:r>
            <a:endParaRPr lang="tr-T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338" name="Picture 2" descr="C:\Users\sony\Desktop\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908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Annesinin hediye ettiği kırmızı kazağı da giyin</a:t>
            </a:r>
            <a:r>
              <a:rPr lang="tr-TR" dirty="0" smtClean="0">
                <a:solidFill>
                  <a:srgbClr val="FF0000"/>
                </a:solidFill>
              </a:rPr>
              <a:t>mek</a:t>
            </a:r>
            <a:r>
              <a:rPr lang="tr-TR" dirty="0" smtClean="0"/>
              <a:t> </a:t>
            </a:r>
            <a:r>
              <a:rPr lang="tr-TR" dirty="0" smtClean="0">
                <a:solidFill>
                  <a:srgbClr val="FF0000"/>
                </a:solidFill>
              </a:rPr>
              <a:t>üzere</a:t>
            </a:r>
            <a:r>
              <a:rPr lang="tr-TR" dirty="0" smtClean="0"/>
              <a:t> bavuluna yerleştirdi.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1026" name="Picture 2" descr="C:\Users\sony\Desktop\danteloyalarikirmizib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19400"/>
            <a:ext cx="4495800" cy="3200400"/>
          </a:xfrm>
          <a:prstGeom prst="rect">
            <a:avLst/>
          </a:prstGeom>
          <a:noFill/>
        </p:spPr>
      </p:pic>
      <p:pic>
        <p:nvPicPr>
          <p:cNvPr id="1027" name="Picture 3" descr="C:\Users\sony\Desktop\domo-valiz---71cm-fume-6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8358" y="2514600"/>
            <a:ext cx="3755642" cy="4038600"/>
          </a:xfrm>
          <a:prstGeom prst="rect">
            <a:avLst/>
          </a:prstGeom>
          <a:noFill/>
        </p:spPr>
      </p:pic>
      <p:pic>
        <p:nvPicPr>
          <p:cNvPr id="3074" name="Picture 2" descr="C:\Users\sony\Desktop\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381000"/>
            <a:ext cx="7772400" cy="2848238"/>
          </a:xfrm>
        </p:spPr>
        <p:txBody>
          <a:bodyPr>
            <a:normAutofit/>
          </a:bodyPr>
          <a:lstStyle/>
          <a:p>
            <a:r>
              <a:rPr lang="tr-TR" b="0" cap="none" dirty="0" smtClean="0"/>
              <a:t>-</a:t>
            </a:r>
            <a:r>
              <a:rPr lang="tr-TR" b="0" cap="none" dirty="0" err="1" smtClean="0"/>
              <a:t>MEk</a:t>
            </a:r>
            <a:r>
              <a:rPr lang="tr-TR" b="0" cap="none" dirty="0" smtClean="0"/>
              <a:t> üzere</a:t>
            </a:r>
            <a:br>
              <a:rPr lang="tr-TR" b="0" cap="none" dirty="0" smtClean="0"/>
            </a:br>
            <a:r>
              <a:rPr lang="tr-TR" b="0" cap="none" dirty="0" smtClean="0"/>
              <a:t/>
            </a:r>
            <a:br>
              <a:rPr lang="tr-TR" b="0" cap="none" dirty="0" smtClean="0"/>
            </a:br>
            <a:r>
              <a:rPr lang="tr-TR" b="0" cap="none" dirty="0" smtClean="0"/>
              <a:t>Oku</a:t>
            </a:r>
            <a:r>
              <a:rPr lang="tr-TR" b="0" cap="none" dirty="0" smtClean="0">
                <a:solidFill>
                  <a:srgbClr val="FF0000"/>
                </a:solidFill>
              </a:rPr>
              <a:t>mak üzere </a:t>
            </a:r>
            <a:r>
              <a:rPr lang="tr-TR" b="0" cap="none" dirty="0" smtClean="0"/>
              <a:t>kitaplarını çantasına koydu.</a:t>
            </a:r>
            <a:endParaRPr lang="tr-TR" b="0" cap="none" dirty="0"/>
          </a:p>
        </p:txBody>
      </p:sp>
      <p:pic>
        <p:nvPicPr>
          <p:cNvPr id="2050" name="Picture 2" descr="C:\Users\sony\Desktop\kitaplar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276600"/>
            <a:ext cx="2438400" cy="2971800"/>
          </a:xfrm>
          <a:prstGeom prst="rect">
            <a:avLst/>
          </a:prstGeom>
          <a:noFill/>
        </p:spPr>
      </p:pic>
      <p:pic>
        <p:nvPicPr>
          <p:cNvPr id="2052" name="Picture 4" descr="http://t2.gstatic.com/images?q=tbn:ANd9GcQxIDQ1sJssJDoqUhl4SUHIxRlEoIFQsO9gHOFtccJqfwS_oj9HE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819400"/>
            <a:ext cx="2895600" cy="3657600"/>
          </a:xfrm>
          <a:prstGeom prst="rect">
            <a:avLst/>
          </a:prstGeom>
          <a:noFill/>
        </p:spPr>
      </p:pic>
      <p:pic>
        <p:nvPicPr>
          <p:cNvPr id="4098" name="Picture 2" descr="C:\Users\sony\Desktop\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-1066800"/>
            <a:ext cx="8229600" cy="44958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 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 </a:t>
            </a:r>
            <a:br>
              <a:rPr lang="tr-TR" dirty="0" smtClean="0"/>
            </a:br>
            <a:r>
              <a:rPr lang="tr-TR" dirty="0" smtClean="0"/>
              <a:t>Sabah erken kalk</a:t>
            </a:r>
            <a:r>
              <a:rPr lang="tr-TR" dirty="0" smtClean="0">
                <a:solidFill>
                  <a:srgbClr val="FF0000"/>
                </a:solidFill>
              </a:rPr>
              <a:t>mak üzere </a:t>
            </a:r>
            <a:r>
              <a:rPr lang="tr-TR" dirty="0" smtClean="0"/>
              <a:t>saatini ayarladı.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2050" name="Picture 2" descr="C:\Users\sony\Desktop\indi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895600"/>
            <a:ext cx="2438400" cy="2971800"/>
          </a:xfrm>
          <a:prstGeom prst="rect">
            <a:avLst/>
          </a:prstGeom>
          <a:noFill/>
        </p:spPr>
      </p:pic>
      <p:pic>
        <p:nvPicPr>
          <p:cNvPr id="5122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Başlık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86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err="1" smtClean="0"/>
              <a:t>MEk</a:t>
            </a:r>
            <a:r>
              <a:rPr lang="tr-TR" dirty="0" smtClean="0"/>
              <a:t> üzere </a:t>
            </a:r>
            <a:br>
              <a:rPr lang="tr-TR" dirty="0" smtClean="0"/>
            </a:br>
            <a:r>
              <a:rPr lang="tr-TR" dirty="0" smtClean="0"/>
              <a:t>Uyu</a:t>
            </a:r>
            <a:r>
              <a:rPr lang="tr-TR" dirty="0" smtClean="0">
                <a:solidFill>
                  <a:srgbClr val="FF0000"/>
                </a:solidFill>
              </a:rPr>
              <a:t>mak üzere </a:t>
            </a:r>
            <a:r>
              <a:rPr lang="tr-TR" dirty="0" smtClean="0"/>
              <a:t>yatağına doğru gitti. Yatağında döndü durdu. Uyuyamadı.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3074" name="Picture 2" descr="C:\Users\sony\Desktop\indir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105400" y="3200400"/>
            <a:ext cx="3810000" cy="3124200"/>
          </a:xfrm>
          <a:prstGeom prst="rect">
            <a:avLst/>
          </a:prstGeom>
          <a:noFill/>
        </p:spPr>
      </p:pic>
      <p:pic>
        <p:nvPicPr>
          <p:cNvPr id="3076" name="Picture 4" descr="C:\Users\sony\Desktop\alisverissansi-com_sweet-butterfly-tek-kisilik-yatak-ortusu-seti-k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200400"/>
            <a:ext cx="3352800" cy="3124200"/>
          </a:xfrm>
          <a:prstGeom prst="rect">
            <a:avLst/>
          </a:prstGeom>
          <a:noFill/>
        </p:spPr>
      </p:pic>
      <p:pic>
        <p:nvPicPr>
          <p:cNvPr id="6146" name="Picture 2" descr="C:\Users\sony\Desktop\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0"/>
            <a:ext cx="17526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Gece boyunca uyuyamamıştı. Elif  mutluydu ve heyecanlıydı.Uyuduğunda sabah ol</a:t>
            </a:r>
            <a:r>
              <a:rPr lang="tr-TR" dirty="0" smtClean="0">
                <a:solidFill>
                  <a:srgbClr val="FF0000"/>
                </a:solidFill>
              </a:rPr>
              <a:t>mak üzere</a:t>
            </a:r>
            <a:r>
              <a:rPr lang="tr-TR" dirty="0" smtClean="0"/>
              <a:t>ydi.</a:t>
            </a:r>
            <a:endParaRPr lang="tr-TR" dirty="0"/>
          </a:p>
        </p:txBody>
      </p:sp>
      <p:pic>
        <p:nvPicPr>
          <p:cNvPr id="5122" name="Picture 2" descr="C:\Users\sony\Desktop\mm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28800" y="3733800"/>
            <a:ext cx="6172200" cy="2143125"/>
          </a:xfrm>
          <a:prstGeom prst="rect">
            <a:avLst/>
          </a:prstGeom>
          <a:noFill/>
        </p:spPr>
      </p:pic>
      <p:pic>
        <p:nvPicPr>
          <p:cNvPr id="1026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rmAutofit/>
          </a:bodyPr>
          <a:lstStyle/>
          <a:p>
            <a:pPr algn="l"/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smtClean="0"/>
              <a:t>Saatin sesiyle uyandı. Sabah olmuştu. Yüzünü yıka</a:t>
            </a:r>
            <a:r>
              <a:rPr lang="tr-TR" dirty="0" smtClean="0">
                <a:solidFill>
                  <a:srgbClr val="FF0000"/>
                </a:solidFill>
              </a:rPr>
              <a:t>mak üzere </a:t>
            </a:r>
            <a:r>
              <a:rPr lang="tr-TR" dirty="0" smtClean="0"/>
              <a:t>banyoya gitti.</a:t>
            </a:r>
            <a:endParaRPr lang="tr-TR" dirty="0"/>
          </a:p>
        </p:txBody>
      </p:sp>
      <p:pic>
        <p:nvPicPr>
          <p:cNvPr id="6146" name="Picture 2" descr="C:\Users\sony\Desktop\imagesCA6EJM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971800"/>
            <a:ext cx="2895600" cy="3124200"/>
          </a:xfrm>
          <a:prstGeom prst="rect">
            <a:avLst/>
          </a:prstGeom>
          <a:noFill/>
        </p:spPr>
      </p:pic>
      <p:pic>
        <p:nvPicPr>
          <p:cNvPr id="6147" name="Picture 3" descr="C:\Users\sony\Desktop\Yuz-Yikama-Teknikler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895600"/>
            <a:ext cx="3200400" cy="3276600"/>
          </a:xfrm>
          <a:prstGeom prst="rect">
            <a:avLst/>
          </a:prstGeom>
          <a:noFill/>
        </p:spPr>
      </p:pic>
      <p:pic>
        <p:nvPicPr>
          <p:cNvPr id="2050" name="Picture 2" descr="C:\Users\sony\Desktop\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err="1" smtClean="0"/>
              <a:t>MEk</a:t>
            </a:r>
            <a:r>
              <a:rPr lang="tr-TR" dirty="0" smtClean="0"/>
              <a:t> üzere</a:t>
            </a:r>
            <a:br>
              <a:rPr lang="tr-TR" dirty="0" smtClean="0"/>
            </a:br>
            <a:r>
              <a:rPr lang="tr-TR" dirty="0" err="1" smtClean="0"/>
              <a:t>Birşey</a:t>
            </a:r>
            <a:r>
              <a:rPr lang="tr-TR" dirty="0" smtClean="0"/>
              <a:t> unutmaması gerekiyordu. Kontrol et</a:t>
            </a:r>
            <a:r>
              <a:rPr lang="tr-TR" dirty="0" smtClean="0">
                <a:solidFill>
                  <a:srgbClr val="FF0000"/>
                </a:solidFill>
              </a:rPr>
              <a:t>mek üzere </a:t>
            </a:r>
            <a:r>
              <a:rPr lang="tr-TR" dirty="0" smtClean="0"/>
              <a:t>listeyi eline aldı.</a:t>
            </a:r>
            <a:endParaRPr lang="tr-TR" dirty="0"/>
          </a:p>
        </p:txBody>
      </p:sp>
      <p:pic>
        <p:nvPicPr>
          <p:cNvPr id="7170" name="Picture 2" descr="C:\Users\sony\Desktop\todo-list-nedir-onem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4600" y="3124200"/>
            <a:ext cx="5257800" cy="2514600"/>
          </a:xfrm>
          <a:prstGeom prst="rect">
            <a:avLst/>
          </a:prstGeom>
          <a:noFill/>
        </p:spPr>
      </p:pic>
      <p:pic>
        <p:nvPicPr>
          <p:cNvPr id="3074" name="Picture 2" descr="C:\Users\sony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0"/>
            <a:ext cx="18288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ndönümü">
  <a:themeElements>
    <a:clrScheme name="Gündönümü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Gündönümü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ündönümü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431</TotalTime>
  <Words>28</Words>
  <Application>Microsoft Office PowerPoint</Application>
  <PresentationFormat>Ekran Gösterisi (4:3)</PresentationFormat>
  <Paragraphs>29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Gündönümü</vt:lpstr>
      <vt:lpstr>-MAK/ MEK ÜZERE</vt:lpstr>
      <vt:lpstr> -MEk üzere Elif eşyalarını toplamak üzere odasına gitti.</vt:lpstr>
      <vt:lpstr>  -MEk üzere Annesinin hediye ettiği kırmızı kazağı da giyinmek üzere bavuluna yerleştirdi. </vt:lpstr>
      <vt:lpstr>-MEk üzere  Okumak üzere kitaplarını çantasına koydu.</vt:lpstr>
      <vt:lpstr>    -MEk üzere  Sabah erken kalkmak üzere saatini ayarladı.  </vt:lpstr>
      <vt:lpstr>   MEk üzere  Uyumak üzere yatağına doğru gitti. Yatağında döndü durdu. Uyuyamadı. </vt:lpstr>
      <vt:lpstr>  -MEk üzere Gece boyunca uyuyamamıştı. Elif  mutluydu ve heyecanlıydı.Uyuduğunda sabah olmak üzereydi.</vt:lpstr>
      <vt:lpstr>-MEk üzere Saatin sesiyle uyandı. Sabah olmuştu. Yüzünü yıkamak üzere banyoya gitti.</vt:lpstr>
      <vt:lpstr> -MEk üzere Birşey unutmaması gerekiyordu. Kontrol etmek üzere listeyi eline aldı.</vt:lpstr>
      <vt:lpstr>-MEk üzere Listeyi kontrol etti. Hiçbir eksik yoktu. Annesi “ Acele etmelisin. Vaktin dolmak üzere” diye seslendi. </vt:lpstr>
      <vt:lpstr> -MEk üzere Elif kahvaltı yapmak üzere mutfağa doğru gitti. </vt:lpstr>
      <vt:lpstr> -MEk üzere Eşyalarını aşağı indirmek üzere kapının önüne çıkardı. </vt:lpstr>
      <vt:lpstr> -MEk üzere Elif evine son bir kez dönüp baktı. Giyinmek üzere askıdan montunu aldı.</vt:lpstr>
      <vt:lpstr>  -MEk üzere Tren istasyonuna gitmek üzere yola çıktılar. </vt:lpstr>
      <vt:lpstr>  -MEk üzere Tren istasyonuna gelmişlerdi. Elif’in bineceği tren kalkmak üzereydi.  </vt:lpstr>
      <vt:lpstr>-MEk üzere Elif ailesinden ayrılacağı için hüzünlüydü. Gözlerinden yaşlar akmak üzereydi.</vt:lpstr>
      <vt:lpstr> -MEk üzere Vedalaşmak üzere ailesine doğru yürüdü. Onlarla vedalaştı.  </vt:lpstr>
      <vt:lpstr>  -Mek üzere  Hemen trene bindi. Ailesine el sallamak üzere camın önüne geçti.  </vt:lpstr>
      <vt:lpstr> -MEk  üzere Tren hareket etti. Başka bir şehre gitmek üzere olan Elif’in yolculuğu başladı. </vt:lpstr>
      <vt:lpstr>-MEk üzere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sony</dc:creator>
  <cp:lastModifiedBy>DOGAN</cp:lastModifiedBy>
  <cp:revision>54</cp:revision>
  <dcterms:created xsi:type="dcterms:W3CDTF">2013-03-18T20:11:13Z</dcterms:created>
  <dcterms:modified xsi:type="dcterms:W3CDTF">2013-03-28T09:53:21Z</dcterms:modified>
</cp:coreProperties>
</file>