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2" r:id="rId8"/>
    <p:sldId id="268" r:id="rId9"/>
    <p:sldId id="263" r:id="rId10"/>
    <p:sldId id="264" r:id="rId11"/>
    <p:sldId id="266" r:id="rId12"/>
    <p:sldId id="265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4660"/>
  </p:normalViewPr>
  <p:slideViewPr>
    <p:cSldViewPr>
      <p:cViewPr varScale="1">
        <p:scale>
          <a:sx n="54" d="100"/>
          <a:sy n="54" d="100"/>
        </p:scale>
        <p:origin x="-9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kizkenar Üçgen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 Üçgen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İkizkenar Üçgen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cxnSp>
        <p:nvCxnSpPr>
          <p:cNvPr id="11" name="Düz Bağlayıcı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k Üçgen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04.03.2013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/>
          </a:bodyPr>
          <a:lstStyle/>
          <a:p>
            <a:r>
              <a:rPr lang="tr-TR" sz="4400" dirty="0" smtClean="0"/>
              <a:t>ÇOĞULLUK(</a:t>
            </a:r>
            <a:r>
              <a:rPr lang="tr-TR" sz="4400" dirty="0" err="1" smtClean="0"/>
              <a:t>lAr</a:t>
            </a:r>
            <a:r>
              <a:rPr lang="tr-TR" sz="4400" dirty="0" smtClean="0"/>
              <a:t>)</a:t>
            </a:r>
            <a:endParaRPr lang="tr-TR" sz="44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80728"/>
            <a:ext cx="8003232" cy="5474080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endParaRPr lang="tr-TR" dirty="0" smtClean="0"/>
          </a:p>
          <a:p>
            <a:pPr marL="64008" indent="0">
              <a:buNone/>
            </a:pPr>
            <a:endParaRPr lang="tr-TR" dirty="0"/>
          </a:p>
          <a:p>
            <a:pPr marL="64008" indent="0">
              <a:buNone/>
            </a:pPr>
            <a:endParaRPr lang="tr-TR" dirty="0" smtClean="0"/>
          </a:p>
          <a:p>
            <a:pPr marL="64008" indent="0">
              <a:buNone/>
            </a:pPr>
            <a:endParaRPr lang="tr-TR" dirty="0"/>
          </a:p>
          <a:p>
            <a:pPr marL="64008" indent="0">
              <a:buNone/>
            </a:pPr>
            <a:endParaRPr lang="tr-TR" dirty="0"/>
          </a:p>
          <a:p>
            <a:pPr marL="64008" indent="0">
              <a:buNone/>
            </a:pPr>
            <a:r>
              <a:rPr lang="tr-TR" dirty="0" smtClean="0"/>
              <a:t>     </a:t>
            </a:r>
            <a:endParaRPr lang="tr-TR" b="1" dirty="0" smtClean="0"/>
          </a:p>
          <a:p>
            <a:pPr marL="64008" indent="0">
              <a:buNone/>
            </a:pPr>
            <a:endParaRPr lang="tr-TR" sz="4400" dirty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sz="4400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r>
              <a:rPr lang="tr-TR" sz="4400" dirty="0" smtClean="0">
                <a:solidFill>
                  <a:schemeClr val="bg1"/>
                </a:solidFill>
              </a:rPr>
              <a:t>Arab</a:t>
            </a:r>
            <a:r>
              <a:rPr lang="tr-TR" sz="4400" b="1" dirty="0" smtClean="0">
                <a:solidFill>
                  <a:srgbClr val="FF0000"/>
                </a:solidFill>
              </a:rPr>
              <a:t>a</a:t>
            </a:r>
            <a:r>
              <a:rPr lang="tr-TR" sz="4400" dirty="0" smtClean="0">
                <a:solidFill>
                  <a:srgbClr val="FF0000"/>
                </a:solidFill>
              </a:rPr>
              <a:t>  </a:t>
            </a:r>
            <a:r>
              <a:rPr lang="tr-TR" sz="4400" dirty="0" smtClean="0">
                <a:solidFill>
                  <a:srgbClr val="FF0000"/>
                </a:solidFill>
                <a:latin typeface="Algerian" pitchFamily="82" charset="0"/>
              </a:rPr>
              <a:t>                      </a:t>
            </a:r>
            <a:r>
              <a:rPr lang="tr-TR" sz="4400" dirty="0" smtClean="0">
                <a:solidFill>
                  <a:schemeClr val="bg1"/>
                </a:solidFill>
                <a:latin typeface="+mj-lt"/>
              </a:rPr>
              <a:t>Arabal</a:t>
            </a:r>
            <a:r>
              <a:rPr lang="tr-TR" sz="44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tr-TR" sz="4400" dirty="0" smtClean="0">
                <a:solidFill>
                  <a:schemeClr val="bg1"/>
                </a:solidFill>
                <a:latin typeface="+mj-lt"/>
              </a:rPr>
              <a:t>r</a:t>
            </a:r>
          </a:p>
          <a:p>
            <a:pPr marL="64008" indent="0">
              <a:buNone/>
            </a:pP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78" y="1052736"/>
            <a:ext cx="3732406" cy="4464496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037424"/>
            <a:ext cx="3816424" cy="447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66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9721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600" dirty="0" smtClean="0">
                <a:solidFill>
                  <a:srgbClr val="FF0000"/>
                </a:solidFill>
                <a:latin typeface="+mj-lt"/>
              </a:rPr>
              <a:t>       </a:t>
            </a:r>
          </a:p>
          <a:p>
            <a:pPr marL="64008" indent="0">
              <a:buNone/>
            </a:pPr>
            <a:r>
              <a:rPr lang="tr-TR" sz="3600" dirty="0" smtClean="0">
                <a:solidFill>
                  <a:srgbClr val="FF0000"/>
                </a:solidFill>
                <a:latin typeface="+mj-lt"/>
              </a:rPr>
              <a:t>  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İn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k                                İnekl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3816424" cy="489654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836712"/>
            <a:ext cx="3816425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408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32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2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2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2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2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2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2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2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    </a:t>
            </a:r>
            <a:r>
              <a:rPr lang="tr-TR" sz="3200" dirty="0" smtClean="0">
                <a:solidFill>
                  <a:schemeClr val="bg1"/>
                </a:solidFill>
                <a:latin typeface="+mj-lt"/>
              </a:rPr>
              <a:t>Telef</a:t>
            </a:r>
            <a:r>
              <a:rPr lang="tr-TR" sz="3200" b="1" dirty="0" smtClean="0">
                <a:solidFill>
                  <a:srgbClr val="FF0000"/>
                </a:solidFill>
                <a:latin typeface="+mj-lt"/>
              </a:rPr>
              <a:t>o</a:t>
            </a:r>
            <a:r>
              <a:rPr lang="tr-TR" sz="3200" dirty="0" smtClean="0">
                <a:solidFill>
                  <a:schemeClr val="bg1"/>
                </a:solidFill>
                <a:latin typeface="+mj-lt"/>
              </a:rPr>
              <a:t>n                                  Telefonl</a:t>
            </a:r>
            <a:r>
              <a:rPr lang="tr-TR" sz="32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tr-TR" sz="32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24744"/>
            <a:ext cx="3816424" cy="446449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24744"/>
            <a:ext cx="360040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2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600" dirty="0" smtClean="0">
                <a:solidFill>
                  <a:srgbClr val="FF0000"/>
                </a:solidFill>
                <a:latin typeface="+mj-lt"/>
              </a:rPr>
              <a:t>   </a:t>
            </a:r>
          </a:p>
          <a:p>
            <a:pPr marL="64008" indent="0">
              <a:buNone/>
            </a:pPr>
            <a:r>
              <a:rPr lang="tr-TR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tr-TR" sz="3600" dirty="0" smtClean="0">
                <a:solidFill>
                  <a:srgbClr val="FF0000"/>
                </a:solidFill>
                <a:latin typeface="+mj-lt"/>
              </a:rPr>
              <a:t>    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Beb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k                           Bebekl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3744416" cy="460851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96752"/>
            <a:ext cx="388843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2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118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      Arm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u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t                          Armutl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00" y="692696"/>
            <a:ext cx="3988492" cy="482453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92696"/>
            <a:ext cx="3672407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09178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Askı……                  İp……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Ağaç…..                Fincan……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Bardak…...            Gömlek……</a:t>
            </a:r>
            <a:endParaRPr lang="tr-TR" b="1" dirty="0">
              <a:solidFill>
                <a:schemeClr val="bg1"/>
              </a:solidFill>
            </a:endParaRPr>
          </a:p>
          <a:p>
            <a:pPr marL="64008" indent="0">
              <a:buNone/>
            </a:pPr>
            <a:r>
              <a:rPr lang="tr-TR" b="1" dirty="0">
                <a:solidFill>
                  <a:schemeClr val="bg1"/>
                </a:solidFill>
              </a:rPr>
              <a:t>Biber</a:t>
            </a:r>
            <a:r>
              <a:rPr lang="tr-TR" b="1" dirty="0" smtClean="0">
                <a:solidFill>
                  <a:schemeClr val="bg1"/>
                </a:solidFill>
              </a:rPr>
              <a:t>……               Haber…….</a:t>
            </a:r>
            <a:endParaRPr lang="tr-TR" b="1" dirty="0">
              <a:solidFill>
                <a:schemeClr val="bg1"/>
              </a:solidFill>
            </a:endParaRPr>
          </a:p>
          <a:p>
            <a:pPr marL="64008" indent="0">
              <a:buNone/>
            </a:pPr>
            <a:r>
              <a:rPr lang="tr-TR" b="1" dirty="0">
                <a:solidFill>
                  <a:schemeClr val="bg1"/>
                </a:solidFill>
              </a:rPr>
              <a:t>Cüzdan</a:t>
            </a:r>
            <a:r>
              <a:rPr lang="tr-TR" b="1" dirty="0" smtClean="0">
                <a:solidFill>
                  <a:schemeClr val="bg1"/>
                </a:solidFill>
              </a:rPr>
              <a:t>……          Helva…….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Çiçek…..                İnsan…..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Çocuk…..              Kelebek…..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Ders…..                  Kahve…..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Dil……                    Kasap…..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Elma…..                 Limon…..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Ev…….                   Litre…..</a:t>
            </a:r>
          </a:p>
          <a:p>
            <a:pPr marL="64008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7581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118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412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Millet…..                    Radyo…..  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Masa…..                    Rüya…..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Meyve…..                  Renk…..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Nöbet…..                   Sabah…..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Ocak…..                     Sebze……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Otel…..                       Süt…..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Ödev …..                    Şeker…..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Ödül…..                       Şapka…..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Paket…..                      Tabak…..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Posta…..                      Tembel…..</a:t>
            </a:r>
          </a:p>
          <a:p>
            <a:pPr marL="64008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3359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118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412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Uçak…...                       Zil…..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Usta…..                          Zarf…..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Ücret…..                        Ayna…..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Ütü…..                            Bayrak…..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Villa…..                           Ceket….. 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Vişne…..                         Cevap…..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Yağmur…..                     Çaydanlık…..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Yaz…..                             Dergi…..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Yol…..                              Eşya…..</a:t>
            </a:r>
          </a:p>
          <a:p>
            <a:pPr marL="64008" indent="0">
              <a:buNone/>
            </a:pPr>
            <a:r>
              <a:rPr lang="tr-TR" b="1" dirty="0" smtClean="0">
                <a:solidFill>
                  <a:schemeClr val="bg1"/>
                </a:solidFill>
              </a:rPr>
              <a:t>Ziyaret…..                        Fiyat…..</a:t>
            </a:r>
          </a:p>
          <a:p>
            <a:pPr marL="64008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4798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5373216"/>
            <a:ext cx="8229600" cy="936104"/>
          </a:xfrm>
        </p:spPr>
        <p:txBody>
          <a:bodyPr>
            <a:normAutofit/>
          </a:bodyPr>
          <a:lstStyle/>
          <a:p>
            <a:r>
              <a:rPr lang="tr-TR" dirty="0" smtClean="0"/>
              <a:t>BAŞARILAR</a:t>
            </a:r>
            <a:r>
              <a:rPr lang="tr-TR" dirty="0" smtClean="0">
                <a:sym typeface="Wingdings" pitchFamily="2" charset="2"/>
              </a:rPr>
              <a:t>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/>
          <a:lstStyle/>
          <a:p>
            <a:pPr marL="64008" indent="0">
              <a:buNone/>
            </a:pPr>
            <a:endParaRPr lang="tr-TR" dirty="0" smtClean="0"/>
          </a:p>
          <a:p>
            <a:pPr marL="64008" indent="0">
              <a:buNone/>
            </a:pPr>
            <a:r>
              <a:rPr lang="tr-TR" dirty="0" smtClean="0">
                <a:solidFill>
                  <a:srgbClr val="FF0000"/>
                </a:solidFill>
              </a:rPr>
              <a:t>	</a:t>
            </a:r>
          </a:p>
          <a:p>
            <a:pPr marL="64008" indent="0">
              <a:buNone/>
            </a:pPr>
            <a:r>
              <a:rPr lang="tr-TR" dirty="0">
                <a:solidFill>
                  <a:srgbClr val="FF0000"/>
                </a:solidFill>
              </a:rPr>
              <a:t>	</a:t>
            </a:r>
            <a:r>
              <a:rPr lang="tr-TR" b="1" i="1" dirty="0" smtClean="0">
                <a:solidFill>
                  <a:srgbClr val="FF0000"/>
                </a:solidFill>
              </a:rPr>
              <a:t>ÖZGE AKBAŞ</a:t>
            </a:r>
          </a:p>
          <a:p>
            <a:pPr marL="64008" indent="0">
              <a:buNone/>
            </a:pPr>
            <a:r>
              <a:rPr lang="tr-TR" dirty="0"/>
              <a:t> </a:t>
            </a:r>
            <a:r>
              <a:rPr lang="tr-TR" dirty="0" smtClean="0"/>
              <a:t>                   </a:t>
            </a:r>
          </a:p>
          <a:p>
            <a:pPr marL="64008" indent="0">
              <a:buNone/>
            </a:pPr>
            <a:r>
              <a:rPr lang="tr-TR" dirty="0">
                <a:solidFill>
                  <a:srgbClr val="92D050"/>
                </a:solidFill>
              </a:rPr>
              <a:t> </a:t>
            </a:r>
            <a:r>
              <a:rPr lang="tr-TR" dirty="0" smtClean="0">
                <a:solidFill>
                  <a:srgbClr val="92D050"/>
                </a:solidFill>
              </a:rPr>
              <a:t>                	</a:t>
            </a:r>
          </a:p>
          <a:p>
            <a:pPr marL="64008" indent="0">
              <a:buNone/>
            </a:pPr>
            <a:r>
              <a:rPr lang="tr-TR" dirty="0" smtClean="0">
                <a:solidFill>
                  <a:srgbClr val="92D050"/>
                </a:solidFill>
              </a:rPr>
              <a:t>			</a:t>
            </a:r>
            <a:endParaRPr lang="tr-TR" b="1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29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5319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809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600" dirty="0" smtClean="0">
                <a:solidFill>
                  <a:srgbClr val="FF0000"/>
                </a:solidFill>
                <a:latin typeface="+mj-lt"/>
              </a:rPr>
              <a:t>  </a:t>
            </a:r>
          </a:p>
          <a:p>
            <a:pPr marL="64008" indent="0">
              <a:buNone/>
            </a:pPr>
            <a:r>
              <a:rPr lang="tr-TR" sz="3600" dirty="0" smtClean="0">
                <a:solidFill>
                  <a:srgbClr val="FF0000"/>
                </a:solidFill>
                <a:latin typeface="+mj-lt"/>
              </a:rPr>
              <a:t>  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Gözl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ü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k                            Gözlükl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3888432" cy="439248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451" y="908720"/>
            <a:ext cx="3816424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68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118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0367" y="908720"/>
            <a:ext cx="8229600" cy="5474080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dirty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dirty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dirty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r>
              <a:rPr lang="tr-TR" dirty="0" smtClean="0">
                <a:solidFill>
                  <a:schemeClr val="bg1"/>
                </a:solidFill>
              </a:rPr>
              <a:t>Dondurm</a:t>
            </a:r>
            <a:r>
              <a:rPr lang="tr-TR" b="1" dirty="0" smtClean="0">
                <a:solidFill>
                  <a:srgbClr val="FF0000"/>
                </a:solidFill>
              </a:rPr>
              <a:t>a</a:t>
            </a:r>
            <a:r>
              <a:rPr lang="tr-TR" b="1" dirty="0" smtClean="0">
                <a:solidFill>
                  <a:schemeClr val="bg1"/>
                </a:solidFill>
              </a:rPr>
              <a:t> </a:t>
            </a:r>
            <a:r>
              <a:rPr lang="tr-TR" dirty="0" smtClean="0">
                <a:solidFill>
                  <a:schemeClr val="bg1"/>
                </a:solidFill>
              </a:rPr>
              <a:t>                                Dondurmal</a:t>
            </a:r>
            <a:r>
              <a:rPr lang="tr-TR" b="1" dirty="0" smtClean="0">
                <a:solidFill>
                  <a:srgbClr val="FF0000"/>
                </a:solidFill>
              </a:rPr>
              <a:t>a</a:t>
            </a:r>
            <a:r>
              <a:rPr lang="tr-TR" dirty="0" smtClean="0">
                <a:solidFill>
                  <a:schemeClr val="bg1"/>
                </a:solidFill>
              </a:rPr>
              <a:t>r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3384376" cy="453650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764704"/>
            <a:ext cx="3168352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1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118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809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600" dirty="0">
                <a:solidFill>
                  <a:schemeClr val="bg1"/>
                </a:solidFill>
                <a:latin typeface="+mj-lt"/>
              </a:rPr>
              <a:t> 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  Kal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m                                 Kaleml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3816424" cy="460851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764704"/>
            <a:ext cx="360040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4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5319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Oyunc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k                          Oyuncakl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40" y="836712"/>
            <a:ext cx="3583720" cy="460851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062" y="836712"/>
            <a:ext cx="3456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24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408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40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40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40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40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40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40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4000" dirty="0" smtClean="0">
                <a:solidFill>
                  <a:schemeClr val="bg1"/>
                </a:solidFill>
                <a:latin typeface="+mj-lt"/>
              </a:rPr>
              <a:t>Gem</a:t>
            </a:r>
            <a:r>
              <a:rPr lang="tr-TR" sz="4000" b="1" dirty="0" smtClean="0">
                <a:solidFill>
                  <a:srgbClr val="FF0000"/>
                </a:solidFill>
                <a:latin typeface="+mj-lt"/>
              </a:rPr>
              <a:t>i</a:t>
            </a:r>
            <a:r>
              <a:rPr lang="tr-TR" sz="4000" b="1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tr-TR" sz="4000" dirty="0" smtClean="0">
                <a:solidFill>
                  <a:schemeClr val="bg1"/>
                </a:solidFill>
                <a:latin typeface="+mj-lt"/>
              </a:rPr>
              <a:t>                          Gemil</a:t>
            </a:r>
            <a:r>
              <a:rPr lang="tr-TR" sz="40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40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4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76" y="980728"/>
            <a:ext cx="3632867" cy="424847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80728"/>
            <a:ext cx="360040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98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2520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6088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</a:endParaRPr>
          </a:p>
          <a:p>
            <a:pPr marL="64008" indent="0">
              <a:buNone/>
            </a:pPr>
            <a:r>
              <a:rPr lang="tr-TR" sz="3600" dirty="0" smtClean="0">
                <a:solidFill>
                  <a:srgbClr val="FF0000"/>
                </a:solidFill>
              </a:rPr>
              <a:t>         </a:t>
            </a:r>
          </a:p>
          <a:p>
            <a:pPr marL="64008" indent="0">
              <a:buNone/>
            </a:pPr>
            <a:r>
              <a:rPr lang="tr-TR" sz="3600" dirty="0">
                <a:solidFill>
                  <a:schemeClr val="bg1"/>
                </a:solidFill>
              </a:rPr>
              <a:t> </a:t>
            </a:r>
            <a:r>
              <a:rPr lang="tr-TR" sz="3600" dirty="0" smtClean="0">
                <a:solidFill>
                  <a:schemeClr val="bg1"/>
                </a:solidFill>
              </a:rPr>
              <a:t>       Ar</a:t>
            </a:r>
            <a:r>
              <a:rPr lang="tr-TR" sz="3600" b="1" dirty="0" smtClean="0">
                <a:solidFill>
                  <a:srgbClr val="FF0000"/>
                </a:solidFill>
              </a:rPr>
              <a:t>ı </a:t>
            </a:r>
            <a:r>
              <a:rPr lang="tr-TR" sz="3600" b="1" dirty="0" smtClean="0">
                <a:solidFill>
                  <a:schemeClr val="bg1"/>
                </a:solidFill>
              </a:rPr>
              <a:t> </a:t>
            </a:r>
            <a:r>
              <a:rPr lang="tr-TR" sz="3600" dirty="0" smtClean="0">
                <a:solidFill>
                  <a:schemeClr val="bg1"/>
                </a:solidFill>
              </a:rPr>
              <a:t>                           Arıl</a:t>
            </a:r>
            <a:r>
              <a:rPr lang="tr-TR" sz="3600" b="1" dirty="0" smtClean="0">
                <a:solidFill>
                  <a:srgbClr val="FF0000"/>
                </a:solidFill>
              </a:rPr>
              <a:t>a</a:t>
            </a:r>
            <a:r>
              <a:rPr lang="tr-TR" sz="3600" dirty="0" smtClean="0">
                <a:solidFill>
                  <a:schemeClr val="bg1"/>
                </a:solidFill>
              </a:rPr>
              <a:t>r</a:t>
            </a:r>
            <a:endParaRPr lang="tr-TR" sz="3600" dirty="0">
              <a:solidFill>
                <a:schemeClr val="bg1"/>
              </a:solidFill>
            </a:endParaRP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84" y="692696"/>
            <a:ext cx="3748792" cy="4793526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92696"/>
            <a:ext cx="3816424" cy="479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9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9721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90104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G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ö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z                                   Gözl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4" y="836713"/>
            <a:ext cx="3839794" cy="475252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36713"/>
            <a:ext cx="3456384" cy="475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46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408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endParaRPr lang="tr-TR" sz="3600" dirty="0" smtClean="0">
              <a:solidFill>
                <a:srgbClr val="FF0000"/>
              </a:solidFill>
              <a:latin typeface="+mj-lt"/>
            </a:endParaRPr>
          </a:p>
          <a:p>
            <a:pPr marL="64008" indent="0">
              <a:buNone/>
            </a:pP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Portak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l                           Portakall</a:t>
            </a:r>
            <a:r>
              <a:rPr lang="tr-TR" sz="36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tr-TR" sz="3600" dirty="0" smtClean="0">
                <a:solidFill>
                  <a:schemeClr val="bg1"/>
                </a:solidFill>
                <a:latin typeface="+mj-lt"/>
              </a:rPr>
              <a:t>r</a:t>
            </a:r>
            <a:endParaRPr lang="tr-TR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3816424" cy="482453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836712"/>
            <a:ext cx="417646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92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480</TotalTime>
  <Words>166</Words>
  <Application>Microsoft Office PowerPoint</Application>
  <PresentationFormat>Ekran Gösterisi (4:3)</PresentationFormat>
  <Paragraphs>148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Canlı</vt:lpstr>
      <vt:lpstr>ÇOĞULLUK(lAr)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BAŞARILAR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ÇOĞULLUK (lEr)</dc:title>
  <dc:creator>SONY</dc:creator>
  <cp:lastModifiedBy>SONY</cp:lastModifiedBy>
  <cp:revision>45</cp:revision>
  <dcterms:created xsi:type="dcterms:W3CDTF">2012-10-18T07:57:00Z</dcterms:created>
  <dcterms:modified xsi:type="dcterms:W3CDTF">2013-03-04T20:50:56Z</dcterms:modified>
</cp:coreProperties>
</file>