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32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320" r:id="rId12"/>
    <p:sldId id="265" r:id="rId13"/>
    <p:sldId id="266" r:id="rId14"/>
    <p:sldId id="267" r:id="rId15"/>
    <p:sldId id="316" r:id="rId16"/>
    <p:sldId id="268" r:id="rId17"/>
    <p:sldId id="269" r:id="rId18"/>
    <p:sldId id="270" r:id="rId19"/>
    <p:sldId id="271" r:id="rId20"/>
    <p:sldId id="317" r:id="rId21"/>
    <p:sldId id="318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319" r:id="rId32"/>
    <p:sldId id="281" r:id="rId33"/>
    <p:sldId id="282" r:id="rId34"/>
    <p:sldId id="321" r:id="rId35"/>
    <p:sldId id="322" r:id="rId36"/>
    <p:sldId id="323" r:id="rId37"/>
    <p:sldId id="283" r:id="rId38"/>
    <p:sldId id="284" r:id="rId39"/>
    <p:sldId id="285" r:id="rId40"/>
    <p:sldId id="286" r:id="rId41"/>
    <p:sldId id="288" r:id="rId42"/>
    <p:sldId id="289" r:id="rId43"/>
    <p:sldId id="290" r:id="rId44"/>
    <p:sldId id="291" r:id="rId45"/>
    <p:sldId id="292" r:id="rId46"/>
    <p:sldId id="293" r:id="rId47"/>
    <p:sldId id="294" r:id="rId48"/>
    <p:sldId id="295" r:id="rId49"/>
    <p:sldId id="296" r:id="rId50"/>
    <p:sldId id="297" r:id="rId51"/>
    <p:sldId id="298" r:id="rId52"/>
    <p:sldId id="299" r:id="rId53"/>
    <p:sldId id="300" r:id="rId54"/>
    <p:sldId id="301" r:id="rId55"/>
    <p:sldId id="302" r:id="rId56"/>
    <p:sldId id="303" r:id="rId57"/>
    <p:sldId id="304" r:id="rId58"/>
    <p:sldId id="305" r:id="rId59"/>
    <p:sldId id="306" r:id="rId60"/>
    <p:sldId id="307" r:id="rId61"/>
    <p:sldId id="308" r:id="rId62"/>
    <p:sldId id="309" r:id="rId63"/>
    <p:sldId id="310" r:id="rId64"/>
    <p:sldId id="311" r:id="rId65"/>
    <p:sldId id="312" r:id="rId66"/>
    <p:sldId id="313" r:id="rId67"/>
    <p:sldId id="314" r:id="rId68"/>
    <p:sldId id="315" r:id="rId69"/>
    <p:sldId id="325" r:id="rId70"/>
    <p:sldId id="326" r:id="rId71"/>
    <p:sldId id="327" r:id="rId72"/>
    <p:sldId id="328" r:id="rId73"/>
    <p:sldId id="329" r:id="rId74"/>
    <p:sldId id="330" r:id="rId75"/>
    <p:sldId id="331" r:id="rId7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3" autoAdjust="0"/>
    <p:restoredTop sz="94434" autoAdjust="0"/>
  </p:normalViewPr>
  <p:slideViewPr>
    <p:cSldViewPr snapToGrid="0">
      <p:cViewPr varScale="1">
        <p:scale>
          <a:sx n="70" d="100"/>
          <a:sy n="70" d="100"/>
        </p:scale>
        <p:origin x="726" y="72"/>
      </p:cViewPr>
      <p:guideLst/>
    </p:cSldViewPr>
  </p:slideViewPr>
  <p:outlineViewPr>
    <p:cViewPr>
      <p:scale>
        <a:sx n="33" d="100"/>
        <a:sy n="33" d="100"/>
      </p:scale>
      <p:origin x="0" y="-700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35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10/1/2013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10/1/2013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10/1/2013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10/1/2013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10/1/2013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10/1/2013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10/1/2013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10/1/2013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10/1/2013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10/1/2013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10/1/2013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10/1/2013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10/1/2013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10/1/2013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10/1/2013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10/1/2013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10/1/2013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10/1/2013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4800" dirty="0" smtClean="0"/>
              <a:t>ETKİNLİK FAALİYET AKTİVİTE</a:t>
            </a:r>
            <a:r>
              <a:rPr lang="en-US" sz="4800" dirty="0" smtClean="0"/>
              <a:t> 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80391"/>
            <a:ext cx="8144134" cy="1117687"/>
          </a:xfrm>
        </p:spPr>
        <p:txBody>
          <a:bodyPr>
            <a:normAutofit/>
          </a:bodyPr>
          <a:lstStyle/>
          <a:p>
            <a:r>
              <a:rPr lang="tr-TR" sz="6600" dirty="0" smtClean="0"/>
              <a:t>YAPMAK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298607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FOTOĞRAF ÇEKMEK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r-TR" sz="6600" dirty="0" smtClean="0"/>
              <a:t>ÇEKMEK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359815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SEYAHAT ETMEK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r-TR" sz="6600" dirty="0" smtClean="0"/>
              <a:t>YOLCULUK ETMEK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227688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4800" dirty="0" smtClean="0"/>
              <a:t>BİLGİSAYAR OYUNU OYNAMAK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r-TR" sz="6600" dirty="0" smtClean="0"/>
              <a:t>OYUN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208297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İNTERNETE GİRMEK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tr-TR" sz="6600" dirty="0" smtClean="0"/>
              <a:t>GİRMEK</a:t>
            </a:r>
          </a:p>
          <a:p>
            <a:r>
              <a:rPr lang="tr-TR" sz="6600" dirty="0" smtClean="0"/>
              <a:t>ÇIKMAK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279150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MÜZİK DİNLEMEK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r-TR" sz="6600" dirty="0" smtClean="0"/>
              <a:t>DİNLEMEK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321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BAĞLAMA ÇALMAK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r-TR" sz="6600" dirty="0" smtClean="0"/>
              <a:t>ÇALMAK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3906443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EŞ ANLAM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r-TR" sz="6600" dirty="0" smtClean="0"/>
              <a:t>ZIT ANLAM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360982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SEVİNMEK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r-TR" sz="6600" dirty="0" smtClean="0"/>
              <a:t>MUTLU OLMAK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77552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ELBETTE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r-TR" sz="6600" dirty="0" smtClean="0"/>
              <a:t>TABİKİ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972826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GENELLİKLE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73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600" dirty="0" smtClean="0"/>
              <a:t>KOLEKS</a:t>
            </a:r>
            <a:r>
              <a:rPr lang="tr-TR" sz="6600" dirty="0" smtClean="0"/>
              <a:t>İ</a:t>
            </a:r>
            <a:r>
              <a:rPr lang="en-US" sz="6600" dirty="0" smtClean="0"/>
              <a:t>YON</a:t>
            </a:r>
            <a:r>
              <a:rPr lang="tr-TR" sz="6600" dirty="0" smtClean="0"/>
              <a:t> YAPMAK</a:t>
            </a:r>
            <a:r>
              <a:rPr lang="en-US" sz="6600" dirty="0" smtClean="0"/>
              <a:t> 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r-TR" sz="6600" dirty="0" smtClean="0"/>
              <a:t>YAPMAK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374339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SIK SIK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8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ÖNCE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r-TR" sz="6600" dirty="0" smtClean="0"/>
              <a:t>SONRA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2317121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BAZEN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r-TR" sz="6600" dirty="0" smtClean="0"/>
              <a:t>ARA SIRA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102649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HER ZAMAN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r-TR" sz="6600" dirty="0" smtClean="0"/>
              <a:t>ZAMAN , VAKİT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338280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ASLA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r-TR" sz="6600" dirty="0" smtClean="0"/>
              <a:t>HİÇ BİR ZAMAN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287232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İÇİN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r-TR" sz="3600" dirty="0" smtClean="0"/>
              <a:t>BENİM İÇİN ,SENİN İÇİN , ONUN İÇİN...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95330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SORU SORMAK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3152" y="4448630"/>
            <a:ext cx="8144134" cy="1117687"/>
          </a:xfrm>
        </p:spPr>
        <p:txBody>
          <a:bodyPr/>
          <a:lstStyle/>
          <a:p>
            <a:r>
              <a:rPr lang="tr-TR" sz="6600" dirty="0" smtClean="0"/>
              <a:t>CEVAP VERMEK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111996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000" dirty="0" smtClean="0"/>
              <a:t>HOŞLANMAK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011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BU YÜZDEN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91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EN İYİ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59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PİKNİK YAPMAK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08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TİYATRO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5856" y="4339448"/>
            <a:ext cx="8144134" cy="1117687"/>
          </a:xfrm>
        </p:spPr>
        <p:txBody>
          <a:bodyPr/>
          <a:lstStyle/>
          <a:p>
            <a:r>
              <a:rPr lang="tr-TR" sz="6600" dirty="0" smtClean="0"/>
              <a:t>KONSER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391832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DERGİ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sz="6600" dirty="0" smtClean="0"/>
              <a:t>GAZETE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344167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TERCÜME ETMEK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82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İSTEMEK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65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GEZİ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53020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AVLANMAK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87178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YÜZMEK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r-TR" sz="6600" dirty="0" smtClean="0"/>
              <a:t>YÜZME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323734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MACERA FİLMİ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r-TR" sz="6600" dirty="0" smtClean="0"/>
              <a:t>FİLM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176060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DEFİNE ADASI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r-TR" sz="6600" dirty="0" smtClean="0"/>
              <a:t>ADA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1344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AVA GİTMEK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335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RESİM YAPMAK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42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DAĞA TIRMANMAK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r-TR" sz="6600" dirty="0" smtClean="0"/>
              <a:t>DAĞ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145440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4400" dirty="0" smtClean="0"/>
              <a:t>FUTBOLDAN HOŞLANIR MISIN ?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tr-TR" sz="3600" dirty="0" smtClean="0"/>
              <a:t>EVET , HOŞLANIRIM.</a:t>
            </a:r>
          </a:p>
          <a:p>
            <a:r>
              <a:rPr lang="tr-TR" sz="3600" dirty="0" smtClean="0"/>
              <a:t>HAYIR , HOŞLANMAM.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69211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4800" dirty="0" smtClean="0"/>
              <a:t>BOŞ ZAMANLARINDA GENELLİKLE NE YAPARSIN </a:t>
            </a:r>
            <a:r>
              <a:rPr lang="tr-TR" dirty="0" smtClean="0"/>
              <a:t>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502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KAÇINCI SINIFTA OKUYORSUN 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r-TR" sz="4400" dirty="0" smtClean="0"/>
              <a:t>SEKİZİNCİ SINIFTA OKUYORUM.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14106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NE KADAR SIK SİNEMAYA GİDERSİN 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tr-TR" sz="5400" dirty="0" smtClean="0"/>
              <a:t>HAFTADA BİR DEFA</a:t>
            </a:r>
          </a:p>
          <a:p>
            <a:r>
              <a:rPr lang="tr-TR" sz="5400" dirty="0" smtClean="0"/>
              <a:t>AYDA BİR DEFA</a:t>
            </a:r>
          </a:p>
          <a:p>
            <a:r>
              <a:rPr lang="tr-TR" sz="5400" dirty="0" smtClean="0"/>
              <a:t>YILDA BİR DEFA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438143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HOBİLERİNİZ NELERDİR 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tr-TR" sz="5400" dirty="0" smtClean="0"/>
              <a:t>FUTBOL OYNAMAK</a:t>
            </a:r>
          </a:p>
          <a:p>
            <a:r>
              <a:rPr lang="tr-TR" sz="5400" dirty="0" smtClean="0"/>
              <a:t>PUL BİRİKTİRMEK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2833994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HANGİ SPORLARDAN HOŞLANIRSIN 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r-TR" sz="3200" dirty="0" smtClean="0"/>
              <a:t>VOLEYBOLDAN VE TENİSTEN HOŞLANIRIM.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3072383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4000" dirty="0" smtClean="0"/>
              <a:t>EN SEVDİĞİN FUTBOLCU KİMDİR ?</a:t>
            </a:r>
            <a:br>
              <a:rPr lang="tr-TR" sz="4000" dirty="0" smtClean="0"/>
            </a:br>
            <a:r>
              <a:rPr lang="tr-TR" sz="3200" dirty="0" smtClean="0"/>
              <a:t>EN SEVDİĞİM FUTBOLCU RONALDO’DUR.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tr-TR" sz="4000" dirty="0" smtClean="0"/>
              <a:t>EN SEVDİĞİN DERS HANGİSİDİR ?</a:t>
            </a:r>
          </a:p>
          <a:p>
            <a:r>
              <a:rPr lang="tr-TR" sz="4000" dirty="0" smtClean="0"/>
              <a:t>EN SEVDİĞİM DERS TÜRKÇEDİR.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90342674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 smtClean="0"/>
              <a:t>NE YAPMAKTAN HO</a:t>
            </a:r>
            <a:r>
              <a:rPr lang="tr-TR" sz="4400" dirty="0" smtClean="0"/>
              <a:t>ŞLANIRSIN </a:t>
            </a:r>
            <a:r>
              <a:rPr lang="tr-TR" dirty="0" smtClean="0"/>
              <a:t>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r-TR" sz="2400" dirty="0" smtClean="0"/>
              <a:t>MÜZİK DİNLEMEKTEN VE RESİM YAPMAKTAN HOŞLANIRIM.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2122349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4000" dirty="0" smtClean="0"/>
              <a:t>NE YAPMAKTAN HOŞLANMAZSIN ?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r-TR" sz="2400" dirty="0" smtClean="0"/>
              <a:t>FUTBOL OYNAMAKTAN VE AVLANMAKTAN HOŞLANMAM.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49374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YÜRÜYÜŞ YAPMAK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88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NOKTA ( . )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r-TR" sz="6600" dirty="0" smtClean="0"/>
              <a:t>VİRGÜL ( , )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183752632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RÖPORTAJ YAPMAK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21549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ZEVKLİ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70926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ÇİZMEK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58206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DİNLENMEK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1185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UĞRAŞMAK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r-TR" sz="4400" dirty="0" smtClean="0"/>
              <a:t>( BİR ŞEYLER YAPMAK )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21198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EĞLENCE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47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ŞARKI SÖYLEMEK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r-TR" sz="6600" dirty="0" smtClean="0"/>
              <a:t>SÖYLEMEK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397225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YEMEK YEMEK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r-TR" sz="6600" dirty="0" smtClean="0"/>
              <a:t>YEMEK YİYORUM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15111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NE YAPIYORSUN ?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r-TR" sz="6600" dirty="0" smtClean="0"/>
              <a:t>NE YAPIYORSUNUZ ?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3162718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BALIK TUTMAK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r-TR" sz="6600" dirty="0" smtClean="0"/>
              <a:t>TUTMAK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364287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TÜR , ÇEŞİT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143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YARDIM ETMEK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26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RİCA ETMEK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44944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HİSSETMEK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34036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SESSİZ OLMAK !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r-TR" sz="6600" dirty="0" smtClean="0"/>
              <a:t>SESSİZ OLUN !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375469155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MEMNUN OLMAK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37434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HAREKET ETMEK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81181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İNSAN , KİŞİ 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65453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000" dirty="0" smtClean="0"/>
              <a:t>TEŞEKKÜR EDERİM.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r-TR" sz="6600" dirty="0" smtClean="0"/>
              <a:t>BİR ŞEY DEĞİL.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291273198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600" dirty="0" smtClean="0"/>
              <a:t>ANKET YAPMAK</a:t>
            </a:r>
            <a:r>
              <a:rPr lang="tr-TR" sz="6600" dirty="0" smtClean="0"/>
              <a:t> 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3434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KİTAP OKUMAK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r-TR" sz="6600" dirty="0" smtClean="0"/>
              <a:t>OKUMAK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267688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600" dirty="0" smtClean="0"/>
              <a:t>D</a:t>
            </a:r>
            <a:r>
              <a:rPr lang="tr-TR" sz="6600" dirty="0" smtClean="0"/>
              <a:t>ÜŞÜNCE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7236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KONU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88463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HAKKINDA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r-TR" sz="4400" dirty="0" smtClean="0"/>
              <a:t>O ,NE HAKKINDA KONUŞUYOR ?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75713080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KÜTÜPHANE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684652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ÖĞRETMENLER ODASI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373264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1800" dirty="0" smtClean="0"/>
              <a:t>PAZARTESİ SALI ÇARŞAMBA PERŞEMBE CUMA CUMARTESİ PAZAR</a:t>
            </a:r>
            <a:endParaRPr lang="en-US" sz="1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r-TR" sz="5400" dirty="0" smtClean="0"/>
              <a:t>HAFTA İÇİ / HAFTA SONU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1593926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SİNEMAYA GİTMEK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r-TR" sz="6600" dirty="0" smtClean="0"/>
              <a:t>GİTMEK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333637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6600" dirty="0" smtClean="0"/>
              <a:t>SATRANÇ OYNAMAK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r-TR" sz="6600" dirty="0" smtClean="0"/>
              <a:t>OYNAMAK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3111489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TC104033917[[fn=Berlin]]</Template>
  <TotalTime>84</TotalTime>
  <Words>297</Words>
  <Application>Microsoft Office PowerPoint</Application>
  <PresentationFormat>Widescreen</PresentationFormat>
  <Paragraphs>125</Paragraphs>
  <Slides>75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75</vt:i4>
      </vt:variant>
    </vt:vector>
  </HeadingPairs>
  <TitlesOfParts>
    <vt:vector size="78" baseType="lpstr">
      <vt:lpstr>Arial</vt:lpstr>
      <vt:lpstr>Trebuchet MS</vt:lpstr>
      <vt:lpstr>Berlin</vt:lpstr>
      <vt:lpstr>ETKİNLİK FAALİYET AKTİVİTE </vt:lpstr>
      <vt:lpstr>KOLEKSİYON YAPMAK </vt:lpstr>
      <vt:lpstr>PİKNİK YAPMAK</vt:lpstr>
      <vt:lpstr>RESİM YAPMAK</vt:lpstr>
      <vt:lpstr>YÜRÜYÜŞ YAPMAK</vt:lpstr>
      <vt:lpstr>BALIK TUTMAK</vt:lpstr>
      <vt:lpstr>KİTAP OKUMAK</vt:lpstr>
      <vt:lpstr>SİNEMAYA GİTMEK</vt:lpstr>
      <vt:lpstr>SATRANÇ OYNAMAK</vt:lpstr>
      <vt:lpstr>FOTOĞRAF ÇEKMEK</vt:lpstr>
      <vt:lpstr>SEYAHAT ETMEK</vt:lpstr>
      <vt:lpstr>BİLGİSAYAR OYUNU OYNAMAK</vt:lpstr>
      <vt:lpstr>İNTERNETE GİRMEK</vt:lpstr>
      <vt:lpstr>MÜZİK DİNLEMEK</vt:lpstr>
      <vt:lpstr>BAĞLAMA ÇALMAK</vt:lpstr>
      <vt:lpstr>EŞ ANLAM</vt:lpstr>
      <vt:lpstr>SEVİNMEK</vt:lpstr>
      <vt:lpstr>ELBETTE</vt:lpstr>
      <vt:lpstr>GENELLİKLE</vt:lpstr>
      <vt:lpstr>SIK SIK</vt:lpstr>
      <vt:lpstr>ÖNCE</vt:lpstr>
      <vt:lpstr>BAZEN</vt:lpstr>
      <vt:lpstr>HER ZAMAN</vt:lpstr>
      <vt:lpstr>ASLA</vt:lpstr>
      <vt:lpstr>İÇİN</vt:lpstr>
      <vt:lpstr>SORU SORMAK</vt:lpstr>
      <vt:lpstr>HOŞLANMAK</vt:lpstr>
      <vt:lpstr>BU YÜZDEN</vt:lpstr>
      <vt:lpstr>EN İYİ</vt:lpstr>
      <vt:lpstr>TİYATRO</vt:lpstr>
      <vt:lpstr>DERGİ</vt:lpstr>
      <vt:lpstr>TERCÜME ETMEK</vt:lpstr>
      <vt:lpstr>İSTEMEK</vt:lpstr>
      <vt:lpstr>GEZİ</vt:lpstr>
      <vt:lpstr>AVLANMAK</vt:lpstr>
      <vt:lpstr>YÜZMEK</vt:lpstr>
      <vt:lpstr>MACERA FİLMİ</vt:lpstr>
      <vt:lpstr>DEFİNE ADASI</vt:lpstr>
      <vt:lpstr>AVA GİTMEK</vt:lpstr>
      <vt:lpstr>DAĞA TIRMANMAK</vt:lpstr>
      <vt:lpstr>FUTBOLDAN HOŞLANIR MISIN ?</vt:lpstr>
      <vt:lpstr>BOŞ ZAMANLARINDA GENELLİKLE NE YAPARSIN ?</vt:lpstr>
      <vt:lpstr>KAÇINCI SINIFTA OKUYORSUN ?</vt:lpstr>
      <vt:lpstr>NE KADAR SIK SİNEMAYA GİDERSİN ?</vt:lpstr>
      <vt:lpstr>HOBİLERİNİZ NELERDİR ?</vt:lpstr>
      <vt:lpstr>HANGİ SPORLARDAN HOŞLANIRSIN ?</vt:lpstr>
      <vt:lpstr>EN SEVDİĞİN FUTBOLCU KİMDİR ? EN SEVDİĞİM FUTBOLCU RONALDO’DUR.</vt:lpstr>
      <vt:lpstr>NE YAPMAKTAN HOŞLANIRSIN ?</vt:lpstr>
      <vt:lpstr>NE YAPMAKTAN HOŞLANMAZSIN ?</vt:lpstr>
      <vt:lpstr>NOKTA ( . )</vt:lpstr>
      <vt:lpstr>RÖPORTAJ YAPMAK</vt:lpstr>
      <vt:lpstr>ZEVKLİ</vt:lpstr>
      <vt:lpstr>ÇİZMEK</vt:lpstr>
      <vt:lpstr>DİNLENMEK</vt:lpstr>
      <vt:lpstr>UĞRAŞMAK</vt:lpstr>
      <vt:lpstr>EĞLENCE</vt:lpstr>
      <vt:lpstr>ŞARKI SÖYLEMEK</vt:lpstr>
      <vt:lpstr>YEMEK YEMEK</vt:lpstr>
      <vt:lpstr>NE YAPIYORSUN ?</vt:lpstr>
      <vt:lpstr>TÜR , ÇEŞİT</vt:lpstr>
      <vt:lpstr>YARDIM ETMEK</vt:lpstr>
      <vt:lpstr>RİCA ETMEK</vt:lpstr>
      <vt:lpstr>HİSSETMEK</vt:lpstr>
      <vt:lpstr>SESSİZ OLMAK !</vt:lpstr>
      <vt:lpstr>MEMNUN OLMAK</vt:lpstr>
      <vt:lpstr>HAREKET ETMEK</vt:lpstr>
      <vt:lpstr>İNSAN , KİŞİ </vt:lpstr>
      <vt:lpstr>TEŞEKKÜR EDERİM.</vt:lpstr>
      <vt:lpstr>ANKET YAPMAK </vt:lpstr>
      <vt:lpstr>DÜŞÜNCE</vt:lpstr>
      <vt:lpstr>KONU</vt:lpstr>
      <vt:lpstr>HAKKINDA</vt:lpstr>
      <vt:lpstr>KÜTÜPHANE</vt:lpstr>
      <vt:lpstr>ÖĞRETMENLER ODASI</vt:lpstr>
      <vt:lpstr>PAZARTESİ SALI ÇARŞAMBA PERŞEMBE CUMA CUMARTESİ PAZAR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KOLEKSIYON</dc:title>
  <dc:creator>LAB1</dc:creator>
  <cp:lastModifiedBy>Teacher</cp:lastModifiedBy>
  <cp:revision>44</cp:revision>
  <dcterms:created xsi:type="dcterms:W3CDTF">2013-09-30T06:22:27Z</dcterms:created>
  <dcterms:modified xsi:type="dcterms:W3CDTF">2013-10-01T07:50:00Z</dcterms:modified>
</cp:coreProperties>
</file>