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3"/>
  </p:notesMasterIdLst>
  <p:sldIdLst>
    <p:sldId id="256" r:id="rId2"/>
    <p:sldId id="257" r:id="rId3"/>
    <p:sldId id="259" r:id="rId4"/>
    <p:sldId id="258" r:id="rId5"/>
    <p:sldId id="265" r:id="rId6"/>
    <p:sldId id="260" r:id="rId7"/>
    <p:sldId id="266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576" autoAdjust="0"/>
  </p:normalViewPr>
  <p:slideViewPr>
    <p:cSldViewPr>
      <p:cViewPr varScale="1">
        <p:scale>
          <a:sx n="69" d="100"/>
          <a:sy n="69" d="100"/>
        </p:scale>
        <p:origin x="-111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14696-7859-4271-A83F-FFF649BCBA49}" type="datetimeFigureOut">
              <a:rPr lang="tr-TR" smtClean="0"/>
              <a:t>07.03.2013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D2A6D-B4CF-4527-8EF1-93FE01D9975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D2A6D-B4CF-4527-8EF1-93FE01D99754}" type="slidenum">
              <a:rPr lang="tr-TR" smtClean="0"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Dikdörtgen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076056" y="6165304"/>
            <a:ext cx="3744416" cy="315416"/>
          </a:xfrm>
        </p:spPr>
        <p:txBody>
          <a:bodyPr>
            <a:normAutofit fontScale="25000" lnSpcReduction="20000"/>
          </a:bodyPr>
          <a:lstStyle/>
          <a:p>
            <a:endParaRPr lang="tr-TR" dirty="0" smtClean="0"/>
          </a:p>
          <a:p>
            <a:pPr algn="r"/>
            <a:r>
              <a:rPr lang="tr-TR" sz="9600" dirty="0" smtClean="0"/>
              <a:t>Beyza KOÇ</a:t>
            </a:r>
            <a:endParaRPr lang="tr-TR" sz="9600" dirty="0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467544" y="1484784"/>
            <a:ext cx="8229600" cy="1470025"/>
          </a:xfrm>
        </p:spPr>
        <p:txBody>
          <a:bodyPr/>
          <a:lstStyle/>
          <a:p>
            <a:r>
              <a:rPr lang="tr-TR" dirty="0" smtClean="0"/>
              <a:t>KARŞILAŞTIRMA CÜMLELERİ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				           </a:t>
            </a:r>
            <a:r>
              <a:rPr lang="tr-TR" dirty="0" smtClean="0">
                <a:solidFill>
                  <a:srgbClr val="00B0F0"/>
                </a:solidFill>
              </a:rPr>
              <a:t>“-</a:t>
            </a:r>
            <a:r>
              <a:rPr lang="tr-TR" dirty="0" err="1" smtClean="0">
                <a:solidFill>
                  <a:srgbClr val="00B0F0"/>
                </a:solidFill>
              </a:rPr>
              <a:t>DEn</a:t>
            </a:r>
            <a:r>
              <a:rPr lang="tr-TR" dirty="0" smtClean="0">
                <a:solidFill>
                  <a:srgbClr val="00B0F0"/>
                </a:solidFill>
              </a:rPr>
              <a:t> daha”</a:t>
            </a: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1028" name="Picture 4" descr="C:\Users\BEYZA\Desktop\funnyT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3068960"/>
            <a:ext cx="6984775" cy="316835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1" name="Picture 3" descr="C:\Users\BEYZA\Desktop\angeli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32656"/>
            <a:ext cx="3672408" cy="4752528"/>
          </a:xfrm>
          <a:prstGeom prst="rect">
            <a:avLst/>
          </a:prstGeom>
          <a:noFill/>
        </p:spPr>
      </p:pic>
      <p:pic>
        <p:nvPicPr>
          <p:cNvPr id="7172" name="Picture 4" descr="C:\Users\BEYZA\Desktop\ma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32656"/>
            <a:ext cx="3638178" cy="4752528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251520" y="5661248"/>
            <a:ext cx="9217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/>
              <a:t>Angelina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Jolie</a:t>
            </a:r>
            <a:r>
              <a:rPr lang="tr-TR" sz="3200" b="1" dirty="0" smtClean="0"/>
              <a:t>, </a:t>
            </a:r>
            <a:r>
              <a:rPr lang="tr-TR" sz="3200" b="1" dirty="0" err="1" smtClean="0"/>
              <a:t>Madonna’</a:t>
            </a:r>
            <a:r>
              <a:rPr lang="tr-TR" sz="3200" b="1" dirty="0" err="1" smtClean="0">
                <a:solidFill>
                  <a:srgbClr val="FF0000"/>
                </a:solidFill>
              </a:rPr>
              <a:t>dan</a:t>
            </a:r>
            <a:r>
              <a:rPr lang="tr-TR" sz="3200" b="1" dirty="0" smtClean="0">
                <a:solidFill>
                  <a:srgbClr val="FF0000"/>
                </a:solidFill>
              </a:rPr>
              <a:t> daha </a:t>
            </a:r>
            <a:r>
              <a:rPr lang="tr-TR" sz="3200" b="1" dirty="0" smtClean="0"/>
              <a:t>genç ve güzel.</a:t>
            </a:r>
            <a:endParaRPr lang="tr-TR" sz="32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 descr="C:\Users\BEYZA\Desktop\lond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60648"/>
            <a:ext cx="3816424" cy="3888432"/>
          </a:xfrm>
          <a:prstGeom prst="rect">
            <a:avLst/>
          </a:prstGeom>
          <a:noFill/>
        </p:spPr>
      </p:pic>
      <p:pic>
        <p:nvPicPr>
          <p:cNvPr id="2050" name="Picture 2" descr="C:\Users\BEYZA\Desktop\prev_thumb_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32656"/>
            <a:ext cx="4104456" cy="3816424"/>
          </a:xfrm>
          <a:prstGeom prst="rect">
            <a:avLst/>
          </a:prstGeom>
          <a:noFill/>
        </p:spPr>
      </p:pic>
      <p:sp>
        <p:nvSpPr>
          <p:cNvPr id="7" name="6 Metin kutusu"/>
          <p:cNvSpPr txBox="1"/>
          <p:nvPr/>
        </p:nvSpPr>
        <p:spPr>
          <a:xfrm>
            <a:off x="539552" y="5229200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dirty="0" smtClean="0"/>
              <a:t>Tokyo, Londra’</a:t>
            </a:r>
            <a:r>
              <a:rPr lang="tr-TR" sz="4000" dirty="0" smtClean="0">
                <a:solidFill>
                  <a:srgbClr val="FF0000"/>
                </a:solidFill>
              </a:rPr>
              <a:t>dan</a:t>
            </a:r>
            <a:r>
              <a:rPr lang="tr-TR" sz="4000" dirty="0" smtClean="0"/>
              <a:t> </a:t>
            </a:r>
            <a:r>
              <a:rPr lang="tr-TR" sz="4000" dirty="0" smtClean="0">
                <a:solidFill>
                  <a:srgbClr val="FF0000"/>
                </a:solidFill>
              </a:rPr>
              <a:t>daha</a:t>
            </a:r>
            <a:r>
              <a:rPr lang="tr-TR" sz="4000" dirty="0" smtClean="0"/>
              <a:t> pahalı bir şehir.</a:t>
            </a:r>
            <a:endParaRPr lang="tr-TR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</p:txBody>
      </p:sp>
      <p:pic>
        <p:nvPicPr>
          <p:cNvPr id="1026" name="Picture 2" descr="C:\Users\BEYZA\Desktop\hava-durumu-352821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32656"/>
            <a:ext cx="6048672" cy="4752528"/>
          </a:xfrm>
          <a:prstGeom prst="rect">
            <a:avLst/>
          </a:prstGeom>
          <a:noFill/>
        </p:spPr>
      </p:pic>
      <p:sp>
        <p:nvSpPr>
          <p:cNvPr id="5" name="4 Metin kutusu">
            <a:hlinkClick r:id="" action="ppaction://hlinkshowjump?jump=nextslide"/>
          </p:cNvPr>
          <p:cNvSpPr txBox="1"/>
          <p:nvPr/>
        </p:nvSpPr>
        <p:spPr>
          <a:xfrm>
            <a:off x="683568" y="5534561"/>
            <a:ext cx="8064896" cy="70788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r>
              <a:rPr lang="tr-TR" sz="4000" dirty="0" smtClean="0"/>
              <a:t>İzmir, </a:t>
            </a:r>
            <a:r>
              <a:rPr lang="tr-TR" sz="4000" dirty="0" smtClean="0"/>
              <a:t>Ankara </a:t>
            </a:r>
            <a:r>
              <a:rPr lang="tr-TR" sz="4000" dirty="0" smtClean="0"/>
              <a:t>ve İstanbul</a:t>
            </a:r>
            <a:r>
              <a:rPr lang="tr-TR" sz="4000" dirty="0" smtClean="0"/>
              <a:t>’</a:t>
            </a:r>
            <a:r>
              <a:rPr lang="tr-TR" sz="4000" dirty="0" smtClean="0">
                <a:solidFill>
                  <a:srgbClr val="FF0000"/>
                </a:solidFill>
              </a:rPr>
              <a:t>dan </a:t>
            </a:r>
            <a:r>
              <a:rPr lang="tr-TR" sz="4000" dirty="0" smtClean="0">
                <a:solidFill>
                  <a:srgbClr val="FF0000"/>
                </a:solidFill>
              </a:rPr>
              <a:t>daha </a:t>
            </a:r>
            <a:r>
              <a:rPr lang="tr-TR" sz="4000" dirty="0" smtClean="0"/>
              <a:t>sıcak.</a:t>
            </a:r>
            <a:endParaRPr lang="tr-TR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2627784" y="3140968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/>
              <a:t>At, eşek</a:t>
            </a:r>
            <a:r>
              <a:rPr lang="tr-TR" sz="3600" dirty="0" smtClean="0">
                <a:solidFill>
                  <a:srgbClr val="FF0000"/>
                </a:solidFill>
              </a:rPr>
              <a:t>ten daha </a:t>
            </a:r>
            <a:r>
              <a:rPr lang="tr-TR" sz="3600" dirty="0" smtClean="0"/>
              <a:t>hızlı.</a:t>
            </a:r>
            <a:endParaRPr lang="tr-TR" sz="3600" dirty="0"/>
          </a:p>
        </p:txBody>
      </p:sp>
      <p:pic>
        <p:nvPicPr>
          <p:cNvPr id="3074" name="Picture 2" descr="C:\Users\BEYZA\Desktop\Race_Horse_Animation_by_AkiCheva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32656"/>
            <a:ext cx="4608512" cy="2736304"/>
          </a:xfrm>
          <a:prstGeom prst="rect">
            <a:avLst/>
          </a:prstGeom>
          <a:noFill/>
        </p:spPr>
      </p:pic>
      <p:pic>
        <p:nvPicPr>
          <p:cNvPr id="3075" name="Picture 3" descr="C:\Users\BEYZA\Desktop\Animated_man_walking_donkey_hg_clr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3933056"/>
            <a:ext cx="5216252" cy="248793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06943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2050" name="Picture 2" descr="C:\Users\BEYZA\Desktop\televizy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3310663" cy="3024336"/>
          </a:xfrm>
          <a:prstGeom prst="rect">
            <a:avLst/>
          </a:prstGeom>
          <a:noFill/>
        </p:spPr>
      </p:pic>
      <p:pic>
        <p:nvPicPr>
          <p:cNvPr id="2051" name="Picture 3" descr="C:\Users\BEYZA\Desktop\7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1844824"/>
            <a:ext cx="4464496" cy="3348372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1403648" y="5805264"/>
            <a:ext cx="75608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000" dirty="0" smtClean="0"/>
              <a:t>Yeni televizyon, eski televizyon</a:t>
            </a:r>
            <a:r>
              <a:rPr lang="tr-TR" sz="3000" dirty="0" smtClean="0">
                <a:solidFill>
                  <a:srgbClr val="FF0000"/>
                </a:solidFill>
              </a:rPr>
              <a:t>dan</a:t>
            </a:r>
            <a:r>
              <a:rPr lang="tr-TR" sz="3000" dirty="0" smtClean="0"/>
              <a:t> </a:t>
            </a:r>
            <a:r>
              <a:rPr lang="tr-TR" sz="3000" dirty="0" smtClean="0">
                <a:solidFill>
                  <a:srgbClr val="FF0000"/>
                </a:solidFill>
              </a:rPr>
              <a:t>daha</a:t>
            </a:r>
            <a:r>
              <a:rPr lang="tr-TR" sz="3000" dirty="0" smtClean="0"/>
              <a:t> güzel.</a:t>
            </a:r>
            <a:endParaRPr lang="tr-TR" sz="3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BEYZA\Desktop\Karpuz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24744"/>
            <a:ext cx="4392488" cy="3312368"/>
          </a:xfrm>
          <a:prstGeom prst="rect">
            <a:avLst/>
          </a:prstGeom>
          <a:noFill/>
        </p:spPr>
      </p:pic>
      <p:pic>
        <p:nvPicPr>
          <p:cNvPr id="9219" name="Picture 3" descr="C:\Users\BEYZA\Desktop\20110712_1172_15475100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2996952"/>
            <a:ext cx="2016224" cy="1728192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1259632" y="5373216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dirty="0" smtClean="0"/>
              <a:t>Karpuz, kavun</a:t>
            </a:r>
            <a:r>
              <a:rPr lang="tr-TR" sz="4400" dirty="0" smtClean="0">
                <a:solidFill>
                  <a:srgbClr val="FF0000"/>
                </a:solidFill>
              </a:rPr>
              <a:t>dan daha </a:t>
            </a:r>
            <a:r>
              <a:rPr lang="tr-TR" sz="4400" dirty="0" smtClean="0"/>
              <a:t>büyük.</a:t>
            </a:r>
            <a:endParaRPr lang="tr-TR" sz="4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BEYZA\Desktop\photo_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620688"/>
            <a:ext cx="6926916" cy="4320480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1115616" y="5517232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 err="1" smtClean="0"/>
              <a:t>Almir</a:t>
            </a:r>
            <a:r>
              <a:rPr lang="tr-TR" sz="3600" dirty="0" smtClean="0"/>
              <a:t>, </a:t>
            </a:r>
            <a:r>
              <a:rPr lang="tr-TR" sz="3600" dirty="0" err="1" smtClean="0"/>
              <a:t>Mia’</a:t>
            </a:r>
            <a:r>
              <a:rPr lang="tr-TR" sz="3600" dirty="0" err="1" smtClean="0">
                <a:solidFill>
                  <a:srgbClr val="FF0000"/>
                </a:solidFill>
              </a:rPr>
              <a:t>dan</a:t>
            </a:r>
            <a:r>
              <a:rPr lang="tr-TR" sz="3600" dirty="0" smtClean="0">
                <a:solidFill>
                  <a:srgbClr val="FF0000"/>
                </a:solidFill>
              </a:rPr>
              <a:t> daha </a:t>
            </a:r>
            <a:r>
              <a:rPr lang="tr-TR" sz="3600" dirty="0" smtClean="0"/>
              <a:t>uzun.</a:t>
            </a:r>
            <a:endParaRPr lang="tr-TR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BEYZA\Desktop\karisik_keba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7"/>
            <a:ext cx="5436096" cy="4471627"/>
          </a:xfrm>
          <a:prstGeom prst="rect">
            <a:avLst/>
          </a:prstGeom>
          <a:noFill/>
        </p:spPr>
      </p:pic>
      <p:pic>
        <p:nvPicPr>
          <p:cNvPr id="2053" name="Picture 5" descr="C:\Users\BEYZA\Desktop\forumdashamburgerresim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196752"/>
            <a:ext cx="2880320" cy="2880320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251520" y="5085184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dirty="0" smtClean="0"/>
              <a:t>Bence kebap hamburger</a:t>
            </a:r>
            <a:r>
              <a:rPr lang="tr-TR" sz="4000" dirty="0" smtClean="0">
                <a:solidFill>
                  <a:srgbClr val="FF0000"/>
                </a:solidFill>
              </a:rPr>
              <a:t>den daha </a:t>
            </a:r>
            <a:r>
              <a:rPr lang="tr-TR" sz="4000" dirty="0" smtClean="0"/>
              <a:t>lezzetli.</a:t>
            </a:r>
            <a:endParaRPr lang="tr-TR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1043608" y="5589240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Boks</a:t>
            </a:r>
            <a:r>
              <a:rPr lang="tr-TR" sz="3200" dirty="0" smtClean="0"/>
              <a:t>, </a:t>
            </a:r>
            <a:r>
              <a:rPr lang="tr-TR" sz="3200" dirty="0" smtClean="0"/>
              <a:t>basketbol</a:t>
            </a:r>
            <a:r>
              <a:rPr lang="tr-TR" sz="3200" dirty="0" smtClean="0">
                <a:solidFill>
                  <a:srgbClr val="FF0000"/>
                </a:solidFill>
              </a:rPr>
              <a:t>d</a:t>
            </a:r>
            <a:r>
              <a:rPr lang="tr-TR" sz="3200" dirty="0" smtClean="0">
                <a:solidFill>
                  <a:srgbClr val="FF0000"/>
                </a:solidFill>
              </a:rPr>
              <a:t>an </a:t>
            </a:r>
            <a:r>
              <a:rPr lang="tr-TR" sz="3200" dirty="0" smtClean="0">
                <a:solidFill>
                  <a:srgbClr val="FF0000"/>
                </a:solidFill>
              </a:rPr>
              <a:t>daha </a:t>
            </a:r>
            <a:r>
              <a:rPr lang="tr-TR" sz="3200" dirty="0" smtClean="0"/>
              <a:t> </a:t>
            </a:r>
            <a:r>
              <a:rPr lang="tr-TR" sz="3200" dirty="0" smtClean="0"/>
              <a:t>tehlikeli bir spor.</a:t>
            </a:r>
            <a:endParaRPr lang="tr-TR" sz="3200" dirty="0"/>
          </a:p>
        </p:txBody>
      </p:sp>
      <p:pic>
        <p:nvPicPr>
          <p:cNvPr id="8" name="Picture 2" descr="C:\Users\BEYZA\Desktop\basket001 (1)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692696"/>
            <a:ext cx="2016224" cy="4032448"/>
          </a:xfrm>
          <a:prstGeom prst="rect">
            <a:avLst/>
          </a:prstGeom>
          <a:noFill/>
        </p:spPr>
      </p:pic>
      <p:pic>
        <p:nvPicPr>
          <p:cNvPr id="9" name="Picture 5" descr="C:\Users\BEYZA\Desktop\boxers_fighting_each__a_hc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3333750" cy="3333750"/>
          </a:xfrm>
          <a:prstGeom prst="rect">
            <a:avLst/>
          </a:prstGeom>
          <a:noFill/>
        </p:spPr>
      </p:pic>
      <p:pic>
        <p:nvPicPr>
          <p:cNvPr id="10" name="Picture 4" descr="C:\Users\BEYZA\Desktop\boxer_knocked_down_ha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3501008"/>
            <a:ext cx="1908075" cy="19080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701280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1028" name="Picture 4" descr="C:\Users\BEYZA\Desktop\istiklal_avenue_and_the_historic_tram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92696"/>
            <a:ext cx="3960440" cy="4176464"/>
          </a:xfrm>
          <a:prstGeom prst="rect">
            <a:avLst/>
          </a:prstGeom>
          <a:noFill/>
        </p:spPr>
      </p:pic>
      <p:pic>
        <p:nvPicPr>
          <p:cNvPr id="1029" name="Picture 5" descr="C:\Users\BEYZA\Desktop\ataku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764704"/>
            <a:ext cx="3888432" cy="4032448"/>
          </a:xfrm>
          <a:prstGeom prst="rect">
            <a:avLst/>
          </a:prstGeom>
          <a:noFill/>
        </p:spPr>
      </p:pic>
      <p:sp>
        <p:nvSpPr>
          <p:cNvPr id="10" name="9 Metin kutusu"/>
          <p:cNvSpPr txBox="1"/>
          <p:nvPr/>
        </p:nvSpPr>
        <p:spPr>
          <a:xfrm>
            <a:off x="1043608" y="5589240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 smtClean="0"/>
              <a:t>İstanbul, Ankara’</a:t>
            </a:r>
            <a:r>
              <a:rPr lang="tr-TR" sz="3600" dirty="0" smtClean="0">
                <a:solidFill>
                  <a:srgbClr val="FF0000"/>
                </a:solidFill>
              </a:rPr>
              <a:t>dan daha </a:t>
            </a:r>
            <a:r>
              <a:rPr lang="tr-TR" sz="3600" dirty="0" smtClean="0"/>
              <a:t>kalabalık.</a:t>
            </a:r>
            <a:endParaRPr lang="tr-TR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142</TotalTime>
  <Words>76</Words>
  <Application>Microsoft Office PowerPoint</Application>
  <PresentationFormat>Ekran Gösterisi (4:3)</PresentationFormat>
  <Paragraphs>21</Paragraphs>
  <Slides>11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Hisse Senedi</vt:lpstr>
      <vt:lpstr>KARŞILAŞTIRMA CÜMLELERİ                “-DEn daha”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KARŞILAŞTIRMALAR</dc:title>
  <dc:creator>BEYZA</dc:creator>
  <cp:lastModifiedBy>BEYZA</cp:lastModifiedBy>
  <cp:revision>22</cp:revision>
  <dcterms:created xsi:type="dcterms:W3CDTF">2012-11-13T15:59:46Z</dcterms:created>
  <dcterms:modified xsi:type="dcterms:W3CDTF">2013-03-06T23:34:53Z</dcterms:modified>
</cp:coreProperties>
</file>