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5" r:id="rId6"/>
    <p:sldId id="260" r:id="rId7"/>
    <p:sldId id="266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14696-7859-4271-A83F-FFF649BCBA49}" type="datetimeFigureOut">
              <a:rPr lang="tr-TR" smtClean="0"/>
              <a:t>07.03.2013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2A6D-B4CF-4527-8EF1-93FE01D99754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D2A6D-B4CF-4527-8EF1-93FE01D99754}" type="slidenum">
              <a:rPr lang="tr-TR" smtClean="0"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Dikdörtgen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ikdörtgen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ikdörtgen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076056" y="6165304"/>
            <a:ext cx="3744416" cy="315416"/>
          </a:xfrm>
        </p:spPr>
        <p:txBody>
          <a:bodyPr>
            <a:normAutofit fontScale="25000" lnSpcReduction="20000"/>
          </a:bodyPr>
          <a:lstStyle/>
          <a:p>
            <a:endParaRPr lang="tr-TR" dirty="0" smtClean="0"/>
          </a:p>
          <a:p>
            <a:pPr algn="r"/>
            <a:r>
              <a:rPr lang="tr-TR" sz="9600" dirty="0" smtClean="0"/>
              <a:t>Beyza KOÇ</a:t>
            </a:r>
            <a:endParaRPr lang="tr-TR" sz="9600" dirty="0"/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229600" cy="1470025"/>
          </a:xfrm>
        </p:spPr>
        <p:txBody>
          <a:bodyPr/>
          <a:lstStyle/>
          <a:p>
            <a:r>
              <a:rPr lang="tr-TR" dirty="0" smtClean="0"/>
              <a:t>KARŞILAŞTIRMA CÜMLELERİ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				           </a:t>
            </a:r>
            <a:r>
              <a:rPr lang="tr-TR" dirty="0" smtClean="0">
                <a:solidFill>
                  <a:srgbClr val="00B0F0"/>
                </a:solidFill>
              </a:rPr>
              <a:t>“-</a:t>
            </a:r>
            <a:r>
              <a:rPr lang="tr-TR" dirty="0" err="1" smtClean="0">
                <a:solidFill>
                  <a:srgbClr val="00B0F0"/>
                </a:solidFill>
              </a:rPr>
              <a:t>DEn</a:t>
            </a:r>
            <a:r>
              <a:rPr lang="tr-TR" dirty="0" smtClean="0">
                <a:solidFill>
                  <a:srgbClr val="00B0F0"/>
                </a:solidFill>
              </a:rPr>
              <a:t> daha”</a:t>
            </a:r>
            <a:endParaRPr lang="tr-TR" dirty="0">
              <a:solidFill>
                <a:srgbClr val="00B0F0"/>
              </a:solidFill>
            </a:endParaRPr>
          </a:p>
        </p:txBody>
      </p:sp>
      <p:pic>
        <p:nvPicPr>
          <p:cNvPr id="1028" name="Picture 4" descr="C:\Users\BEYZA\Desktop\funnyT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068960"/>
            <a:ext cx="6984775" cy="31683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1" name="Picture 3" descr="C:\Users\BEYZA\Desktop\ange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3672408" cy="4752528"/>
          </a:xfrm>
          <a:prstGeom prst="rect">
            <a:avLst/>
          </a:prstGeom>
          <a:noFill/>
        </p:spPr>
      </p:pic>
      <p:pic>
        <p:nvPicPr>
          <p:cNvPr id="7172" name="Picture 4" descr="C:\Users\BEYZA\Desktop\m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3638178" cy="4752528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251520" y="5661248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err="1" smtClean="0"/>
              <a:t>Angelina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Jolie</a:t>
            </a:r>
            <a:r>
              <a:rPr lang="tr-TR" sz="3200" b="1" dirty="0" smtClean="0"/>
              <a:t>, </a:t>
            </a:r>
            <a:r>
              <a:rPr lang="tr-TR" sz="3200" b="1" dirty="0" err="1" smtClean="0"/>
              <a:t>Madonna’</a:t>
            </a:r>
            <a:r>
              <a:rPr lang="tr-TR" sz="3200" b="1" dirty="0" err="1" smtClean="0">
                <a:solidFill>
                  <a:srgbClr val="FF0000"/>
                </a:solidFill>
              </a:rPr>
              <a:t>dan</a:t>
            </a:r>
            <a:r>
              <a:rPr lang="tr-TR" sz="3200" b="1" dirty="0" smtClean="0">
                <a:solidFill>
                  <a:srgbClr val="FF0000"/>
                </a:solidFill>
              </a:rPr>
              <a:t> daha </a:t>
            </a:r>
            <a:r>
              <a:rPr lang="tr-TR" sz="3200" b="1" dirty="0" smtClean="0"/>
              <a:t>genç ve güzel.</a:t>
            </a:r>
            <a:endParaRPr lang="tr-TR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8194" name="Picture 2" descr="C:\Users\BEYZA\Desktop\lond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60648"/>
            <a:ext cx="3816424" cy="3888432"/>
          </a:xfrm>
          <a:prstGeom prst="rect">
            <a:avLst/>
          </a:prstGeom>
          <a:noFill/>
        </p:spPr>
      </p:pic>
      <p:pic>
        <p:nvPicPr>
          <p:cNvPr id="2050" name="Picture 2" descr="C:\Users\BEYZA\Desktop\prev_thumb_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4104456" cy="3816424"/>
          </a:xfrm>
          <a:prstGeom prst="rect">
            <a:avLst/>
          </a:prstGeom>
          <a:noFill/>
        </p:spPr>
      </p:pic>
      <p:sp>
        <p:nvSpPr>
          <p:cNvPr id="7" name="6 Metin kutusu"/>
          <p:cNvSpPr txBox="1"/>
          <p:nvPr/>
        </p:nvSpPr>
        <p:spPr>
          <a:xfrm>
            <a:off x="539552" y="522920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smtClean="0"/>
              <a:t>Tokyo, Londra’</a:t>
            </a:r>
            <a:r>
              <a:rPr lang="tr-TR" sz="4000" dirty="0" smtClean="0">
                <a:solidFill>
                  <a:srgbClr val="FF0000"/>
                </a:solidFill>
              </a:rPr>
              <a:t>dan</a:t>
            </a:r>
            <a:r>
              <a:rPr lang="tr-TR" sz="4000" dirty="0" smtClean="0"/>
              <a:t> </a:t>
            </a:r>
            <a:r>
              <a:rPr lang="tr-TR" sz="4000" dirty="0" smtClean="0">
                <a:solidFill>
                  <a:srgbClr val="FF0000"/>
                </a:solidFill>
              </a:rPr>
              <a:t>daha</a:t>
            </a:r>
            <a:r>
              <a:rPr lang="tr-TR" sz="4000" dirty="0" smtClean="0"/>
              <a:t> pahalı bir şehir.</a:t>
            </a:r>
            <a:endParaRPr lang="tr-TR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</p:txBody>
      </p:sp>
      <p:pic>
        <p:nvPicPr>
          <p:cNvPr id="1026" name="Picture 2" descr="C:\Users\BEYZA\Desktop\hava-durumu-3528210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2656"/>
            <a:ext cx="6048672" cy="4752528"/>
          </a:xfrm>
          <a:prstGeom prst="rect">
            <a:avLst/>
          </a:prstGeom>
          <a:noFill/>
        </p:spPr>
      </p:pic>
      <p:sp>
        <p:nvSpPr>
          <p:cNvPr id="5" name="4 Metin kutusu">
            <a:hlinkClick r:id="" action="ppaction://hlinkshowjump?jump=nextslide"/>
          </p:cNvPr>
          <p:cNvSpPr txBox="1"/>
          <p:nvPr/>
        </p:nvSpPr>
        <p:spPr>
          <a:xfrm>
            <a:off x="683568" y="5534561"/>
            <a:ext cx="8064896" cy="70788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</a:bodyPr>
          <a:lstStyle/>
          <a:p>
            <a:r>
              <a:rPr lang="tr-TR" sz="4000" dirty="0" smtClean="0"/>
              <a:t>İzmir, </a:t>
            </a:r>
            <a:r>
              <a:rPr lang="tr-TR" sz="4000" dirty="0" smtClean="0"/>
              <a:t>Ankara </a:t>
            </a:r>
            <a:r>
              <a:rPr lang="tr-TR" sz="4000" dirty="0" smtClean="0"/>
              <a:t>ve İstanbul</a:t>
            </a:r>
            <a:r>
              <a:rPr lang="tr-TR" sz="4000" dirty="0" smtClean="0"/>
              <a:t>’</a:t>
            </a:r>
            <a:r>
              <a:rPr lang="tr-TR" sz="4000" dirty="0" smtClean="0">
                <a:solidFill>
                  <a:srgbClr val="FF0000"/>
                </a:solidFill>
              </a:rPr>
              <a:t>dan </a:t>
            </a:r>
            <a:r>
              <a:rPr lang="tr-TR" sz="4000" dirty="0" smtClean="0">
                <a:solidFill>
                  <a:srgbClr val="FF0000"/>
                </a:solidFill>
              </a:rPr>
              <a:t>daha </a:t>
            </a:r>
            <a:r>
              <a:rPr lang="tr-TR" sz="4000" dirty="0" smtClean="0"/>
              <a:t>sıcak.</a:t>
            </a:r>
            <a:endParaRPr lang="tr-TR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2627784" y="314096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/>
              <a:t>At, eşek</a:t>
            </a:r>
            <a:r>
              <a:rPr lang="tr-TR" sz="3600" dirty="0" smtClean="0">
                <a:solidFill>
                  <a:srgbClr val="FF0000"/>
                </a:solidFill>
              </a:rPr>
              <a:t>ten daha </a:t>
            </a:r>
            <a:r>
              <a:rPr lang="tr-TR" sz="3600" dirty="0" smtClean="0"/>
              <a:t>hızlı.</a:t>
            </a:r>
            <a:endParaRPr lang="tr-TR" sz="3600" dirty="0"/>
          </a:p>
        </p:txBody>
      </p:sp>
      <p:pic>
        <p:nvPicPr>
          <p:cNvPr id="3074" name="Picture 2" descr="C:\Users\BEYZA\Desktop\Race_Horse_Animation_by_AkiCheva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4608512" cy="2736304"/>
          </a:xfrm>
          <a:prstGeom prst="rect">
            <a:avLst/>
          </a:prstGeom>
          <a:noFill/>
        </p:spPr>
      </p:pic>
      <p:pic>
        <p:nvPicPr>
          <p:cNvPr id="3075" name="Picture 3" descr="C:\Users\BEYZA\Desktop\Animated_man_walking_donkey_h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933056"/>
            <a:ext cx="5216252" cy="24879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069432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2050" name="Picture 2" descr="C:\Users\BEYZA\Desktop\televizy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310663" cy="3024336"/>
          </a:xfrm>
          <a:prstGeom prst="rect">
            <a:avLst/>
          </a:prstGeom>
          <a:noFill/>
        </p:spPr>
      </p:pic>
      <p:pic>
        <p:nvPicPr>
          <p:cNvPr id="2051" name="Picture 3" descr="C:\Users\BEYZA\Desktop\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844824"/>
            <a:ext cx="4464496" cy="3348372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1403648" y="5805264"/>
            <a:ext cx="7560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dirty="0" smtClean="0"/>
              <a:t>Yeni televizyon, eski televizyon</a:t>
            </a:r>
            <a:r>
              <a:rPr lang="tr-TR" sz="3000" dirty="0" smtClean="0">
                <a:solidFill>
                  <a:srgbClr val="FF0000"/>
                </a:solidFill>
              </a:rPr>
              <a:t>dan</a:t>
            </a:r>
            <a:r>
              <a:rPr lang="tr-TR" sz="3000" dirty="0" smtClean="0"/>
              <a:t> </a:t>
            </a:r>
            <a:r>
              <a:rPr lang="tr-TR" sz="3000" dirty="0" smtClean="0">
                <a:solidFill>
                  <a:srgbClr val="FF0000"/>
                </a:solidFill>
              </a:rPr>
              <a:t>daha</a:t>
            </a:r>
            <a:r>
              <a:rPr lang="tr-TR" sz="3000" dirty="0" smtClean="0"/>
              <a:t> güzel.</a:t>
            </a:r>
            <a:endParaRPr lang="tr-TR" sz="3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BEYZA\Desktop\Karpuz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4392488" cy="3312368"/>
          </a:xfrm>
          <a:prstGeom prst="rect">
            <a:avLst/>
          </a:prstGeom>
          <a:noFill/>
        </p:spPr>
      </p:pic>
      <p:pic>
        <p:nvPicPr>
          <p:cNvPr id="9219" name="Picture 3" descr="C:\Users\BEYZA\Desktop\20110712_1172_1547510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996952"/>
            <a:ext cx="2016224" cy="1728192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1259632" y="5373216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400" dirty="0" smtClean="0"/>
              <a:t>Karpuz, kavun</a:t>
            </a:r>
            <a:r>
              <a:rPr lang="tr-TR" sz="4400" dirty="0" smtClean="0">
                <a:solidFill>
                  <a:srgbClr val="FF0000"/>
                </a:solidFill>
              </a:rPr>
              <a:t>dan daha </a:t>
            </a:r>
            <a:r>
              <a:rPr lang="tr-TR" sz="4400" dirty="0" smtClean="0"/>
              <a:t>büyük.</a:t>
            </a:r>
            <a:endParaRPr lang="tr-TR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 descr="C:\Users\BEYZA\Desktop\photo_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6926916" cy="4320480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115616" y="5517232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 err="1" smtClean="0"/>
              <a:t>Almir</a:t>
            </a:r>
            <a:r>
              <a:rPr lang="tr-TR" sz="3600" dirty="0" smtClean="0"/>
              <a:t>, </a:t>
            </a:r>
            <a:r>
              <a:rPr lang="tr-TR" sz="3600" dirty="0" err="1" smtClean="0"/>
              <a:t>Mia’</a:t>
            </a:r>
            <a:r>
              <a:rPr lang="tr-TR" sz="3600" dirty="0" err="1" smtClean="0">
                <a:solidFill>
                  <a:srgbClr val="FF0000"/>
                </a:solidFill>
              </a:rPr>
              <a:t>dan</a:t>
            </a:r>
            <a:r>
              <a:rPr lang="tr-TR" sz="3600" dirty="0" smtClean="0">
                <a:solidFill>
                  <a:srgbClr val="FF0000"/>
                </a:solidFill>
              </a:rPr>
              <a:t> daha </a:t>
            </a:r>
            <a:r>
              <a:rPr lang="tr-TR" sz="3600" dirty="0" smtClean="0"/>
              <a:t>uzun.</a:t>
            </a:r>
            <a:endParaRPr lang="tr-TR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 descr="C:\Users\BEYZA\Desktop\karisik_keb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7"/>
            <a:ext cx="5436096" cy="4471627"/>
          </a:xfrm>
          <a:prstGeom prst="rect">
            <a:avLst/>
          </a:prstGeom>
          <a:noFill/>
        </p:spPr>
      </p:pic>
      <p:pic>
        <p:nvPicPr>
          <p:cNvPr id="2053" name="Picture 5" descr="C:\Users\BEYZA\Desktop\forumdashamburgerresim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196752"/>
            <a:ext cx="2880320" cy="2880320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251520" y="508518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smtClean="0"/>
              <a:t>Bence kebap hamburger</a:t>
            </a:r>
            <a:r>
              <a:rPr lang="tr-TR" sz="4000" dirty="0" smtClean="0">
                <a:solidFill>
                  <a:srgbClr val="FF0000"/>
                </a:solidFill>
              </a:rPr>
              <a:t>den daha </a:t>
            </a:r>
            <a:r>
              <a:rPr lang="tr-TR" sz="4000" dirty="0" smtClean="0"/>
              <a:t>lezzetli.</a:t>
            </a:r>
            <a:endParaRPr lang="tr-TR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1043608" y="55892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Boks</a:t>
            </a:r>
            <a:r>
              <a:rPr lang="tr-TR" sz="3200" dirty="0" smtClean="0"/>
              <a:t>, </a:t>
            </a:r>
            <a:r>
              <a:rPr lang="tr-TR" sz="3200" dirty="0" smtClean="0"/>
              <a:t>basketbol</a:t>
            </a:r>
            <a:r>
              <a:rPr lang="tr-TR" sz="3200" dirty="0" smtClean="0">
                <a:solidFill>
                  <a:srgbClr val="FF0000"/>
                </a:solidFill>
              </a:rPr>
              <a:t>d</a:t>
            </a:r>
            <a:r>
              <a:rPr lang="tr-TR" sz="3200" dirty="0" smtClean="0">
                <a:solidFill>
                  <a:srgbClr val="FF0000"/>
                </a:solidFill>
              </a:rPr>
              <a:t>an </a:t>
            </a:r>
            <a:r>
              <a:rPr lang="tr-TR" sz="3200" dirty="0" smtClean="0">
                <a:solidFill>
                  <a:srgbClr val="FF0000"/>
                </a:solidFill>
              </a:rPr>
              <a:t>daha </a:t>
            </a:r>
            <a:r>
              <a:rPr lang="tr-TR" sz="3200" dirty="0" smtClean="0"/>
              <a:t> </a:t>
            </a:r>
            <a:r>
              <a:rPr lang="tr-TR" sz="3200" dirty="0" smtClean="0"/>
              <a:t>tehlikeli bir spor.</a:t>
            </a:r>
            <a:endParaRPr lang="tr-TR" sz="3200" dirty="0"/>
          </a:p>
        </p:txBody>
      </p:sp>
      <p:pic>
        <p:nvPicPr>
          <p:cNvPr id="8" name="Picture 2" descr="C:\Users\BEYZA\Desktop\basket001 (1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692696"/>
            <a:ext cx="2016224" cy="4032448"/>
          </a:xfrm>
          <a:prstGeom prst="rect">
            <a:avLst/>
          </a:prstGeom>
          <a:noFill/>
        </p:spPr>
      </p:pic>
      <p:pic>
        <p:nvPicPr>
          <p:cNvPr id="9" name="Picture 5" descr="C:\Users\BEYZA\Desktop\boxers_fighting_each__a_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3333750" cy="3333750"/>
          </a:xfrm>
          <a:prstGeom prst="rect">
            <a:avLst/>
          </a:prstGeom>
          <a:noFill/>
        </p:spPr>
      </p:pic>
      <p:pic>
        <p:nvPicPr>
          <p:cNvPr id="10" name="Picture 4" descr="C:\Users\BEYZA\Desktop\boxer_knocked_down_h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501008"/>
            <a:ext cx="1908075" cy="1908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2701280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1028" name="Picture 4" descr="C:\Users\BEYZA\Desktop\istiklal_avenue_and_the_historic_tram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3960440" cy="4176464"/>
          </a:xfrm>
          <a:prstGeom prst="rect">
            <a:avLst/>
          </a:prstGeom>
          <a:noFill/>
        </p:spPr>
      </p:pic>
      <p:pic>
        <p:nvPicPr>
          <p:cNvPr id="1029" name="Picture 5" descr="C:\Users\BEYZA\Desktop\ataku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764704"/>
            <a:ext cx="3888432" cy="4032448"/>
          </a:xfrm>
          <a:prstGeom prst="rect">
            <a:avLst/>
          </a:prstGeom>
          <a:noFill/>
        </p:spPr>
      </p:pic>
      <p:sp>
        <p:nvSpPr>
          <p:cNvPr id="10" name="9 Metin kutusu"/>
          <p:cNvSpPr txBox="1"/>
          <p:nvPr/>
        </p:nvSpPr>
        <p:spPr>
          <a:xfrm>
            <a:off x="1043608" y="558924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 smtClean="0"/>
              <a:t>İstanbul, Ankara’</a:t>
            </a:r>
            <a:r>
              <a:rPr lang="tr-TR" sz="3600" dirty="0" smtClean="0">
                <a:solidFill>
                  <a:srgbClr val="FF0000"/>
                </a:solidFill>
              </a:rPr>
              <a:t>dan daha </a:t>
            </a:r>
            <a:r>
              <a:rPr lang="tr-TR" sz="3600" dirty="0" smtClean="0"/>
              <a:t>kalabalık.</a:t>
            </a:r>
            <a:endParaRPr lang="tr-TR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sse Senedi">
  <a:themeElements>
    <a:clrScheme name="Hisse Senedi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isse Senedi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isse Senedi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142</TotalTime>
  <Words>76</Words>
  <Application>Microsoft Office PowerPoint</Application>
  <PresentationFormat>Ekran Gösterisi (4:3)</PresentationFormat>
  <Paragraphs>21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Hisse Senedi</vt:lpstr>
      <vt:lpstr>KARŞILAŞTIRMA CÜMLELERİ                “-DEn daha”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KARŞILAŞTIRMALAR</dc:title>
  <dc:creator>BEYZA</dc:creator>
  <cp:lastModifiedBy>BEYZA</cp:lastModifiedBy>
  <cp:revision>22</cp:revision>
  <dcterms:created xsi:type="dcterms:W3CDTF">2012-11-13T15:59:46Z</dcterms:created>
  <dcterms:modified xsi:type="dcterms:W3CDTF">2013-03-06T23:34:53Z</dcterms:modified>
</cp:coreProperties>
</file>