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7"/>
  </p:notesMasterIdLst>
  <p:sldIdLst>
    <p:sldId id="260" r:id="rId2"/>
    <p:sldId id="274" r:id="rId3"/>
    <p:sldId id="261" r:id="rId4"/>
    <p:sldId id="262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4" r:id="rId21"/>
    <p:sldId id="285" r:id="rId22"/>
    <p:sldId id="287" r:id="rId23"/>
    <p:sldId id="289" r:id="rId24"/>
    <p:sldId id="286" r:id="rId25"/>
    <p:sldId id="290" r:id="rId26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7C9"/>
    <a:srgbClr val="C907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4" d="100"/>
          <a:sy n="74" d="100"/>
        </p:scale>
        <p:origin x="-7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1228AB-11C2-48CD-95A1-CD7383773DFA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  <a:endParaRPr lang="tr-TR" noProof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DD881F-F1F6-420F-ACDC-D13EE6D69F4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FC71D-B105-4CD9-9BE8-EA70A5CE2BA9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5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95D6D-86B0-4316-A0FA-A418E984395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950B3-1806-40AB-AC03-A25E51DDF1E4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5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B9729-EB7A-4831-97CC-6D9A47541AD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6 Dikdörtgen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7 Dikdörtgen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8 Dikdörtgen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9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7FB0-283C-4ACF-AFF0-8398894484EC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10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1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6401B-D6E6-44F2-A25A-8079F37E6E0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04C72-57F0-49B9-9646-148A574F5659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6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3DE3-52A8-417D-A98E-E8EF8A51942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060A-6F01-43E4-9B27-06EB2C0FD83D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8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18411-713E-4749-9E05-4376ED9B05B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D1E55-4E71-44AF-8FD2-4F7A11CAC0C6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4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8E059-0740-41BD-89CB-2FCF897F301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DAABC-4ECB-4F10-AA57-935C9FC191F8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94E6-75B3-447C-B308-AD0E4015079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8 Yuvarlatılmış Dikdörtgen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15013-431E-4706-8F96-7B9712966767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8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3FB8-3863-4072-A4CE-1F5159FF530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Dikdörtgen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1 Dikdörtgen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12 Dikdörtgen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 smtClean="0"/>
              <a:t>Resim eklemek için simgeyi tıklatın</a:t>
            </a:r>
            <a:endParaRPr lang="en-US" noProof="0" dirty="0"/>
          </a:p>
        </p:txBody>
      </p:sp>
      <p:sp>
        <p:nvSpPr>
          <p:cNvPr id="8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93738-C313-4623-AE1C-93CD81BF627A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9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26791-B0D0-4B62-AB3F-B9BF002CE91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1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7FDBA-1A8D-4987-B41F-C3062596212F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5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22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519FD-DEBA-40CC-913B-09FCE0E73BE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21 Başlık Yer Tutucusu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  <a:endParaRPr lang="en-US" smtClean="0"/>
          </a:p>
        </p:txBody>
      </p:sp>
      <p:sp>
        <p:nvSpPr>
          <p:cNvPr id="1029" name="12 Metin Yer Tutucusu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smtClean="0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09161D-A35B-4D8E-95D5-221999BA3194}" type="datetimeFigureOut">
              <a:rPr lang="tr-TR"/>
              <a:pPr>
                <a:defRPr/>
              </a:pPr>
              <a:t>08.03.2013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753447D5-BBA1-4A7A-898C-5261BE741E3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49" r:id="rId3"/>
    <p:sldLayoutId id="2147483848" r:id="rId4"/>
    <p:sldLayoutId id="2147483847" r:id="rId5"/>
    <p:sldLayoutId id="2147483846" r:id="rId6"/>
    <p:sldLayoutId id="2147483852" r:id="rId7"/>
    <p:sldLayoutId id="2147483853" r:id="rId8"/>
    <p:sldLayoutId id="2147483845" r:id="rId9"/>
    <p:sldLayoutId id="2147483844" r:id="rId10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url?sa=i&amp;rct=j&amp;q=zay%C4%B1f+kad%C4%B1n&amp;source=images&amp;cd=&amp;cad=rja&amp;docid=RtQRJIOkk7BG5M&amp;tbnid=FP43wCJpdIp03M:&amp;ved=0CAUQjRw&amp;url=http://foto.ekolay.net/foto-galeriler/33/6429/Anoreksik-unluler-kim-6.aspx&amp;ei=uKE5Uc_dDMnBswagioDgDQ&amp;bvm=bv.43287494,d.Yms&amp;psig=AFQjCNGlg0RjeolUDSu4txSZs_X0he7Gsg&amp;ust=1362817735362234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.tr/url?sa=i&amp;rct=j&amp;q=zeki+%C3%A7ocuk&amp;source=images&amp;cd=&amp;cad=rja&amp;docid=1Tw4EqrNtdLzMM&amp;tbnid=2M7MXvZ4zyEsyM:&amp;ved=0CAUQjRw&amp;url=http://www.selcukaydinbulbul.com/haber/ilk-cocuklar-daha-zeki-432.html&amp;ei=e6M5UZzHMJDOswbp6YDoCA&amp;bvm=bv.43287494,d.Yms&amp;psig=AFQjCNEXtZpoxp5KsNpoi6l7PXa1iPbS5w&amp;ust=1362818260973512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tr/url?sa=i&amp;rct=j&amp;q=everest&amp;source=images&amp;cd=&amp;cad=rja&amp;docid=xi8Xn1s7_jZ1vM&amp;tbnid=MEVNaqKvCTTXtM:&amp;ved=0CAUQjRw&amp;url=http://www.mountainguides.com/wordpress/2011/05/06/everest/rope-fixing-sherpas-summit-everest-from-camp-2/&amp;ei=mqc5Ub6bNsS1tAa2ooGICQ&amp;bvm=bv.43287494,d.Yms&amp;psig=AFQjCNEOEfKoch2-SScFV3azpnC3irCZ2g&amp;ust=1362819329462526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.tr/url?sa=i&amp;rct=j&amp;q=d%C3%BCnyan%C4%B1n+en+kalabal%C4%B1k+%C3%BClkesi&amp;source=images&amp;cd=&amp;cad=rja&amp;docid=qxRBezKY6uEzFM&amp;tbnid=B6S3SceIpSvTTM:&amp;ved=0CAUQjRw&amp;url=http://www.sondakika.com/galeri/dunyanin-en-kalabalik-20-ulkesi/resim-6/&amp;ei=TKg5Uf_AHsfjtQb6-oCwCw&amp;bvm=bv.43287494,d.Yms&amp;psig=AFQjCNFuRIGSIsW9Q1wbZZ9UzeMAJeEqMw&amp;ust=1362819519733715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tr/url?sa=i&amp;rct=j&amp;q=t%C3%BCrkiye'nin+en+kalabal%C4%B1k+%C5%9Fehri+istanbul&amp;source=images&amp;cd=&amp;cad=rja&amp;docid=Gzeao6afSpxslM&amp;tbnid=BWnK_HL6hBk4dM:&amp;ved=0CAUQjRw&amp;url=http://www.btnet.com.tr/62990-turkiyedeki-adsl-kullaniminda-istanbul-lider.html&amp;ei=UKk5UfGwMcTjswbjooDwCQ&amp;bvm=bv.43287494,d.Yms&amp;psig=AFQjCNF4sWgAmKEoODsuXpTEZI25XhSerw&amp;ust=1362819783990205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.tr/url?sa=i&amp;rct=j&amp;q=s%C4%B1n%C4%B1ftaki+%C3%A7ocuklar&amp;source=images&amp;cd=&amp;cad=rja&amp;docid=56bI6Z457bxdyM&amp;tbnid=irPG_0pIUARXAM:&amp;ved=0CAUQjRw&amp;url=http://www.anaokullu.com/turkce-dil-etkinligi.html&amp;ei=Qas5Ud6UHs7NswaIpoGQCw&amp;bvm=bv.43287494,d.Yms&amp;psig=AFQjCNEsfQj2p7LWZD06sDo9wM5pZMcSPA&amp;ust=1362820166855788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com.tr/url?sa=i&amp;rct=j&amp;q=makedonya'n%C4%B1n+en+b%C3%BCy%C3%BCk+%C5%9Fehri+%C3%BCsk%C3%BCp&amp;source=images&amp;cd=&amp;cad=rja&amp;docid=s0htpPNBXCdwiM&amp;tbnid=kWkyx3C2iaVbvM:&amp;ved=0CAUQjRw&amp;url=http://www.on5yirmi5.com/genc/haber.12446/balkanlarin-incisi-uskup.html&amp;ei=TbA5UfusGMmWtQah8IHYCw&amp;bvm=bv.43287494,d.Yms&amp;psig=AFQjCNEBg7p3wxAWvLiitfXRU4yOBiXQ1g&amp;ust=136282153602717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google.com.tr/url?sa=i&amp;rct=j&amp;q=nil+nehri&amp;source=images&amp;cd=&amp;cad=rja&amp;docid=KK9NGAeI9jaVCM&amp;tbnid=qnqp6oa_09lX9M:&amp;ved=0CAUQjRw&amp;url=http://www.analizmerkezi.com/haber/nil-nehri-kanli-su-savaslarinin-esiginde-8100.html&amp;ei=zbE5Uei9J5DVsgbT-YCYBg&amp;bvm=bv.43287494,d.Yms&amp;psig=AFQjCNENfc_8U_6NcbwmOMlyvaKgAmay5g&amp;ust=1362821929741452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m.tr/url?sa=i&amp;rct=j&amp;q=okulda+yaramaz+%C3%A7ocuk+%C3%A7izgi+film&amp;source=images&amp;cd=&amp;cad=rja&amp;docid=dQyQFWjhCG-ElM&amp;tbnid=Z1A9IfJIKZ2ApM:&amp;ved=0CAUQjRw&amp;url=http://ayserile-hayatadair.blogspot.com/2011/04/is-yerimin-birkac-sokak-otesindeki.html&amp;ei=EbM5UdeBMIjNsgaHzIDACQ&amp;bvm=bv.43287494,d.Yms&amp;psig=AFQjCNHBPzpyjp24L1phlLRANHleJA7afg&amp;ust=1362822234333848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C7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z="3200" smtClean="0"/>
              <a:t>               </a:t>
            </a:r>
            <a:endParaRPr lang="tr-TR" sz="3200" smtClean="0">
              <a:solidFill>
                <a:schemeClr val="tx1"/>
              </a:solidFill>
            </a:endParaRPr>
          </a:p>
        </p:txBody>
      </p:sp>
      <p:sp>
        <p:nvSpPr>
          <p:cNvPr id="13315" name="Rectangle 11"/>
          <p:cNvSpPr>
            <a:spLocks noGrp="1"/>
          </p:cNvSpPr>
          <p:nvPr>
            <p:ph type="subTitle" idx="4294967295"/>
          </p:nvPr>
        </p:nvSpPr>
        <p:spPr>
          <a:xfrm>
            <a:off x="323850" y="1557338"/>
            <a:ext cx="8424863" cy="3455987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tr-TR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tr-TR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tr-TR" sz="3200" smtClean="0">
                <a:latin typeface="Arial" charset="0"/>
              </a:rPr>
              <a:t>         </a:t>
            </a:r>
            <a:r>
              <a:rPr lang="tr-TR" sz="3200" b="1" smtClean="0">
                <a:latin typeface="Arial" charset="0"/>
              </a:rPr>
              <a:t>KARŞILAŞTIRMA   “ –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Den daha</a:t>
            </a:r>
            <a:r>
              <a:rPr lang="tr-TR" sz="3200" b="1" smtClean="0">
                <a:latin typeface="Arial" charset="0"/>
              </a:rPr>
              <a:t> ”</a:t>
            </a:r>
          </a:p>
          <a:p>
            <a:pPr marL="0" indent="0">
              <a:buFont typeface="Wingdings 2" pitchFamily="18" charset="2"/>
              <a:buNone/>
            </a:pPr>
            <a:endParaRPr lang="tr-TR" sz="3200" b="1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tr-TR" b="1" smtClean="0">
                <a:latin typeface="Arial" charset="0"/>
              </a:rPr>
              <a:t>                </a:t>
            </a:r>
            <a:r>
              <a:rPr lang="tr-TR" sz="3200" b="1" smtClean="0">
                <a:latin typeface="Arial" charset="0"/>
              </a:rPr>
              <a:t>ÜSTÜNLÜK            “  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latin typeface="Arial" charset="0"/>
              </a:rPr>
              <a:t> 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3775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Araba, kamyon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küçük.</a:t>
            </a:r>
          </a:p>
        </p:txBody>
      </p:sp>
      <p:pic>
        <p:nvPicPr>
          <p:cNvPr id="22530" name="Picture 8" descr="ANd9GcT9IY49zH0bzpUBxQFUNAkSbr2qzzIAvekIdVowcz8DtM_nkhbGS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557338"/>
            <a:ext cx="3979862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 descr="ANd9GcTaEjtVwPSV8lDe4ITOhAhiZi72m_pzqArjpANepEnMjkZ_eON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628775"/>
            <a:ext cx="4321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337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 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Ekmek, et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ucuz.</a:t>
            </a:r>
          </a:p>
        </p:txBody>
      </p:sp>
      <p:pic>
        <p:nvPicPr>
          <p:cNvPr id="23554" name="Picture 10" descr="ANd9GcRIpdfXpzqNlH3QjZw3oa2Hwp39nC75n1mPHC968wlWb6_b-vu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41052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2" descr="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773238"/>
            <a:ext cx="3563937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337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   Tülay, Gülşah’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tan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kilolu.</a:t>
            </a:r>
          </a:p>
        </p:txBody>
      </p:sp>
      <p:pic>
        <p:nvPicPr>
          <p:cNvPr id="24578" name="Picture 8" descr="ANd9GcSud7d8MXmDojyiN_4YwlxseRZ6W64N-3jVA5rW8Tr9gpBWshgo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41767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2" descr="%5b1%5d1962008111318_642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557338"/>
            <a:ext cx="374491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936625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   Cihan, Savaş’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tan daha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zeki.</a:t>
            </a:r>
          </a:p>
        </p:txBody>
      </p:sp>
      <p:pic>
        <p:nvPicPr>
          <p:cNvPr id="25602" name="Picture 8" descr="55c95007b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73238"/>
            <a:ext cx="39608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0" descr="ANd9GcRSGHpLseXFa8FBvzlVBoh7KqlXNXg-CrWugPtcHOk3Y9n3QSzgx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773238"/>
            <a:ext cx="35988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C7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323850" y="1412875"/>
            <a:ext cx="836295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tr-TR" smtClean="0">
                <a:latin typeface="Arial" charset="0"/>
              </a:rPr>
              <a:t>  </a:t>
            </a:r>
          </a:p>
          <a:p>
            <a:pPr>
              <a:buFont typeface="Wingdings 2" pitchFamily="18" charset="2"/>
              <a:buNone/>
            </a:pPr>
            <a:endParaRPr lang="tr-TR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tr-TR" sz="3200" b="1" smtClean="0">
                <a:latin typeface="Arial" charset="0"/>
              </a:rPr>
              <a:t> a, ı, o, u </a:t>
            </a:r>
            <a:r>
              <a:rPr lang="tr-TR" sz="3200" b="1" smtClean="0">
                <a:latin typeface="Arial" charset="0"/>
                <a:cs typeface="Arial" charset="0"/>
              </a:rPr>
              <a:t>   </a:t>
            </a:r>
            <a:r>
              <a:rPr lang="tr-TR" sz="3200" b="1" smtClean="0">
                <a:latin typeface="Arial" charset="0"/>
              </a:rPr>
              <a:t>   </a:t>
            </a:r>
            <a:r>
              <a:rPr lang="tr-TR" sz="3200" b="1" smtClean="0">
                <a:latin typeface="Arial" charset="0"/>
                <a:cs typeface="Arial" charset="0"/>
              </a:rPr>
              <a:t>→</a:t>
            </a:r>
            <a:r>
              <a:rPr lang="tr-TR" sz="3200" b="1" smtClean="0">
                <a:latin typeface="Arial" charset="0"/>
              </a:rPr>
              <a:t>              -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 </a:t>
            </a:r>
            <a:r>
              <a:rPr lang="tr-TR" sz="3200" b="1" smtClean="0">
                <a:latin typeface="Arial" charset="0"/>
              </a:rPr>
              <a:t>/ -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tan daha</a:t>
            </a:r>
          </a:p>
          <a:p>
            <a:pPr>
              <a:buFont typeface="Wingdings 2" pitchFamily="18" charset="2"/>
              <a:buNone/>
            </a:pPr>
            <a:r>
              <a:rPr lang="tr-TR" smtClean="0">
                <a:latin typeface="Arial" charset="0"/>
              </a:rPr>
              <a:t>                          </a:t>
            </a:r>
          </a:p>
          <a:p>
            <a:pPr>
              <a:buFont typeface="Wingdings 2" pitchFamily="18" charset="2"/>
              <a:buNone/>
            </a:pPr>
            <a:endParaRPr lang="tr-TR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tr-TR" smtClean="0">
                <a:latin typeface="Arial" charset="0"/>
              </a:rPr>
              <a:t>  </a:t>
            </a:r>
            <a:r>
              <a:rPr lang="tr-TR" sz="3200" b="1" smtClean="0">
                <a:latin typeface="Arial" charset="0"/>
              </a:rPr>
              <a:t>e, i ,ö ,ü       </a:t>
            </a:r>
            <a:r>
              <a:rPr lang="tr-TR" sz="3200" b="1" smtClean="0">
                <a:latin typeface="Arial" charset="0"/>
                <a:cs typeface="Arial" charset="0"/>
              </a:rPr>
              <a:t>→</a:t>
            </a:r>
            <a:r>
              <a:rPr lang="tr-TR" sz="3200" b="1" smtClean="0">
                <a:latin typeface="Arial" charset="0"/>
              </a:rPr>
              <a:t>              -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den </a:t>
            </a:r>
            <a:r>
              <a:rPr lang="tr-TR" sz="3200" b="1" smtClean="0">
                <a:latin typeface="Arial" charset="0"/>
              </a:rPr>
              <a:t>/ -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ten daha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Dünya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nın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yüksek tepe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si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Everest’tir.</a:t>
            </a:r>
          </a:p>
        </p:txBody>
      </p:sp>
      <p:pic>
        <p:nvPicPr>
          <p:cNvPr id="27650" name="Picture 5" descr="ANd9GcS6TniTm8nfwz7gq1RZZKoHWRkmnul5o31i5HUyAVHi6xN4UADX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628775"/>
            <a:ext cx="80645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922337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Dünya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nın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kalabalık ülke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si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Çin’dir.</a:t>
            </a:r>
          </a:p>
        </p:txBody>
      </p:sp>
      <p:pic>
        <p:nvPicPr>
          <p:cNvPr id="28674" name="Picture 5" descr="dunyanin-en-kalabalik-20-ulkesi_81098_b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57338"/>
            <a:ext cx="8496300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713788" cy="1143000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Türkiye’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nin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kalabalık şehr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İstanbul’dur.</a:t>
            </a:r>
          </a:p>
        </p:txBody>
      </p:sp>
      <p:pic>
        <p:nvPicPr>
          <p:cNvPr id="29698" name="Picture 5" descr="istanbul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557338"/>
            <a:ext cx="8424862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3775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Sınıf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taki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çalışkan öğrenci Suat’tır.</a:t>
            </a:r>
          </a:p>
        </p:txBody>
      </p:sp>
      <p:pic>
        <p:nvPicPr>
          <p:cNvPr id="30722" name="Picture 5" descr="anaokulu-turkce-dil-etkinligi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628775"/>
            <a:ext cx="7777163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8713788" cy="865188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Makedonya’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nın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büyük şehr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Üsküp’tür.</a:t>
            </a:r>
          </a:p>
        </p:txBody>
      </p:sp>
      <p:pic>
        <p:nvPicPr>
          <p:cNvPr id="31746" name="Picture 5" descr="271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484313"/>
            <a:ext cx="8064500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06438"/>
          </a:xfrm>
        </p:spPr>
        <p:txBody>
          <a:bodyPr/>
          <a:lstStyle/>
          <a:p>
            <a:r>
              <a:rPr lang="tr-TR" sz="3200" smtClean="0">
                <a:solidFill>
                  <a:schemeClr val="tx1"/>
                </a:solidFill>
              </a:rPr>
              <a:t>      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Jack, İgor’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</a:t>
            </a:r>
            <a:r>
              <a:rPr lang="tr-TR" sz="3200" b="1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uzun.</a:t>
            </a:r>
          </a:p>
        </p:txBody>
      </p:sp>
      <p:pic>
        <p:nvPicPr>
          <p:cNvPr id="14338" name="Picture 5" descr="ANd9GcQ525GqNZyIOSugSATz9ylOhoDQDbPZe41iXZWKObWvtL0LJWJ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12875"/>
            <a:ext cx="80645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922337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Dünya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daki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uzun nehir Nil Nehri’dir.</a:t>
            </a:r>
          </a:p>
        </p:txBody>
      </p:sp>
      <p:pic>
        <p:nvPicPr>
          <p:cNvPr id="32770" name="Picture 5" descr="nil-nehri-kanli-su-savaslarinin-esiginde-81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557338"/>
            <a:ext cx="8280400" cy="497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561975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Sınıf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ın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akıllı öğrenci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si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Cemil’dir.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smtClean="0"/>
          </a:p>
        </p:txBody>
      </p:sp>
      <p:pic>
        <p:nvPicPr>
          <p:cNvPr id="33795" name="Picture 5" descr="b-438933-yaramaz_öğrencile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268413"/>
            <a:ext cx="8208962" cy="504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AutoShape 8"/>
          <p:cNvSpPr>
            <a:spLocks noChangeArrowheads="1"/>
          </p:cNvSpPr>
          <p:nvPr/>
        </p:nvSpPr>
        <p:spPr bwMode="auto">
          <a:xfrm>
            <a:off x="3708400" y="836613"/>
            <a:ext cx="358775" cy="2592387"/>
          </a:xfrm>
          <a:prstGeom prst="downArrow">
            <a:avLst>
              <a:gd name="adj1" fmla="val 50000"/>
              <a:gd name="adj2" fmla="val 1806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>
              <a:solidFill>
                <a:srgbClr val="C9071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1"/>
          </p:nvPr>
        </p:nvSpPr>
        <p:spPr>
          <a:xfrm>
            <a:off x="827088" y="5516563"/>
            <a:ext cx="7772400" cy="865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tr-TR" sz="2200" smtClean="0">
                <a:latin typeface="Arial" charset="0"/>
              </a:rPr>
              <a:t>         </a:t>
            </a:r>
            <a:r>
              <a:rPr lang="tr-TR" sz="2800" b="1" smtClean="0">
                <a:latin typeface="Arial" charset="0"/>
              </a:rPr>
              <a:t>Aile</a:t>
            </a:r>
            <a:r>
              <a:rPr lang="tr-TR" sz="2800" b="1" smtClean="0">
                <a:solidFill>
                  <a:srgbClr val="C90719"/>
                </a:solidFill>
                <a:latin typeface="Arial" charset="0"/>
              </a:rPr>
              <a:t>nin</a:t>
            </a:r>
            <a:r>
              <a:rPr lang="tr-TR" sz="2800" b="1" smtClean="0">
                <a:latin typeface="Arial" charset="0"/>
              </a:rPr>
              <a:t> </a:t>
            </a:r>
            <a:r>
              <a:rPr lang="tr-TR" sz="28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2800" b="1" smtClean="0">
                <a:latin typeface="Arial" charset="0"/>
              </a:rPr>
              <a:t> küçük çocuğ</a:t>
            </a:r>
            <a:r>
              <a:rPr lang="tr-TR" sz="2800" b="1" smtClean="0">
                <a:solidFill>
                  <a:srgbClr val="C90719"/>
                </a:solidFill>
                <a:latin typeface="Arial" charset="0"/>
              </a:rPr>
              <a:t>u</a:t>
            </a:r>
            <a:r>
              <a:rPr lang="tr-TR" sz="2800" b="1" smtClean="0">
                <a:latin typeface="Arial" charset="0"/>
              </a:rPr>
              <a:t> Kerim’dir.</a:t>
            </a:r>
          </a:p>
        </p:txBody>
      </p:sp>
      <p:pic>
        <p:nvPicPr>
          <p:cNvPr id="34818" name="Picture 7" descr="ANd9GcQDukQBcNerBHGAyjCqdFvx1Hee63NVpryrQsP4yyvSsU_I1UL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82073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AutoShape 8"/>
          <p:cNvSpPr>
            <a:spLocks noChangeArrowheads="1"/>
          </p:cNvSpPr>
          <p:nvPr/>
        </p:nvSpPr>
        <p:spPr bwMode="auto">
          <a:xfrm>
            <a:off x="7740650" y="2492375"/>
            <a:ext cx="1223963" cy="360363"/>
          </a:xfrm>
          <a:prstGeom prst="left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74638"/>
            <a:ext cx="8713788" cy="922337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Vücudumuz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daki 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küçük kemik kulaktadır.</a:t>
            </a:r>
            <a:endParaRPr lang="tr-TR" sz="3600" b="1" smtClean="0">
              <a:solidFill>
                <a:schemeClr val="tx1"/>
              </a:solidFill>
            </a:endParaRPr>
          </a:p>
        </p:txBody>
      </p:sp>
      <p:pic>
        <p:nvPicPr>
          <p:cNvPr id="35842" name="Picture 8" descr="ANd9GcRQrhZoN_IukdGn5cKljD9OFMgWZ1NG9QhE-6guKevZyWcGAsG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412875"/>
            <a:ext cx="5040313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AutoShape 11"/>
          <p:cNvSpPr>
            <a:spLocks noChangeArrowheads="1"/>
          </p:cNvSpPr>
          <p:nvPr/>
        </p:nvSpPr>
        <p:spPr bwMode="auto">
          <a:xfrm>
            <a:off x="827088" y="4437063"/>
            <a:ext cx="4105275" cy="360362"/>
          </a:xfrm>
          <a:prstGeom prst="rightArrow">
            <a:avLst>
              <a:gd name="adj1" fmla="val 50000"/>
              <a:gd name="adj2" fmla="val 2848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13787" cy="777875"/>
          </a:xfrm>
        </p:spPr>
        <p:txBody>
          <a:bodyPr/>
          <a:lstStyle/>
          <a:p>
            <a:r>
              <a:rPr lang="tr-TR" sz="3200" smtClean="0">
                <a:latin typeface="Arial" charset="0"/>
              </a:rPr>
              <a:t>  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Dünya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daki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zor meslek anneliktir.</a:t>
            </a:r>
          </a:p>
        </p:txBody>
      </p:sp>
      <p:pic>
        <p:nvPicPr>
          <p:cNvPr id="36866" name="Picture 3" descr="ANd9GcTt5MqiZ8cMoXrHYv9Nd0vfUwfqoOcs_pc-sfGM1ekfagU9qVEL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12875"/>
            <a:ext cx="42481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 descr="ANd9GcSWXbgrOLLeZ3aEJCB3q1hER376wE9lvCwfO5FtIBYdkJ9AZgzeC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3960812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914400" y="692150"/>
            <a:ext cx="7772400" cy="5327650"/>
          </a:xfrm>
        </p:spPr>
        <p:txBody>
          <a:bodyPr/>
          <a:lstStyle/>
          <a:p>
            <a:endParaRPr lang="tr-TR" smtClean="0">
              <a:latin typeface="Arial" charset="0"/>
            </a:endParaRPr>
          </a:p>
          <a:p>
            <a:endParaRPr lang="tr-TR" smtClean="0">
              <a:latin typeface="Arial" charset="0"/>
            </a:endParaRPr>
          </a:p>
          <a:p>
            <a:endParaRPr lang="tr-TR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tr-TR" smtClean="0">
                <a:latin typeface="Arial" charset="0"/>
              </a:rPr>
              <a:t>                     </a:t>
            </a:r>
            <a:r>
              <a:rPr lang="tr-TR" sz="3600" b="1" smtClean="0">
                <a:latin typeface="Arial" charset="0"/>
              </a:rPr>
              <a:t>ELİF ÖCALMIŞ</a:t>
            </a:r>
          </a:p>
          <a:p>
            <a:pPr>
              <a:buFont typeface="Wingdings 2" pitchFamily="18" charset="2"/>
              <a:buNone/>
            </a:pPr>
            <a:endParaRPr lang="tr-TR" sz="3600" b="1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tr-TR" sz="3600" b="1" smtClean="0">
                <a:latin typeface="Arial" charset="0"/>
              </a:rPr>
              <a:t>               ÜSKÜP YETKM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0"/>
          <p:cNvSpPr>
            <a:spLocks noGrp="1"/>
          </p:cNvSpPr>
          <p:nvPr>
            <p:ph type="title" idx="4294967295"/>
          </p:nvPr>
        </p:nvSpPr>
        <p:spPr>
          <a:xfrm>
            <a:off x="827088" y="333375"/>
            <a:ext cx="7772400" cy="993775"/>
          </a:xfrm>
        </p:spPr>
        <p:txBody>
          <a:bodyPr/>
          <a:lstStyle/>
          <a:p>
            <a:pPr eaLnBrk="1" hangingPunct="1"/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>          </a:t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> </a:t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>            </a:t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>            </a:t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/>
            </a:r>
            <a:br>
              <a:rPr lang="tr-TR" sz="3600" smtClean="0">
                <a:solidFill>
                  <a:schemeClr val="tx1"/>
                </a:solidFill>
              </a:rPr>
            </a:br>
            <a:r>
              <a:rPr lang="tr-TR" sz="3600" smtClean="0">
                <a:solidFill>
                  <a:schemeClr val="tx1"/>
                </a:solidFill>
              </a:rPr>
              <a:t>        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Uçak, tren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den</a:t>
            </a:r>
            <a:r>
              <a:rPr lang="tr-TR" sz="3200" b="1" smtClean="0">
                <a:solidFill>
                  <a:srgbClr val="FF0000"/>
                </a:solidFill>
                <a:latin typeface="Arial" charset="0"/>
              </a:rPr>
              <a:t> daha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hızlı. </a:t>
            </a:r>
            <a:br>
              <a:rPr lang="tr-TR" sz="3200" b="1" smtClean="0">
                <a:solidFill>
                  <a:schemeClr val="tx1"/>
                </a:solidFill>
                <a:latin typeface="Arial" charset="0"/>
              </a:rPr>
            </a:br>
            <a:endParaRPr lang="tr-TR" sz="3200" b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2" name="Rectangle 10"/>
          <p:cNvSpPr>
            <a:spLocks noGrp="1"/>
          </p:cNvSpPr>
          <p:nvPr>
            <p:ph sz="half" idx="4294967295"/>
          </p:nvPr>
        </p:nvSpPr>
        <p:spPr>
          <a:xfrm>
            <a:off x="755650" y="1484313"/>
            <a:ext cx="3810000" cy="4572000"/>
          </a:xfrm>
        </p:spPr>
        <p:txBody>
          <a:bodyPr/>
          <a:lstStyle/>
          <a:p>
            <a:endParaRPr lang="tr-TR" sz="2200" smtClean="0"/>
          </a:p>
        </p:txBody>
      </p:sp>
      <p:pic>
        <p:nvPicPr>
          <p:cNvPr id="15363" name="Picture 6" descr="ANd9GcSo0KFqZmJsDPN8UnD-46uWif-xRfeQndaqlJ3_LV93UV4QGSIX8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341438"/>
            <a:ext cx="4392612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1" descr="ANd9GcQD2GiXHX2tv55LecO-6N38dWNrAF0QUMB7nDeLn-MQPdCywZ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341438"/>
            <a:ext cx="40338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8"/>
          <p:cNvSpPr>
            <a:spLocks noGrp="1"/>
          </p:cNvSpPr>
          <p:nvPr>
            <p:ph type="body" sz="half" idx="4294967295"/>
          </p:nvPr>
        </p:nvSpPr>
        <p:spPr>
          <a:xfrm>
            <a:off x="914400" y="5734050"/>
            <a:ext cx="7772400" cy="8636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r-TR" sz="800" b="1" smtClean="0">
                <a:latin typeface="Arial" charset="0"/>
              </a:rPr>
              <a:t>                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r-TR" sz="1200" b="1" smtClean="0">
                <a:latin typeface="Arial" charset="0"/>
              </a:rPr>
              <a:t>                         </a:t>
            </a:r>
            <a:r>
              <a:rPr lang="tr-TR" sz="2800" b="1" smtClean="0">
                <a:latin typeface="Arial" charset="0"/>
              </a:rPr>
              <a:t>Çin, Üsküp’</a:t>
            </a:r>
            <a:r>
              <a:rPr lang="tr-TR" sz="2800" b="1" smtClean="0">
                <a:solidFill>
                  <a:srgbClr val="C90719"/>
                </a:solidFill>
                <a:latin typeface="Arial" charset="0"/>
              </a:rPr>
              <a:t>ten</a:t>
            </a:r>
            <a:r>
              <a:rPr lang="tr-TR" sz="2800" b="1" smtClean="0">
                <a:solidFill>
                  <a:srgbClr val="FF0000"/>
                </a:solidFill>
                <a:latin typeface="Arial" charset="0"/>
              </a:rPr>
              <a:t> daha </a:t>
            </a:r>
            <a:r>
              <a:rPr lang="tr-TR" sz="2800" b="1" smtClean="0">
                <a:latin typeface="Arial" charset="0"/>
              </a:rPr>
              <a:t>kalabalık.</a:t>
            </a:r>
            <a:r>
              <a:rPr lang="tr-TR" sz="1900" b="1" smtClean="0">
                <a:latin typeface="Arial" charset="0"/>
              </a:rPr>
              <a:t/>
            </a:r>
            <a:br>
              <a:rPr lang="tr-TR" sz="1900" b="1" smtClean="0">
                <a:latin typeface="Arial" charset="0"/>
              </a:rPr>
            </a:br>
            <a:endParaRPr lang="tr-TR" sz="1900" b="1" smtClean="0">
              <a:latin typeface="Arial" charset="0"/>
            </a:endParaRPr>
          </a:p>
        </p:txBody>
      </p:sp>
      <p:pic>
        <p:nvPicPr>
          <p:cNvPr id="16386" name="Picture 9" descr="c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42005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1" descr="%C3%9Csk%C3%BCp-gezilecek-yerl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04813"/>
            <a:ext cx="4141787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smtClean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Kelebek, fil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den 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hafif.</a:t>
            </a:r>
          </a:p>
        </p:txBody>
      </p:sp>
      <p:sp>
        <p:nvSpPr>
          <p:cNvPr id="17410" name="Rectangle 5"/>
          <p:cNvSpPr>
            <a:spLocks noGrp="1"/>
          </p:cNvSpPr>
          <p:nvPr>
            <p:ph sz="half" idx="1"/>
          </p:nvPr>
        </p:nvSpPr>
        <p:spPr>
          <a:xfrm>
            <a:off x="395288" y="1557338"/>
            <a:ext cx="3529012" cy="4572000"/>
          </a:xfrm>
        </p:spPr>
        <p:txBody>
          <a:bodyPr/>
          <a:lstStyle/>
          <a:p>
            <a:endParaRPr lang="tr-TR" sz="2200" smtClean="0"/>
          </a:p>
        </p:txBody>
      </p:sp>
      <p:sp>
        <p:nvSpPr>
          <p:cNvPr id="17411" name="Rectangle 6"/>
          <p:cNvSpPr>
            <a:spLocks noGrp="1"/>
          </p:cNvSpPr>
          <p:nvPr>
            <p:ph sz="half" idx="2"/>
          </p:nvPr>
        </p:nvSpPr>
        <p:spPr>
          <a:xfrm>
            <a:off x="4876800" y="1447800"/>
            <a:ext cx="3810000" cy="4572000"/>
          </a:xfrm>
        </p:spPr>
        <p:txBody>
          <a:bodyPr/>
          <a:lstStyle/>
          <a:p>
            <a:endParaRPr lang="tr-TR" sz="2200" smtClean="0"/>
          </a:p>
        </p:txBody>
      </p:sp>
      <p:pic>
        <p:nvPicPr>
          <p:cNvPr id="17412" name="Picture 10" descr="Baby+Elephant+Coloring+Pages+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0413" y="1341438"/>
            <a:ext cx="457358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2" descr="ANd9GcT7NRYsrqeotKTQiz804xE19yhjnnDbVSPo_Zk8eFyz7ipDwCq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57338"/>
            <a:ext cx="381635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75637" cy="1143000"/>
          </a:xfrm>
        </p:spPr>
        <p:txBody>
          <a:bodyPr/>
          <a:lstStyle/>
          <a:p>
            <a:r>
              <a:rPr lang="tr-TR" sz="360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Kaplumbağa, tavşan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</a:t>
            </a:r>
            <a:r>
              <a:rPr lang="tr-TR" sz="3200" b="1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yavaş.</a:t>
            </a:r>
          </a:p>
        </p:txBody>
      </p:sp>
      <p:sp>
        <p:nvSpPr>
          <p:cNvPr id="18434" name="Rectangle 5"/>
          <p:cNvSpPr>
            <a:spLocks noGrp="1"/>
          </p:cNvSpPr>
          <p:nvPr>
            <p:ph sz="half" idx="1"/>
          </p:nvPr>
        </p:nvSpPr>
        <p:spPr>
          <a:xfrm>
            <a:off x="914400" y="2492375"/>
            <a:ext cx="2578100" cy="3024188"/>
          </a:xfrm>
        </p:spPr>
        <p:txBody>
          <a:bodyPr/>
          <a:lstStyle/>
          <a:p>
            <a:endParaRPr lang="tr-TR" sz="2200" smtClean="0"/>
          </a:p>
        </p:txBody>
      </p:sp>
      <p:sp>
        <p:nvSpPr>
          <p:cNvPr id="18435" name="Rectangle 6"/>
          <p:cNvSpPr>
            <a:spLocks noGrp="1"/>
          </p:cNvSpPr>
          <p:nvPr>
            <p:ph sz="half" idx="2"/>
          </p:nvPr>
        </p:nvSpPr>
        <p:spPr>
          <a:xfrm>
            <a:off x="5580063" y="1989138"/>
            <a:ext cx="3106737" cy="3455987"/>
          </a:xfrm>
        </p:spPr>
        <p:txBody>
          <a:bodyPr/>
          <a:lstStyle/>
          <a:p>
            <a:endParaRPr lang="tr-TR" sz="2200" smtClean="0"/>
          </a:p>
        </p:txBody>
      </p:sp>
      <p:pic>
        <p:nvPicPr>
          <p:cNvPr id="18436" name="Picture 8" descr="ANd9GcQEWFMWE3P0EMrWP9dDhZrqFI839jmqNGBU3TADn6SJn2jkfjc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76475"/>
            <a:ext cx="34559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 descr="ANd9GcTpoASlBfrFVd1oljeoAh_yVNpVGQ_lXYu8_N5nLeOfVecSN2jEc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412875"/>
            <a:ext cx="352901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3775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  Prenses, cadı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güzel.</a:t>
            </a:r>
          </a:p>
        </p:txBody>
      </p:sp>
      <p:pic>
        <p:nvPicPr>
          <p:cNvPr id="19458" name="Picture 10" descr="ANd9GcR4tCjdv4-yiOPYqz3YZA_esNLIg-Z1kGFgImCvi0O1FvpfEWLyd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16113"/>
            <a:ext cx="403225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 descr="ANd9GcTSMcclt9mA2SgjCnw8fl0vZOF4b3R4x5tlP5714t8j_BMwNVvgHw"/>
          <p:cNvPicPr>
            <a:picLocks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916113"/>
            <a:ext cx="3887787" cy="4608512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3775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      Ayı, karınca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dan daha 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ağır.</a:t>
            </a:r>
          </a:p>
        </p:txBody>
      </p:sp>
      <p:pic>
        <p:nvPicPr>
          <p:cNvPr id="20482" name="Picture 8" descr="ANd9GcSDj2nOkRbL48San5Yq8_2TEK__Fk7xfaWUJkTF2CteSBHYAF3Z3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844675"/>
            <a:ext cx="388778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0" descr="ANd9GcQkn_O-TF8qqgYUXIWeukK21Vsuad2WS1LTO_2xePT_Pa1rDZn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44675"/>
            <a:ext cx="381635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/>
          </p:cNvSpPr>
          <p:nvPr>
            <p:ph type="title" idx="4294967295"/>
          </p:nvPr>
        </p:nvSpPr>
        <p:spPr>
          <a:xfrm>
            <a:off x="914400" y="274638"/>
            <a:ext cx="7772400" cy="850900"/>
          </a:xfrm>
        </p:spPr>
        <p:txBody>
          <a:bodyPr/>
          <a:lstStyle/>
          <a:p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     Okyanus, göl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den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tr-TR" sz="3200" b="1" smtClean="0">
                <a:solidFill>
                  <a:srgbClr val="C90719"/>
                </a:solidFill>
                <a:latin typeface="Arial" charset="0"/>
              </a:rPr>
              <a:t>daha</a:t>
            </a:r>
            <a:r>
              <a:rPr lang="tr-TR" sz="3200" b="1" smtClean="0">
                <a:solidFill>
                  <a:schemeClr val="tx1"/>
                </a:solidFill>
                <a:latin typeface="Arial" charset="0"/>
              </a:rPr>
              <a:t> büyük.</a:t>
            </a:r>
          </a:p>
        </p:txBody>
      </p:sp>
      <p:pic>
        <p:nvPicPr>
          <p:cNvPr id="21506" name="Picture 8" descr="ANd9GcTJbKtAAOEjJj72yKaNAlDmWSUfLRv_MAyZop05p72qihA-C-kM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410368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 descr="ANd9GcSawuXfLc82-LTRVzl4GOezgM4tIOkEBGgEFwwaxRGN27f4oEF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557338"/>
            <a:ext cx="40513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457</TotalTime>
  <Words>122</Words>
  <Application>Microsoft Office PowerPoint</Application>
  <PresentationFormat>On-screen Show (4:3)</PresentationFormat>
  <Paragraphs>41</Paragraphs>
  <Slides>25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Tasarım Şablonu</vt:lpstr>
      </vt:variant>
      <vt:variant>
        <vt:i4>4</vt:i4>
      </vt:variant>
      <vt:variant>
        <vt:lpstr>Slayt Başlıkları</vt:lpstr>
      </vt:variant>
      <vt:variant>
        <vt:i4>25</vt:i4>
      </vt:variant>
    </vt:vector>
  </HeadingPairs>
  <TitlesOfParts>
    <vt:vector size="34" baseType="lpstr">
      <vt:lpstr>Arial</vt:lpstr>
      <vt:lpstr>Franklin Gothic Book</vt:lpstr>
      <vt:lpstr>Perpetua</vt:lpstr>
      <vt:lpstr>Wingdings 2</vt:lpstr>
      <vt:lpstr>Calibri</vt:lpstr>
      <vt:lpstr>Hisse Senedi</vt:lpstr>
      <vt:lpstr>Hisse Senedi</vt:lpstr>
      <vt:lpstr>Hisse Senedi</vt:lpstr>
      <vt:lpstr>Hisse Senedi</vt:lpstr>
      <vt:lpstr>               </vt:lpstr>
      <vt:lpstr>            Jack, İgor’dan daha uzun.</vt:lpstr>
      <vt:lpstr>                                                              Uçak, trenden daha hızlı.  </vt:lpstr>
      <vt:lpstr>Slayt 4</vt:lpstr>
      <vt:lpstr>       Kelebek, filden daha hafif.</vt:lpstr>
      <vt:lpstr>  Kaplumbağa, tavşandan daha yavaş.</vt:lpstr>
      <vt:lpstr>    Prenses, cadıdan daha güzel.</vt:lpstr>
      <vt:lpstr>        Ayı, karıncadan daha ağır.</vt:lpstr>
      <vt:lpstr>      Okyanus, gölden daha büyük.</vt:lpstr>
      <vt:lpstr>   Araba, kamyondan daha küçük.</vt:lpstr>
      <vt:lpstr>          Ekmek, etten daha ucuz.</vt:lpstr>
      <vt:lpstr>     Tülay, Gülşah’tan daha kilolu.</vt:lpstr>
      <vt:lpstr>     Cihan, Savaş’tan daha zeki.</vt:lpstr>
      <vt:lpstr>Slayt 14</vt:lpstr>
      <vt:lpstr>Dünyanın en yüksek tepesi Everest’tir.</vt:lpstr>
      <vt:lpstr>     Dünyanın en kalabalık ülkesi Çin’dir.</vt:lpstr>
      <vt:lpstr>  Türkiye’nin en kalabalık şehri İstanbul’dur.</vt:lpstr>
      <vt:lpstr>  Sınıftaki en çalışkan öğrenci Suat’tır.</vt:lpstr>
      <vt:lpstr>  Makedonya’nın en büyük şehri Üsküp’tür.</vt:lpstr>
      <vt:lpstr>    Dünyadaki en uzun nehir Nil Nehri’dir.</vt:lpstr>
      <vt:lpstr>      Sınıfın en akıllı öğrencisi Cemil’dir.</vt:lpstr>
      <vt:lpstr>Slayt 22</vt:lpstr>
      <vt:lpstr>Vücudumuzdaki en küçük kemik kulaktadır.</vt:lpstr>
      <vt:lpstr>        Dünyadaki en zor meslek anneliktir.</vt:lpstr>
      <vt:lpstr>Slayt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KARŞILAŞTIRMALAR</dc:title>
  <dc:creator>BEYZA</dc:creator>
  <cp:lastModifiedBy>suat</cp:lastModifiedBy>
  <cp:revision>37</cp:revision>
  <dcterms:created xsi:type="dcterms:W3CDTF">2012-11-13T15:59:46Z</dcterms:created>
  <dcterms:modified xsi:type="dcterms:W3CDTF">2013-03-08T21:27:12Z</dcterms:modified>
</cp:coreProperties>
</file>