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4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5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5147C-AF54-4A58-AF1F-74DE66FEDAAF}" type="datetimeFigureOut">
              <a:rPr lang="tr-TR" smtClean="0"/>
              <a:t>14.10.2014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91AE-D6E1-4BED-85A5-FFACA8A284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3852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5147C-AF54-4A58-AF1F-74DE66FEDAAF}" type="datetimeFigureOut">
              <a:rPr lang="tr-TR" smtClean="0"/>
              <a:t>14.10.2014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91AE-D6E1-4BED-85A5-FFACA8A284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89500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5147C-AF54-4A58-AF1F-74DE66FEDAAF}" type="datetimeFigureOut">
              <a:rPr lang="tr-TR" smtClean="0"/>
              <a:t>14.10.2014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91AE-D6E1-4BED-85A5-FFACA8A284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98987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5147C-AF54-4A58-AF1F-74DE66FEDAAF}" type="datetimeFigureOut">
              <a:rPr lang="tr-TR" smtClean="0"/>
              <a:t>14.10.2014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91AE-D6E1-4BED-85A5-FFACA8A284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86629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5147C-AF54-4A58-AF1F-74DE66FEDAAF}" type="datetimeFigureOut">
              <a:rPr lang="tr-TR" smtClean="0"/>
              <a:t>14.10.2014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91AE-D6E1-4BED-85A5-FFACA8A284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232788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ıntı 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 smtClean="0"/>
              <a:t>Asıl metin stillerini düzenlemek için tıklatın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5147C-AF54-4A58-AF1F-74DE66FEDAAF}" type="datetimeFigureOut">
              <a:rPr lang="tr-TR" smtClean="0"/>
              <a:t>14.10.2014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91AE-D6E1-4BED-85A5-FFACA8A284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142940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ğru veya Yanlı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 smtClean="0"/>
              <a:t>Asıl metin stillerini düzenlemek için tıklatın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5147C-AF54-4A58-AF1F-74DE66FEDAAF}" type="datetimeFigureOut">
              <a:rPr lang="tr-TR" smtClean="0"/>
              <a:t>14.10.2014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91AE-D6E1-4BED-85A5-FFACA8A284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57354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5147C-AF54-4A58-AF1F-74DE66FEDAAF}" type="datetimeFigureOut">
              <a:rPr lang="tr-TR" smtClean="0"/>
              <a:t>14.10.2014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91AE-D6E1-4BED-85A5-FFACA8A284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551330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5147C-AF54-4A58-AF1F-74DE66FEDAAF}" type="datetimeFigureOut">
              <a:rPr lang="tr-TR" smtClean="0"/>
              <a:t>14.10.2014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91AE-D6E1-4BED-85A5-FFACA8A284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32421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5147C-AF54-4A58-AF1F-74DE66FEDAAF}" type="datetimeFigureOut">
              <a:rPr lang="tr-TR" smtClean="0"/>
              <a:t>14.10.2014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3C891AE-D6E1-4BED-85A5-FFACA8A284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355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5147C-AF54-4A58-AF1F-74DE66FEDAAF}" type="datetimeFigureOut">
              <a:rPr lang="tr-TR" smtClean="0"/>
              <a:t>14.10.2014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91AE-D6E1-4BED-85A5-FFACA8A284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62799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5147C-AF54-4A58-AF1F-74DE66FEDAAF}" type="datetimeFigureOut">
              <a:rPr lang="tr-TR" smtClean="0"/>
              <a:t>14.10.2014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91AE-D6E1-4BED-85A5-FFACA8A284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94898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5147C-AF54-4A58-AF1F-74DE66FEDAAF}" type="datetimeFigureOut">
              <a:rPr lang="tr-TR" smtClean="0"/>
              <a:t>14.10.2014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91AE-D6E1-4BED-85A5-FFACA8A284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59090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5147C-AF54-4A58-AF1F-74DE66FEDAAF}" type="datetimeFigureOut">
              <a:rPr lang="tr-TR" smtClean="0"/>
              <a:t>14.10.2014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91AE-D6E1-4BED-85A5-FFACA8A284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76289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5147C-AF54-4A58-AF1F-74DE66FEDAAF}" type="datetimeFigureOut">
              <a:rPr lang="tr-TR" smtClean="0"/>
              <a:t>14.10.2014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91AE-D6E1-4BED-85A5-FFACA8A284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97724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5147C-AF54-4A58-AF1F-74DE66FEDAAF}" type="datetimeFigureOut">
              <a:rPr lang="tr-TR" smtClean="0"/>
              <a:t>14.10.2014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91AE-D6E1-4BED-85A5-FFACA8A284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18679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5147C-AF54-4A58-AF1F-74DE66FEDAAF}" type="datetimeFigureOut">
              <a:rPr lang="tr-TR" smtClean="0"/>
              <a:t>14.10.2014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91AE-D6E1-4BED-85A5-FFACA8A284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07050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1D5147C-AF54-4A58-AF1F-74DE66FEDAAF}" type="datetimeFigureOut">
              <a:rPr lang="tr-TR" smtClean="0"/>
              <a:t>14.10.2014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3C891AE-D6E1-4BED-85A5-FFACA8A284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4208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  <p:sldLayoutId id="2147483976" r:id="rId2"/>
    <p:sldLayoutId id="2147483977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3" r:id="rId9"/>
    <p:sldLayoutId id="2147483984" r:id="rId10"/>
    <p:sldLayoutId id="2147483985" r:id="rId11"/>
    <p:sldLayoutId id="2147483986" r:id="rId12"/>
    <p:sldLayoutId id="2147483987" r:id="rId13"/>
    <p:sldLayoutId id="2147483988" r:id="rId14"/>
    <p:sldLayoutId id="2147483989" r:id="rId15"/>
    <p:sldLayoutId id="2147483990" r:id="rId16"/>
    <p:sldLayoutId id="214748399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İSİM CÜMLELERİ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NOMİNAL SENTENCES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90295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van 2"/>
          <p:cNvSpPr>
            <a:spLocks noGrp="1"/>
          </p:cNvSpPr>
          <p:nvPr>
            <p:ph type="title"/>
          </p:nvPr>
        </p:nvSpPr>
        <p:spPr>
          <a:xfrm>
            <a:off x="1484311" y="259308"/>
            <a:ext cx="10018713" cy="1050878"/>
          </a:xfrm>
        </p:spPr>
        <p:txBody>
          <a:bodyPr>
            <a:normAutofit/>
          </a:bodyPr>
          <a:lstStyle/>
          <a:p>
            <a:r>
              <a:rPr lang="tr-TR" dirty="0" smtClean="0"/>
              <a:t>POZİTİF ÖRNEKLER</a:t>
            </a:r>
            <a:endParaRPr lang="tr-TR" dirty="0"/>
          </a:p>
        </p:txBody>
      </p:sp>
      <p:sp>
        <p:nvSpPr>
          <p:cNvPr id="4" name="İçerik Yer Tutucusu 3"/>
          <p:cNvSpPr>
            <a:spLocks noGrp="1"/>
          </p:cNvSpPr>
          <p:nvPr>
            <p:ph idx="1"/>
          </p:nvPr>
        </p:nvSpPr>
        <p:spPr>
          <a:xfrm>
            <a:off x="1484310" y="1214651"/>
            <a:ext cx="10018713" cy="4576549"/>
          </a:xfrm>
        </p:spPr>
        <p:txBody>
          <a:bodyPr/>
          <a:lstStyle/>
          <a:p>
            <a:r>
              <a:rPr lang="tr-TR" dirty="0" smtClean="0"/>
              <a:t>Ben tembel</a:t>
            </a:r>
            <a:r>
              <a:rPr lang="tr-TR" dirty="0">
                <a:solidFill>
                  <a:srgbClr val="FF0000"/>
                </a:solidFill>
              </a:rPr>
              <a:t>i</a:t>
            </a:r>
            <a:r>
              <a:rPr lang="tr-TR" dirty="0" smtClean="0">
                <a:solidFill>
                  <a:srgbClr val="FF0000"/>
                </a:solidFill>
              </a:rPr>
              <a:t>m</a:t>
            </a:r>
            <a:endParaRPr lang="tr-TR" dirty="0" smtClean="0"/>
          </a:p>
          <a:p>
            <a:r>
              <a:rPr lang="tr-TR" dirty="0">
                <a:solidFill>
                  <a:srgbClr val="FF0000"/>
                </a:solidFill>
              </a:rPr>
              <a:t> </a:t>
            </a:r>
            <a:r>
              <a:rPr lang="tr-TR" dirty="0" smtClean="0"/>
              <a:t>Sen tembel</a:t>
            </a:r>
            <a:r>
              <a:rPr lang="tr-TR" dirty="0" smtClean="0">
                <a:solidFill>
                  <a:srgbClr val="FF0000"/>
                </a:solidFill>
              </a:rPr>
              <a:t>sin</a:t>
            </a:r>
          </a:p>
          <a:p>
            <a:r>
              <a:rPr lang="tr-TR" dirty="0">
                <a:solidFill>
                  <a:srgbClr val="FF0000"/>
                </a:solidFill>
              </a:rPr>
              <a:t> </a:t>
            </a:r>
            <a:r>
              <a:rPr lang="tr-TR" dirty="0" smtClean="0"/>
              <a:t>O tembel</a:t>
            </a:r>
            <a:endParaRPr lang="tr-TR" dirty="0"/>
          </a:p>
          <a:p>
            <a:r>
              <a:rPr lang="tr-TR" dirty="0" smtClean="0"/>
              <a:t>Biz tembel</a:t>
            </a:r>
            <a:r>
              <a:rPr lang="tr-TR" dirty="0" smtClean="0">
                <a:solidFill>
                  <a:srgbClr val="FF0000"/>
                </a:solidFill>
              </a:rPr>
              <a:t>iz</a:t>
            </a:r>
            <a:endParaRPr lang="tr-TR" dirty="0"/>
          </a:p>
          <a:p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smtClean="0"/>
              <a:t>Siz tembel</a:t>
            </a:r>
            <a:r>
              <a:rPr lang="tr-TR" dirty="0" smtClean="0">
                <a:solidFill>
                  <a:srgbClr val="FF0000"/>
                </a:solidFill>
              </a:rPr>
              <a:t>siniz</a:t>
            </a:r>
          </a:p>
          <a:p>
            <a:r>
              <a:rPr lang="tr-TR" dirty="0">
                <a:solidFill>
                  <a:srgbClr val="FF0000"/>
                </a:solidFill>
              </a:rPr>
              <a:t> </a:t>
            </a:r>
            <a:r>
              <a:rPr lang="tr-TR" dirty="0" smtClean="0"/>
              <a:t>Onlar tembel</a:t>
            </a:r>
            <a:r>
              <a:rPr lang="tr-TR" dirty="0" smtClean="0">
                <a:solidFill>
                  <a:srgbClr val="FF0000"/>
                </a:solidFill>
              </a:rPr>
              <a:t>(</a:t>
            </a:r>
            <a:r>
              <a:rPr lang="tr-TR" dirty="0" err="1" smtClean="0">
                <a:solidFill>
                  <a:srgbClr val="FF0000"/>
                </a:solidFill>
              </a:rPr>
              <a:t>ler</a:t>
            </a:r>
            <a:r>
              <a:rPr lang="tr-TR" dirty="0" smtClean="0">
                <a:solidFill>
                  <a:srgbClr val="FF0000"/>
                </a:solidFill>
              </a:rPr>
              <a:t>)</a:t>
            </a:r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102438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van 2"/>
          <p:cNvSpPr>
            <a:spLocks noGrp="1"/>
          </p:cNvSpPr>
          <p:nvPr>
            <p:ph type="title"/>
          </p:nvPr>
        </p:nvSpPr>
        <p:spPr>
          <a:xfrm>
            <a:off x="1484311" y="259308"/>
            <a:ext cx="10018713" cy="1050878"/>
          </a:xfrm>
        </p:spPr>
        <p:txBody>
          <a:bodyPr>
            <a:normAutofit/>
          </a:bodyPr>
          <a:lstStyle/>
          <a:p>
            <a:r>
              <a:rPr lang="tr-TR" dirty="0" smtClean="0"/>
              <a:t>Eğer cümlenin sonunda vokal varsa;</a:t>
            </a:r>
            <a:endParaRPr lang="tr-TR" dirty="0"/>
          </a:p>
        </p:txBody>
      </p:sp>
      <p:sp>
        <p:nvSpPr>
          <p:cNvPr id="4" name="İçerik Yer Tutucusu 3"/>
          <p:cNvSpPr>
            <a:spLocks noGrp="1"/>
          </p:cNvSpPr>
          <p:nvPr>
            <p:ph idx="1"/>
          </p:nvPr>
        </p:nvSpPr>
        <p:spPr>
          <a:xfrm>
            <a:off x="1484310" y="1214651"/>
            <a:ext cx="10018713" cy="4576549"/>
          </a:xfrm>
        </p:spPr>
        <p:txBody>
          <a:bodyPr/>
          <a:lstStyle/>
          <a:p>
            <a:pPr marL="0" indent="0">
              <a:buNone/>
            </a:pPr>
            <a:r>
              <a:rPr lang="tr-TR" sz="3600" dirty="0" smtClean="0"/>
              <a:t>Ben öğrenci</a:t>
            </a:r>
            <a:r>
              <a:rPr lang="tr-TR" sz="3600" dirty="0" smtClean="0">
                <a:solidFill>
                  <a:srgbClr val="FF0000"/>
                </a:solidFill>
              </a:rPr>
              <a:t>(y)im</a:t>
            </a:r>
          </a:p>
          <a:p>
            <a:pPr marL="0" indent="0">
              <a:buNone/>
            </a:pPr>
            <a:r>
              <a:rPr lang="tr-TR" dirty="0" smtClean="0"/>
              <a:t>Sen öğrenci</a:t>
            </a:r>
            <a:r>
              <a:rPr lang="tr-TR" dirty="0" smtClean="0">
                <a:solidFill>
                  <a:srgbClr val="FF0000"/>
                </a:solidFill>
              </a:rPr>
              <a:t>sin</a:t>
            </a:r>
            <a:endParaRPr lang="tr-TR" dirty="0" smtClean="0"/>
          </a:p>
          <a:p>
            <a:pPr marL="0" indent="0">
              <a:buNone/>
            </a:pPr>
            <a:r>
              <a:rPr lang="tr-TR" dirty="0" smtClean="0"/>
              <a:t>O öğrenci</a:t>
            </a:r>
          </a:p>
          <a:p>
            <a:pPr marL="0" indent="0">
              <a:buNone/>
            </a:pPr>
            <a:r>
              <a:rPr lang="tr-TR" sz="3600" dirty="0" smtClean="0"/>
              <a:t>Biz öğrenci</a:t>
            </a:r>
            <a:r>
              <a:rPr lang="tr-TR" sz="3600" dirty="0" smtClean="0">
                <a:solidFill>
                  <a:srgbClr val="FF0000"/>
                </a:solidFill>
              </a:rPr>
              <a:t>(y)iz</a:t>
            </a:r>
            <a:endParaRPr lang="tr-TR" sz="3600" dirty="0" smtClean="0"/>
          </a:p>
          <a:p>
            <a:pPr marL="0" indent="0">
              <a:buNone/>
            </a:pPr>
            <a:r>
              <a:rPr lang="tr-TR" dirty="0" smtClean="0"/>
              <a:t>Siz öğrenci</a:t>
            </a:r>
            <a:r>
              <a:rPr lang="tr-TR" dirty="0" smtClean="0">
                <a:solidFill>
                  <a:srgbClr val="FF0000"/>
                </a:solidFill>
              </a:rPr>
              <a:t>siniz</a:t>
            </a:r>
            <a:endParaRPr lang="tr-TR" dirty="0" smtClean="0"/>
          </a:p>
          <a:p>
            <a:pPr marL="0" indent="0">
              <a:buNone/>
            </a:pPr>
            <a:r>
              <a:rPr lang="tr-TR" dirty="0" smtClean="0"/>
              <a:t>Onlar öğrenci</a:t>
            </a:r>
            <a:r>
              <a:rPr lang="tr-TR" dirty="0" smtClean="0">
                <a:solidFill>
                  <a:srgbClr val="FF0000"/>
                </a:solidFill>
              </a:rPr>
              <a:t>(</a:t>
            </a:r>
            <a:r>
              <a:rPr lang="tr-TR" dirty="0" err="1" smtClean="0">
                <a:solidFill>
                  <a:srgbClr val="FF0000"/>
                </a:solidFill>
              </a:rPr>
              <a:t>ler</a:t>
            </a:r>
            <a:r>
              <a:rPr lang="tr-TR" dirty="0" smtClean="0">
                <a:solidFill>
                  <a:srgbClr val="FF0000"/>
                </a:solidFill>
              </a:rPr>
              <a:t>)</a:t>
            </a:r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146217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556146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1484312" y="1624085"/>
            <a:ext cx="4895055" cy="4167116"/>
          </a:xfrm>
        </p:spPr>
        <p:txBody>
          <a:bodyPr>
            <a:normAutofit/>
          </a:bodyPr>
          <a:lstStyle/>
          <a:p>
            <a:r>
              <a:rPr lang="tr-TR" sz="2800" dirty="0" smtClean="0"/>
              <a:t> Ben hasta</a:t>
            </a:r>
            <a:r>
              <a:rPr lang="tr-TR" sz="2800" dirty="0" smtClean="0">
                <a:solidFill>
                  <a:srgbClr val="FF0000"/>
                </a:solidFill>
              </a:rPr>
              <a:t>(y)</a:t>
            </a:r>
            <a:r>
              <a:rPr lang="tr-TR" sz="2800" dirty="0" err="1" smtClean="0">
                <a:solidFill>
                  <a:srgbClr val="FF0000"/>
                </a:solidFill>
              </a:rPr>
              <a:t>ım</a:t>
            </a:r>
            <a:endParaRPr lang="tr-TR" sz="2800" dirty="0" smtClean="0"/>
          </a:p>
          <a:p>
            <a:r>
              <a:rPr lang="tr-TR" sz="2800" dirty="0" smtClean="0"/>
              <a:t>Sen hasta</a:t>
            </a:r>
            <a:r>
              <a:rPr lang="tr-TR" sz="2800" dirty="0" smtClean="0">
                <a:solidFill>
                  <a:srgbClr val="FF0000"/>
                </a:solidFill>
              </a:rPr>
              <a:t>sın</a:t>
            </a:r>
            <a:endParaRPr lang="tr-TR" sz="2800" dirty="0" smtClean="0"/>
          </a:p>
          <a:p>
            <a:r>
              <a:rPr lang="tr-TR" sz="2800" dirty="0" smtClean="0"/>
              <a:t>O hasta</a:t>
            </a:r>
          </a:p>
          <a:p>
            <a:r>
              <a:rPr lang="tr-TR" sz="2800" dirty="0" smtClean="0"/>
              <a:t>Biz hasta</a:t>
            </a:r>
            <a:r>
              <a:rPr lang="tr-TR" sz="2800" dirty="0" smtClean="0">
                <a:solidFill>
                  <a:srgbClr val="FF0000"/>
                </a:solidFill>
              </a:rPr>
              <a:t>(y)</a:t>
            </a:r>
            <a:r>
              <a:rPr lang="tr-TR" sz="2800" dirty="0" err="1" smtClean="0">
                <a:solidFill>
                  <a:srgbClr val="FF0000"/>
                </a:solidFill>
              </a:rPr>
              <a:t>ız</a:t>
            </a:r>
            <a:endParaRPr lang="tr-TR" sz="2800" dirty="0" smtClean="0"/>
          </a:p>
          <a:p>
            <a:r>
              <a:rPr lang="tr-TR" sz="2800" dirty="0" smtClean="0"/>
              <a:t>Siz hasta</a:t>
            </a:r>
            <a:r>
              <a:rPr lang="tr-TR" sz="2800" dirty="0" smtClean="0">
                <a:solidFill>
                  <a:srgbClr val="FF0000"/>
                </a:solidFill>
              </a:rPr>
              <a:t>sınız</a:t>
            </a:r>
            <a:endParaRPr lang="tr-TR" sz="2800" dirty="0" smtClean="0"/>
          </a:p>
          <a:p>
            <a:r>
              <a:rPr lang="tr-TR" sz="2800" dirty="0" smtClean="0"/>
              <a:t>Onlar hasta</a:t>
            </a:r>
            <a:r>
              <a:rPr lang="tr-TR" sz="2800" dirty="0" smtClean="0">
                <a:solidFill>
                  <a:srgbClr val="FF0000"/>
                </a:solidFill>
              </a:rPr>
              <a:t>(</a:t>
            </a:r>
            <a:r>
              <a:rPr lang="tr-TR" sz="2800" dirty="0" err="1" smtClean="0">
                <a:solidFill>
                  <a:srgbClr val="FF0000"/>
                </a:solidFill>
              </a:rPr>
              <a:t>lar</a:t>
            </a:r>
            <a:r>
              <a:rPr lang="tr-TR" sz="2800" dirty="0" smtClean="0">
                <a:solidFill>
                  <a:srgbClr val="FF0000"/>
                </a:solidFill>
              </a:rPr>
              <a:t>)</a:t>
            </a:r>
            <a:endParaRPr lang="tr-TR" sz="2800" dirty="0" smtClean="0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607967" y="1624085"/>
            <a:ext cx="4895056" cy="4167115"/>
          </a:xfrm>
        </p:spPr>
        <p:txBody>
          <a:bodyPr/>
          <a:lstStyle/>
          <a:p>
            <a:r>
              <a:rPr lang="tr-TR" sz="2800" dirty="0" smtClean="0"/>
              <a:t>Ben hemşire</a:t>
            </a:r>
            <a:r>
              <a:rPr lang="tr-TR" sz="2800" dirty="0" smtClean="0">
                <a:solidFill>
                  <a:srgbClr val="FF0000"/>
                </a:solidFill>
              </a:rPr>
              <a:t>(y)im</a:t>
            </a:r>
            <a:endParaRPr lang="tr-TR" sz="2800" dirty="0" smtClean="0"/>
          </a:p>
          <a:p>
            <a:r>
              <a:rPr lang="tr-TR" sz="2800" dirty="0" smtClean="0"/>
              <a:t>Sen hemşire</a:t>
            </a:r>
            <a:r>
              <a:rPr lang="tr-TR" sz="2800" dirty="0" smtClean="0">
                <a:solidFill>
                  <a:srgbClr val="FF0000"/>
                </a:solidFill>
              </a:rPr>
              <a:t>sin</a:t>
            </a:r>
            <a:endParaRPr lang="tr-TR" sz="2800" dirty="0" smtClean="0"/>
          </a:p>
          <a:p>
            <a:r>
              <a:rPr lang="tr-TR" sz="2800" dirty="0" smtClean="0"/>
              <a:t>O hemşire</a:t>
            </a:r>
          </a:p>
          <a:p>
            <a:r>
              <a:rPr lang="tr-TR" sz="2800" dirty="0" smtClean="0"/>
              <a:t>Biz hemşire</a:t>
            </a:r>
            <a:r>
              <a:rPr lang="tr-TR" sz="2800" dirty="0" smtClean="0">
                <a:solidFill>
                  <a:srgbClr val="FF0000"/>
                </a:solidFill>
              </a:rPr>
              <a:t>yiz</a:t>
            </a:r>
            <a:endParaRPr lang="tr-TR" sz="2800" dirty="0" smtClean="0"/>
          </a:p>
          <a:p>
            <a:r>
              <a:rPr lang="tr-TR" sz="2800" dirty="0" smtClean="0"/>
              <a:t>Siz hemşire</a:t>
            </a:r>
            <a:r>
              <a:rPr lang="tr-TR" sz="2800" dirty="0" smtClean="0">
                <a:solidFill>
                  <a:srgbClr val="FF0000"/>
                </a:solidFill>
              </a:rPr>
              <a:t>siniz</a:t>
            </a:r>
            <a:endParaRPr lang="tr-TR" sz="2800" dirty="0" smtClean="0"/>
          </a:p>
          <a:p>
            <a:r>
              <a:rPr lang="tr-TR" sz="2800" dirty="0" smtClean="0"/>
              <a:t>Onlar hemşire</a:t>
            </a:r>
            <a:r>
              <a:rPr lang="tr-TR" sz="2800" dirty="0" smtClean="0">
                <a:solidFill>
                  <a:srgbClr val="FF0000"/>
                </a:solidFill>
              </a:rPr>
              <a:t>(</a:t>
            </a:r>
            <a:r>
              <a:rPr lang="tr-TR" sz="2800" dirty="0" err="1" smtClean="0">
                <a:solidFill>
                  <a:srgbClr val="FF0000"/>
                </a:solidFill>
              </a:rPr>
              <a:t>ler</a:t>
            </a:r>
            <a:r>
              <a:rPr lang="tr-TR" sz="2800" dirty="0" smtClean="0">
                <a:solidFill>
                  <a:srgbClr val="FF0000"/>
                </a:solidFill>
              </a:rPr>
              <a:t>)</a:t>
            </a:r>
            <a:endParaRPr lang="tr-TR" sz="2800" dirty="0"/>
          </a:p>
        </p:txBody>
      </p:sp>
    </p:spTree>
    <p:extLst>
      <p:ext uri="{BB962C8B-B14F-4D97-AF65-F5344CB8AC3E}">
        <p14:creationId xmlns:p14="http://schemas.microsoft.com/office/powerpoint/2010/main" val="376826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van 4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706272"/>
          </a:xfrm>
        </p:spPr>
        <p:txBody>
          <a:bodyPr/>
          <a:lstStyle/>
          <a:p>
            <a:r>
              <a:rPr lang="tr-TR" dirty="0" smtClean="0"/>
              <a:t>NEGATİF ÖRNEKLER</a:t>
            </a:r>
            <a:endParaRPr lang="tr-TR" dirty="0"/>
          </a:p>
        </p:txBody>
      </p:sp>
      <p:sp>
        <p:nvSpPr>
          <p:cNvPr id="6" name="İçerik Yer Tutucusu 5"/>
          <p:cNvSpPr>
            <a:spLocks noGrp="1"/>
          </p:cNvSpPr>
          <p:nvPr>
            <p:ph idx="1"/>
          </p:nvPr>
        </p:nvSpPr>
        <p:spPr>
          <a:xfrm>
            <a:off x="1484310" y="1665027"/>
            <a:ext cx="10018713" cy="4353636"/>
          </a:xfrm>
        </p:spPr>
        <p:txBody>
          <a:bodyPr/>
          <a:lstStyle/>
          <a:p>
            <a:r>
              <a:rPr lang="tr-TR" dirty="0" smtClean="0"/>
              <a:t>Ben doktor </a:t>
            </a:r>
            <a:r>
              <a:rPr lang="tr-TR" dirty="0" smtClean="0">
                <a:solidFill>
                  <a:srgbClr val="FF0000"/>
                </a:solidFill>
              </a:rPr>
              <a:t>değilim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smtClean="0"/>
              <a:t>Sen doktor </a:t>
            </a:r>
            <a:r>
              <a:rPr lang="tr-TR" dirty="0" smtClean="0">
                <a:solidFill>
                  <a:srgbClr val="FF0000"/>
                </a:solidFill>
              </a:rPr>
              <a:t>değilsin</a:t>
            </a:r>
            <a:endParaRPr lang="tr-TR" dirty="0" smtClean="0"/>
          </a:p>
          <a:p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smtClean="0"/>
              <a:t>O doktor </a:t>
            </a:r>
            <a:r>
              <a:rPr lang="tr-TR" dirty="0" smtClean="0">
                <a:solidFill>
                  <a:srgbClr val="FF0000"/>
                </a:solidFill>
              </a:rPr>
              <a:t>değil</a:t>
            </a:r>
            <a:endParaRPr lang="tr-TR" dirty="0" smtClean="0"/>
          </a:p>
          <a:p>
            <a:r>
              <a:rPr lang="tr-TR" dirty="0" smtClean="0"/>
              <a:t>Biz doktor </a:t>
            </a:r>
            <a:r>
              <a:rPr lang="tr-TR" dirty="0" smtClean="0">
                <a:solidFill>
                  <a:srgbClr val="FF0000"/>
                </a:solidFill>
              </a:rPr>
              <a:t>değiliz</a:t>
            </a:r>
            <a:endParaRPr lang="tr-TR" dirty="0" smtClean="0"/>
          </a:p>
          <a:p>
            <a:r>
              <a:rPr lang="tr-TR" dirty="0" smtClean="0"/>
              <a:t>Siz doktor </a:t>
            </a:r>
            <a:r>
              <a:rPr lang="tr-TR" dirty="0" smtClean="0">
                <a:solidFill>
                  <a:srgbClr val="FF0000"/>
                </a:solidFill>
              </a:rPr>
              <a:t>değilsiniz</a:t>
            </a:r>
            <a:endParaRPr lang="tr-TR" dirty="0" smtClean="0"/>
          </a:p>
          <a:p>
            <a:r>
              <a:rPr lang="tr-TR" dirty="0" smtClean="0"/>
              <a:t>Onlar doktor </a:t>
            </a:r>
            <a:r>
              <a:rPr lang="tr-TR" dirty="0" smtClean="0">
                <a:solidFill>
                  <a:srgbClr val="FF0000"/>
                </a:solidFill>
              </a:rPr>
              <a:t>değil(</a:t>
            </a:r>
            <a:r>
              <a:rPr lang="tr-TR" dirty="0" err="1" smtClean="0">
                <a:solidFill>
                  <a:srgbClr val="FF0000"/>
                </a:solidFill>
              </a:rPr>
              <a:t>ler</a:t>
            </a:r>
            <a:r>
              <a:rPr lang="tr-TR" dirty="0" smtClean="0">
                <a:solidFill>
                  <a:srgbClr val="FF0000"/>
                </a:solidFill>
              </a:rPr>
              <a:t>)</a:t>
            </a:r>
            <a:endParaRPr lang="tr-T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16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van 2"/>
          <p:cNvSpPr>
            <a:spLocks noGrp="1"/>
          </p:cNvSpPr>
          <p:nvPr>
            <p:ph type="title"/>
          </p:nvPr>
        </p:nvSpPr>
        <p:spPr>
          <a:xfrm>
            <a:off x="1484311" y="259308"/>
            <a:ext cx="10018713" cy="1050878"/>
          </a:xfrm>
        </p:spPr>
        <p:txBody>
          <a:bodyPr>
            <a:normAutofit/>
          </a:bodyPr>
          <a:lstStyle/>
          <a:p>
            <a:r>
              <a:rPr lang="tr-TR" dirty="0" smtClean="0"/>
              <a:t>NEGATİF ÖRNEKLER</a:t>
            </a:r>
            <a:endParaRPr lang="tr-TR" dirty="0"/>
          </a:p>
        </p:txBody>
      </p:sp>
      <p:sp>
        <p:nvSpPr>
          <p:cNvPr id="4" name="İçerik Yer Tutucusu 3"/>
          <p:cNvSpPr>
            <a:spLocks noGrp="1"/>
          </p:cNvSpPr>
          <p:nvPr>
            <p:ph idx="1"/>
          </p:nvPr>
        </p:nvSpPr>
        <p:spPr>
          <a:xfrm>
            <a:off x="1484310" y="1214651"/>
            <a:ext cx="10018713" cy="4576549"/>
          </a:xfrm>
        </p:spPr>
        <p:txBody>
          <a:bodyPr/>
          <a:lstStyle/>
          <a:p>
            <a:r>
              <a:rPr lang="tr-TR" dirty="0" smtClean="0"/>
              <a:t>Ben tembel değil</a:t>
            </a:r>
            <a:r>
              <a:rPr lang="tr-TR" dirty="0" smtClean="0">
                <a:solidFill>
                  <a:srgbClr val="FF0000"/>
                </a:solidFill>
              </a:rPr>
              <a:t>im</a:t>
            </a:r>
            <a:endParaRPr lang="tr-TR" dirty="0" smtClean="0"/>
          </a:p>
          <a:p>
            <a:r>
              <a:rPr lang="tr-TR" dirty="0">
                <a:solidFill>
                  <a:srgbClr val="FF0000"/>
                </a:solidFill>
              </a:rPr>
              <a:t> </a:t>
            </a:r>
            <a:r>
              <a:rPr lang="tr-TR" dirty="0" smtClean="0"/>
              <a:t>Sen tembel değil</a:t>
            </a:r>
            <a:r>
              <a:rPr lang="tr-TR" dirty="0" smtClean="0">
                <a:solidFill>
                  <a:srgbClr val="FF0000"/>
                </a:solidFill>
              </a:rPr>
              <a:t>sin</a:t>
            </a:r>
          </a:p>
          <a:p>
            <a:r>
              <a:rPr lang="tr-TR" dirty="0">
                <a:solidFill>
                  <a:srgbClr val="FF0000"/>
                </a:solidFill>
              </a:rPr>
              <a:t> </a:t>
            </a:r>
            <a:r>
              <a:rPr lang="tr-TR" dirty="0" smtClean="0"/>
              <a:t>O tembel değil</a:t>
            </a:r>
            <a:endParaRPr lang="tr-TR" dirty="0"/>
          </a:p>
          <a:p>
            <a:r>
              <a:rPr lang="tr-TR" dirty="0" smtClean="0"/>
              <a:t>Biz tembel değil</a:t>
            </a:r>
            <a:r>
              <a:rPr lang="tr-TR" dirty="0" smtClean="0">
                <a:solidFill>
                  <a:srgbClr val="FF0000"/>
                </a:solidFill>
              </a:rPr>
              <a:t>iz</a:t>
            </a:r>
            <a:endParaRPr lang="tr-TR" dirty="0"/>
          </a:p>
          <a:p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smtClean="0"/>
              <a:t>Siz tembel değil</a:t>
            </a:r>
            <a:r>
              <a:rPr lang="tr-TR" dirty="0" smtClean="0">
                <a:solidFill>
                  <a:srgbClr val="FF0000"/>
                </a:solidFill>
              </a:rPr>
              <a:t>siniz</a:t>
            </a:r>
          </a:p>
          <a:p>
            <a:r>
              <a:rPr lang="tr-TR" dirty="0">
                <a:solidFill>
                  <a:srgbClr val="FF0000"/>
                </a:solidFill>
              </a:rPr>
              <a:t> </a:t>
            </a:r>
            <a:r>
              <a:rPr lang="tr-TR" dirty="0" smtClean="0"/>
              <a:t>Onlar tembel değil</a:t>
            </a:r>
            <a:r>
              <a:rPr lang="tr-TR" dirty="0" smtClean="0">
                <a:solidFill>
                  <a:srgbClr val="FF0000"/>
                </a:solidFill>
              </a:rPr>
              <a:t>(</a:t>
            </a:r>
            <a:r>
              <a:rPr lang="tr-TR" dirty="0" err="1" smtClean="0">
                <a:solidFill>
                  <a:srgbClr val="FF0000"/>
                </a:solidFill>
              </a:rPr>
              <a:t>ler</a:t>
            </a:r>
            <a:r>
              <a:rPr lang="tr-TR" dirty="0" smtClean="0">
                <a:solidFill>
                  <a:srgbClr val="FF0000"/>
                </a:solidFill>
              </a:rPr>
              <a:t>)</a:t>
            </a:r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17852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3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624385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POZİTİF SORU ÖRNEKLERİ</a:t>
            </a:r>
            <a:endParaRPr lang="tr-TR" dirty="0"/>
          </a:p>
        </p:txBody>
      </p:sp>
      <p:sp>
        <p:nvSpPr>
          <p:cNvPr id="5" name="İçerik Yer Tutucusu 4"/>
          <p:cNvSpPr>
            <a:spLocks noGrp="1"/>
          </p:cNvSpPr>
          <p:nvPr>
            <p:ph idx="1"/>
          </p:nvPr>
        </p:nvSpPr>
        <p:spPr>
          <a:xfrm>
            <a:off x="1484310" y="1310185"/>
            <a:ext cx="10018713" cy="4481015"/>
          </a:xfrm>
        </p:spPr>
        <p:txBody>
          <a:bodyPr/>
          <a:lstStyle/>
          <a:p>
            <a:r>
              <a:rPr lang="tr-TR" dirty="0"/>
              <a:t>Ben </a:t>
            </a:r>
            <a:r>
              <a:rPr lang="tr-TR" dirty="0" smtClean="0"/>
              <a:t>doktor </a:t>
            </a:r>
            <a:r>
              <a:rPr lang="tr-TR" dirty="0" smtClean="0">
                <a:solidFill>
                  <a:srgbClr val="FF0000"/>
                </a:solidFill>
              </a:rPr>
              <a:t>muyum?</a:t>
            </a:r>
            <a:endParaRPr lang="tr-TR" dirty="0"/>
          </a:p>
          <a:p>
            <a:r>
              <a:rPr lang="tr-TR" dirty="0"/>
              <a:t>Sen </a:t>
            </a:r>
            <a:r>
              <a:rPr lang="tr-TR" dirty="0" smtClean="0"/>
              <a:t>doktor </a:t>
            </a:r>
            <a:r>
              <a:rPr lang="tr-TR" dirty="0">
                <a:solidFill>
                  <a:srgbClr val="FF0000"/>
                </a:solidFill>
              </a:rPr>
              <a:t>m</a:t>
            </a:r>
            <a:r>
              <a:rPr lang="tr-TR" dirty="0" smtClean="0">
                <a:solidFill>
                  <a:srgbClr val="FF0000"/>
                </a:solidFill>
              </a:rPr>
              <a:t>usun?</a:t>
            </a:r>
            <a:endParaRPr lang="tr-TR" dirty="0"/>
          </a:p>
          <a:p>
            <a:r>
              <a:rPr lang="tr-TR" dirty="0"/>
              <a:t>O </a:t>
            </a:r>
            <a:r>
              <a:rPr lang="tr-TR" dirty="0" smtClean="0"/>
              <a:t>doktor mu?</a:t>
            </a:r>
            <a:endParaRPr lang="tr-TR" dirty="0"/>
          </a:p>
          <a:p>
            <a:r>
              <a:rPr lang="tr-TR" dirty="0"/>
              <a:t>Biz </a:t>
            </a:r>
            <a:r>
              <a:rPr lang="tr-TR" dirty="0" smtClean="0"/>
              <a:t>doktor</a:t>
            </a:r>
            <a:r>
              <a:rPr lang="tr-TR" dirty="0" smtClean="0">
                <a:solidFill>
                  <a:srgbClr val="FF0000"/>
                </a:solidFill>
              </a:rPr>
              <a:t> muyuz</a:t>
            </a:r>
            <a:endParaRPr lang="tr-TR" dirty="0">
              <a:solidFill>
                <a:srgbClr val="FF0000"/>
              </a:solidFill>
            </a:endParaRPr>
          </a:p>
          <a:p>
            <a:r>
              <a:rPr lang="tr-TR" dirty="0"/>
              <a:t>Siz </a:t>
            </a:r>
            <a:r>
              <a:rPr lang="tr-TR" dirty="0" smtClean="0"/>
              <a:t>doktor </a:t>
            </a:r>
            <a:r>
              <a:rPr lang="tr-TR" dirty="0" smtClean="0">
                <a:solidFill>
                  <a:srgbClr val="FF0000"/>
                </a:solidFill>
              </a:rPr>
              <a:t>musunuz</a:t>
            </a:r>
            <a:endParaRPr lang="tr-TR" dirty="0"/>
          </a:p>
          <a:p>
            <a:r>
              <a:rPr lang="tr-TR" dirty="0"/>
              <a:t>Onlar doktor</a:t>
            </a:r>
            <a:r>
              <a:rPr lang="tr-TR" dirty="0">
                <a:solidFill>
                  <a:srgbClr val="FF0000"/>
                </a:solidFill>
              </a:rPr>
              <a:t>(</a:t>
            </a:r>
            <a:r>
              <a:rPr lang="tr-TR" dirty="0" err="1">
                <a:solidFill>
                  <a:srgbClr val="FF0000"/>
                </a:solidFill>
              </a:rPr>
              <a:t>lar</a:t>
            </a:r>
            <a:r>
              <a:rPr lang="tr-TR" dirty="0" smtClean="0">
                <a:solidFill>
                  <a:srgbClr val="FF0000"/>
                </a:solidFill>
              </a:rPr>
              <a:t>) mı?</a:t>
            </a:r>
            <a:endParaRPr lang="tr-TR" dirty="0"/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77995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van 2"/>
          <p:cNvSpPr>
            <a:spLocks noGrp="1"/>
          </p:cNvSpPr>
          <p:nvPr>
            <p:ph type="title"/>
          </p:nvPr>
        </p:nvSpPr>
        <p:spPr>
          <a:xfrm>
            <a:off x="1484311" y="259308"/>
            <a:ext cx="10018713" cy="1050878"/>
          </a:xfrm>
        </p:spPr>
        <p:txBody>
          <a:bodyPr>
            <a:normAutofit/>
          </a:bodyPr>
          <a:lstStyle/>
          <a:p>
            <a:r>
              <a:rPr lang="tr-TR" dirty="0" smtClean="0"/>
              <a:t>POZİTİF SORU ÖRNEKLER</a:t>
            </a:r>
            <a:endParaRPr lang="tr-TR" dirty="0"/>
          </a:p>
        </p:txBody>
      </p:sp>
      <p:sp>
        <p:nvSpPr>
          <p:cNvPr id="4" name="İçerik Yer Tutucusu 3"/>
          <p:cNvSpPr>
            <a:spLocks noGrp="1"/>
          </p:cNvSpPr>
          <p:nvPr>
            <p:ph idx="1"/>
          </p:nvPr>
        </p:nvSpPr>
        <p:spPr>
          <a:xfrm>
            <a:off x="1484310" y="1214651"/>
            <a:ext cx="10018713" cy="4576549"/>
          </a:xfrm>
        </p:spPr>
        <p:txBody>
          <a:bodyPr/>
          <a:lstStyle/>
          <a:p>
            <a:r>
              <a:rPr lang="tr-TR" dirty="0" smtClean="0"/>
              <a:t>Ben tembel </a:t>
            </a:r>
            <a:r>
              <a:rPr lang="tr-TR" dirty="0" smtClean="0">
                <a:solidFill>
                  <a:srgbClr val="FF0000"/>
                </a:solidFill>
              </a:rPr>
              <a:t>miyim?</a:t>
            </a:r>
            <a:endParaRPr lang="tr-TR" dirty="0" smtClean="0"/>
          </a:p>
          <a:p>
            <a:r>
              <a:rPr lang="tr-TR" dirty="0">
                <a:solidFill>
                  <a:srgbClr val="FF0000"/>
                </a:solidFill>
              </a:rPr>
              <a:t> </a:t>
            </a:r>
            <a:r>
              <a:rPr lang="tr-TR" dirty="0" smtClean="0"/>
              <a:t>Sen tembel </a:t>
            </a:r>
            <a:r>
              <a:rPr lang="tr-TR" dirty="0" smtClean="0">
                <a:solidFill>
                  <a:srgbClr val="FF0000"/>
                </a:solidFill>
              </a:rPr>
              <a:t>misin?</a:t>
            </a:r>
          </a:p>
          <a:p>
            <a:r>
              <a:rPr lang="tr-TR" dirty="0">
                <a:solidFill>
                  <a:srgbClr val="FF0000"/>
                </a:solidFill>
              </a:rPr>
              <a:t> </a:t>
            </a:r>
            <a:r>
              <a:rPr lang="tr-TR" dirty="0" smtClean="0"/>
              <a:t>O tembel mi?</a:t>
            </a:r>
            <a:endParaRPr lang="tr-TR" dirty="0"/>
          </a:p>
          <a:p>
            <a:r>
              <a:rPr lang="tr-TR" dirty="0" smtClean="0"/>
              <a:t>Biz tembel </a:t>
            </a:r>
            <a:r>
              <a:rPr lang="tr-TR" dirty="0" smtClean="0">
                <a:solidFill>
                  <a:srgbClr val="FF0000"/>
                </a:solidFill>
              </a:rPr>
              <a:t>miyiz?</a:t>
            </a:r>
            <a:endParaRPr lang="tr-TR" dirty="0">
              <a:solidFill>
                <a:srgbClr val="FF0000"/>
              </a:solidFill>
            </a:endParaRPr>
          </a:p>
          <a:p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smtClean="0"/>
              <a:t>Siz tembel </a:t>
            </a:r>
            <a:r>
              <a:rPr lang="tr-TR" dirty="0" smtClean="0">
                <a:solidFill>
                  <a:srgbClr val="FF0000"/>
                </a:solidFill>
              </a:rPr>
              <a:t>misiniz?</a:t>
            </a:r>
          </a:p>
          <a:p>
            <a:r>
              <a:rPr lang="tr-TR" dirty="0">
                <a:solidFill>
                  <a:srgbClr val="FF0000"/>
                </a:solidFill>
              </a:rPr>
              <a:t> </a:t>
            </a:r>
            <a:r>
              <a:rPr lang="tr-TR" dirty="0" smtClean="0"/>
              <a:t>Onlar tembel</a:t>
            </a:r>
            <a:r>
              <a:rPr lang="tr-TR" dirty="0" smtClean="0">
                <a:solidFill>
                  <a:srgbClr val="FF0000"/>
                </a:solidFill>
              </a:rPr>
              <a:t>(</a:t>
            </a:r>
            <a:r>
              <a:rPr lang="tr-TR" dirty="0" err="1" smtClean="0">
                <a:solidFill>
                  <a:srgbClr val="FF0000"/>
                </a:solidFill>
              </a:rPr>
              <a:t>ler</a:t>
            </a:r>
            <a:r>
              <a:rPr lang="tr-TR" dirty="0" smtClean="0">
                <a:solidFill>
                  <a:srgbClr val="FF0000"/>
                </a:solidFill>
              </a:rPr>
              <a:t>) mi?</a:t>
            </a:r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33157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van 4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706272"/>
          </a:xfrm>
        </p:spPr>
        <p:txBody>
          <a:bodyPr/>
          <a:lstStyle/>
          <a:p>
            <a:r>
              <a:rPr lang="tr-TR" dirty="0" smtClean="0"/>
              <a:t>NEGATİF SORU ÖRNEKLER</a:t>
            </a:r>
            <a:endParaRPr lang="tr-TR" dirty="0"/>
          </a:p>
        </p:txBody>
      </p:sp>
      <p:sp>
        <p:nvSpPr>
          <p:cNvPr id="6" name="İçerik Yer Tutucusu 5"/>
          <p:cNvSpPr>
            <a:spLocks noGrp="1"/>
          </p:cNvSpPr>
          <p:nvPr>
            <p:ph idx="1"/>
          </p:nvPr>
        </p:nvSpPr>
        <p:spPr>
          <a:xfrm>
            <a:off x="1484310" y="1665027"/>
            <a:ext cx="10018713" cy="4353636"/>
          </a:xfrm>
        </p:spPr>
        <p:txBody>
          <a:bodyPr/>
          <a:lstStyle/>
          <a:p>
            <a:r>
              <a:rPr lang="tr-TR" dirty="0" smtClean="0"/>
              <a:t>Ben doktor </a:t>
            </a:r>
            <a:r>
              <a:rPr lang="tr-TR" dirty="0" smtClean="0">
                <a:solidFill>
                  <a:srgbClr val="FF0000"/>
                </a:solidFill>
              </a:rPr>
              <a:t>değil miyim?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smtClean="0"/>
              <a:t>Sen doktor </a:t>
            </a:r>
            <a:r>
              <a:rPr lang="tr-TR" dirty="0" smtClean="0">
                <a:solidFill>
                  <a:srgbClr val="FF0000"/>
                </a:solidFill>
              </a:rPr>
              <a:t>değil misin?</a:t>
            </a:r>
            <a:endParaRPr lang="tr-TR" dirty="0" smtClean="0"/>
          </a:p>
          <a:p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smtClean="0"/>
              <a:t>O doktor </a:t>
            </a:r>
            <a:r>
              <a:rPr lang="tr-TR" dirty="0" smtClean="0">
                <a:solidFill>
                  <a:srgbClr val="FF0000"/>
                </a:solidFill>
              </a:rPr>
              <a:t>değil mi?</a:t>
            </a:r>
            <a:endParaRPr lang="tr-TR" dirty="0" smtClean="0"/>
          </a:p>
          <a:p>
            <a:r>
              <a:rPr lang="tr-TR" dirty="0" smtClean="0"/>
              <a:t>Biz doktor </a:t>
            </a:r>
            <a:r>
              <a:rPr lang="tr-TR" dirty="0" smtClean="0">
                <a:solidFill>
                  <a:srgbClr val="FF0000"/>
                </a:solidFill>
              </a:rPr>
              <a:t>değil miyiz?</a:t>
            </a:r>
            <a:endParaRPr lang="tr-TR" dirty="0" smtClean="0"/>
          </a:p>
          <a:p>
            <a:r>
              <a:rPr lang="tr-TR" dirty="0" smtClean="0"/>
              <a:t>Siz doktor </a:t>
            </a:r>
            <a:r>
              <a:rPr lang="tr-TR" dirty="0" smtClean="0">
                <a:solidFill>
                  <a:srgbClr val="FF0000"/>
                </a:solidFill>
              </a:rPr>
              <a:t>değil misiniz?</a:t>
            </a:r>
            <a:endParaRPr lang="tr-TR" dirty="0" smtClean="0"/>
          </a:p>
          <a:p>
            <a:r>
              <a:rPr lang="tr-TR" dirty="0" smtClean="0"/>
              <a:t>Onlar doktor </a:t>
            </a:r>
            <a:r>
              <a:rPr lang="tr-TR" dirty="0" smtClean="0">
                <a:solidFill>
                  <a:srgbClr val="FF0000"/>
                </a:solidFill>
              </a:rPr>
              <a:t>değil(</a:t>
            </a:r>
            <a:r>
              <a:rPr lang="tr-TR" dirty="0" err="1" smtClean="0">
                <a:solidFill>
                  <a:srgbClr val="FF0000"/>
                </a:solidFill>
              </a:rPr>
              <a:t>ler</a:t>
            </a:r>
            <a:r>
              <a:rPr lang="tr-TR" dirty="0" smtClean="0">
                <a:solidFill>
                  <a:srgbClr val="FF0000"/>
                </a:solidFill>
              </a:rPr>
              <a:t>) mi?</a:t>
            </a:r>
            <a:endParaRPr lang="tr-T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80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van 2"/>
          <p:cNvSpPr>
            <a:spLocks noGrp="1"/>
          </p:cNvSpPr>
          <p:nvPr>
            <p:ph type="title"/>
          </p:nvPr>
        </p:nvSpPr>
        <p:spPr>
          <a:xfrm>
            <a:off x="1484311" y="259308"/>
            <a:ext cx="10018713" cy="1050878"/>
          </a:xfrm>
        </p:spPr>
        <p:txBody>
          <a:bodyPr>
            <a:normAutofit/>
          </a:bodyPr>
          <a:lstStyle/>
          <a:p>
            <a:r>
              <a:rPr lang="tr-TR" dirty="0" smtClean="0"/>
              <a:t>NEGATİF SORU ÖRNEKLER</a:t>
            </a:r>
            <a:endParaRPr lang="tr-TR" dirty="0"/>
          </a:p>
        </p:txBody>
      </p:sp>
      <p:sp>
        <p:nvSpPr>
          <p:cNvPr id="4" name="İçerik Yer Tutucusu 3"/>
          <p:cNvSpPr>
            <a:spLocks noGrp="1"/>
          </p:cNvSpPr>
          <p:nvPr>
            <p:ph idx="1"/>
          </p:nvPr>
        </p:nvSpPr>
        <p:spPr>
          <a:xfrm>
            <a:off x="1484310" y="1214651"/>
            <a:ext cx="10018713" cy="4576549"/>
          </a:xfrm>
        </p:spPr>
        <p:txBody>
          <a:bodyPr/>
          <a:lstStyle/>
          <a:p>
            <a:r>
              <a:rPr lang="tr-TR" dirty="0" smtClean="0"/>
              <a:t>Ben tembel değil </a:t>
            </a:r>
            <a:r>
              <a:rPr lang="tr-TR" dirty="0" smtClean="0">
                <a:solidFill>
                  <a:srgbClr val="FF0000"/>
                </a:solidFill>
              </a:rPr>
              <a:t>miyim ?</a:t>
            </a:r>
          </a:p>
          <a:p>
            <a:r>
              <a:rPr lang="tr-TR" dirty="0">
                <a:solidFill>
                  <a:srgbClr val="FF0000"/>
                </a:solidFill>
              </a:rPr>
              <a:t> </a:t>
            </a:r>
            <a:r>
              <a:rPr lang="tr-TR" dirty="0" smtClean="0"/>
              <a:t>Sen tembel değil </a:t>
            </a:r>
            <a:r>
              <a:rPr lang="tr-TR" dirty="0" smtClean="0">
                <a:solidFill>
                  <a:srgbClr val="FF0000"/>
                </a:solidFill>
              </a:rPr>
              <a:t>misin?</a:t>
            </a:r>
          </a:p>
          <a:p>
            <a:r>
              <a:rPr lang="tr-TR" dirty="0">
                <a:solidFill>
                  <a:srgbClr val="FF0000"/>
                </a:solidFill>
              </a:rPr>
              <a:t> </a:t>
            </a:r>
            <a:r>
              <a:rPr lang="tr-TR" dirty="0" smtClean="0"/>
              <a:t>O tembel değil mi?</a:t>
            </a:r>
            <a:endParaRPr lang="tr-TR" dirty="0"/>
          </a:p>
          <a:p>
            <a:r>
              <a:rPr lang="tr-TR" dirty="0" smtClean="0"/>
              <a:t>Biz tembel değil </a:t>
            </a:r>
            <a:r>
              <a:rPr lang="tr-TR" dirty="0" smtClean="0">
                <a:solidFill>
                  <a:srgbClr val="FF0000"/>
                </a:solidFill>
              </a:rPr>
              <a:t>miyiz?</a:t>
            </a:r>
            <a:endParaRPr lang="tr-TR" dirty="0"/>
          </a:p>
          <a:p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smtClean="0"/>
              <a:t>Siz tembel değil </a:t>
            </a:r>
            <a:r>
              <a:rPr lang="tr-TR" dirty="0" smtClean="0">
                <a:solidFill>
                  <a:srgbClr val="FF0000"/>
                </a:solidFill>
              </a:rPr>
              <a:t>misiniz?</a:t>
            </a:r>
          </a:p>
          <a:p>
            <a:r>
              <a:rPr lang="tr-TR" dirty="0">
                <a:solidFill>
                  <a:srgbClr val="FF0000"/>
                </a:solidFill>
              </a:rPr>
              <a:t> </a:t>
            </a:r>
            <a:r>
              <a:rPr lang="tr-TR" dirty="0" smtClean="0"/>
              <a:t>Onlar tembel değil</a:t>
            </a:r>
            <a:r>
              <a:rPr lang="tr-TR" dirty="0" smtClean="0">
                <a:solidFill>
                  <a:srgbClr val="FF0000"/>
                </a:solidFill>
              </a:rPr>
              <a:t>(</a:t>
            </a:r>
            <a:r>
              <a:rPr lang="tr-TR" dirty="0" err="1" smtClean="0">
                <a:solidFill>
                  <a:srgbClr val="FF0000"/>
                </a:solidFill>
              </a:rPr>
              <a:t>ler</a:t>
            </a:r>
            <a:r>
              <a:rPr lang="tr-TR" dirty="0" smtClean="0">
                <a:solidFill>
                  <a:srgbClr val="FF0000"/>
                </a:solidFill>
              </a:rPr>
              <a:t>) mi?</a:t>
            </a:r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329826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3"/>
          <p:cNvSpPr>
            <a:spLocks noGrp="1"/>
          </p:cNvSpPr>
          <p:nvPr>
            <p:ph type="title"/>
          </p:nvPr>
        </p:nvSpPr>
        <p:spPr>
          <a:xfrm>
            <a:off x="1484311" y="286603"/>
            <a:ext cx="10018713" cy="600501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EGZERSİZLER</a:t>
            </a:r>
            <a:endParaRPr lang="tr-TR" dirty="0"/>
          </a:p>
        </p:txBody>
      </p:sp>
      <p:sp>
        <p:nvSpPr>
          <p:cNvPr id="5" name="Metin Yer Tutucusu 4"/>
          <p:cNvSpPr>
            <a:spLocks noGrp="1"/>
          </p:cNvSpPr>
          <p:nvPr>
            <p:ph type="body" idx="1"/>
          </p:nvPr>
        </p:nvSpPr>
        <p:spPr>
          <a:xfrm>
            <a:off x="1484311" y="1246827"/>
            <a:ext cx="4607188" cy="576262"/>
          </a:xfrm>
        </p:spPr>
        <p:txBody>
          <a:bodyPr/>
          <a:lstStyle/>
          <a:p>
            <a:r>
              <a:rPr lang="tr-TR" dirty="0" smtClean="0"/>
              <a:t>OLUMLU (+)</a:t>
            </a:r>
            <a:endParaRPr lang="tr-TR" dirty="0"/>
          </a:p>
        </p:txBody>
      </p:sp>
      <p:sp>
        <p:nvSpPr>
          <p:cNvPr id="6" name="İçerik Yer Tutucusu 5"/>
          <p:cNvSpPr>
            <a:spLocks noGrp="1"/>
          </p:cNvSpPr>
          <p:nvPr>
            <p:ph sz="half" idx="2"/>
          </p:nvPr>
        </p:nvSpPr>
        <p:spPr>
          <a:xfrm>
            <a:off x="1484311" y="1924333"/>
            <a:ext cx="4895056" cy="3866865"/>
          </a:xfrm>
        </p:spPr>
        <p:txBody>
          <a:bodyPr>
            <a:noAutofit/>
          </a:bodyPr>
          <a:lstStyle/>
          <a:p>
            <a:r>
              <a:rPr lang="tr-TR" sz="2400" dirty="0" smtClean="0"/>
              <a:t> Ben aç_______</a:t>
            </a:r>
          </a:p>
          <a:p>
            <a:r>
              <a:rPr lang="tr-TR" sz="2400" dirty="0" smtClean="0"/>
              <a:t>Biz güzel_____</a:t>
            </a:r>
          </a:p>
          <a:p>
            <a:r>
              <a:rPr lang="tr-TR" sz="2400" dirty="0"/>
              <a:t> O</a:t>
            </a:r>
            <a:r>
              <a:rPr lang="tr-TR" sz="2400" dirty="0" smtClean="0"/>
              <a:t>nlar çalışkan_____</a:t>
            </a:r>
          </a:p>
          <a:p>
            <a:r>
              <a:rPr lang="tr-TR" sz="2400" dirty="0"/>
              <a:t> </a:t>
            </a:r>
            <a:r>
              <a:rPr lang="tr-TR" sz="2400" dirty="0" smtClean="0"/>
              <a:t>Siz tembel________</a:t>
            </a:r>
          </a:p>
          <a:p>
            <a:r>
              <a:rPr lang="tr-TR" sz="2400" dirty="0"/>
              <a:t> </a:t>
            </a:r>
            <a:r>
              <a:rPr lang="tr-TR" sz="2400" dirty="0" smtClean="0"/>
              <a:t>Ben futbolcu_______</a:t>
            </a:r>
          </a:p>
          <a:p>
            <a:r>
              <a:rPr lang="tr-TR" sz="2400" dirty="0"/>
              <a:t> </a:t>
            </a:r>
            <a:r>
              <a:rPr lang="tr-TR" sz="2400" dirty="0" smtClean="0"/>
              <a:t>Onlar şarkıcı________</a:t>
            </a:r>
          </a:p>
          <a:p>
            <a:r>
              <a:rPr lang="tr-TR" sz="2400" dirty="0"/>
              <a:t> B</a:t>
            </a:r>
            <a:r>
              <a:rPr lang="tr-TR" sz="2400" dirty="0" smtClean="0"/>
              <a:t>en görevli__________</a:t>
            </a:r>
          </a:p>
          <a:p>
            <a:r>
              <a:rPr lang="tr-TR" sz="2400" dirty="0"/>
              <a:t> O</a:t>
            </a:r>
            <a:r>
              <a:rPr lang="tr-TR" sz="2400" dirty="0" smtClean="0"/>
              <a:t> mutlu_________</a:t>
            </a:r>
          </a:p>
        </p:txBody>
      </p:sp>
      <p:sp>
        <p:nvSpPr>
          <p:cNvPr id="7" name="Metin Yer Tutucusu 6"/>
          <p:cNvSpPr>
            <a:spLocks noGrp="1"/>
          </p:cNvSpPr>
          <p:nvPr>
            <p:ph type="body" sz="quarter" idx="3"/>
          </p:nvPr>
        </p:nvSpPr>
        <p:spPr>
          <a:xfrm>
            <a:off x="6607967" y="1246828"/>
            <a:ext cx="4622537" cy="576262"/>
          </a:xfrm>
        </p:spPr>
        <p:txBody>
          <a:bodyPr/>
          <a:lstStyle/>
          <a:p>
            <a:r>
              <a:rPr lang="tr-TR" dirty="0" smtClean="0"/>
              <a:t>OLUMSUZ (-)</a:t>
            </a:r>
            <a:endParaRPr lang="tr-TR" dirty="0"/>
          </a:p>
        </p:txBody>
      </p:sp>
      <p:sp>
        <p:nvSpPr>
          <p:cNvPr id="8" name="İçerik Yer Tutucusu 7"/>
          <p:cNvSpPr>
            <a:spLocks noGrp="1"/>
          </p:cNvSpPr>
          <p:nvPr>
            <p:ph sz="quarter" idx="4"/>
          </p:nvPr>
        </p:nvSpPr>
        <p:spPr>
          <a:xfrm>
            <a:off x="6607967" y="1924333"/>
            <a:ext cx="4895056" cy="3866866"/>
          </a:xfrm>
        </p:spPr>
        <p:txBody>
          <a:bodyPr>
            <a:normAutofit lnSpcReduction="10000"/>
          </a:bodyPr>
          <a:lstStyle/>
          <a:p>
            <a:r>
              <a:rPr lang="tr-TR" sz="2400" dirty="0"/>
              <a:t>Ben aç</a:t>
            </a:r>
            <a:r>
              <a:rPr lang="tr-TR" sz="2400" dirty="0" smtClean="0"/>
              <a:t>_______</a:t>
            </a:r>
          </a:p>
          <a:p>
            <a:r>
              <a:rPr lang="tr-TR" sz="2400" dirty="0"/>
              <a:t>Biz güzel_____</a:t>
            </a:r>
          </a:p>
          <a:p>
            <a:r>
              <a:rPr lang="tr-TR" sz="2400" dirty="0"/>
              <a:t>Onlar çalışkan_____</a:t>
            </a:r>
          </a:p>
          <a:p>
            <a:r>
              <a:rPr lang="tr-TR" sz="2400" dirty="0"/>
              <a:t> Siz tembel________</a:t>
            </a:r>
          </a:p>
          <a:p>
            <a:r>
              <a:rPr lang="tr-TR" sz="2400" dirty="0"/>
              <a:t>Ben futbolcu_______</a:t>
            </a:r>
          </a:p>
          <a:p>
            <a:r>
              <a:rPr lang="tr-TR" sz="2400" dirty="0"/>
              <a:t> Onlar şarkıcı________</a:t>
            </a:r>
          </a:p>
          <a:p>
            <a:r>
              <a:rPr lang="tr-TR" sz="2400" dirty="0"/>
              <a:t>Ben görevli__________</a:t>
            </a:r>
          </a:p>
          <a:p>
            <a:r>
              <a:rPr lang="tr-TR" sz="2400" dirty="0"/>
              <a:t> O mutlu_________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87637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KİŞİLER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484310" y="2060813"/>
            <a:ext cx="10018713" cy="405338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r>
              <a:rPr lang="tr-TR" dirty="0" smtClean="0"/>
              <a:t>BEN-----------I</a:t>
            </a:r>
          </a:p>
          <a:p>
            <a:pPr marL="0" indent="0">
              <a:buNone/>
            </a:pPr>
            <a:r>
              <a:rPr lang="tr-TR" dirty="0" smtClean="0"/>
              <a:t>SEN----------YOU</a:t>
            </a:r>
          </a:p>
          <a:p>
            <a:pPr marL="0" indent="0">
              <a:buNone/>
            </a:pPr>
            <a:r>
              <a:rPr lang="tr-TR" dirty="0" smtClean="0"/>
              <a:t>O-------------HE, SHE, IT</a:t>
            </a:r>
          </a:p>
          <a:p>
            <a:pPr marL="0" indent="0">
              <a:buNone/>
            </a:pPr>
            <a:r>
              <a:rPr lang="tr-TR" dirty="0" smtClean="0"/>
              <a:t>BİZ-----------WE</a:t>
            </a:r>
          </a:p>
          <a:p>
            <a:pPr marL="0" indent="0">
              <a:buNone/>
            </a:pPr>
            <a:r>
              <a:rPr lang="tr-TR" dirty="0" smtClean="0"/>
              <a:t>SİZ-----------YOU</a:t>
            </a:r>
          </a:p>
          <a:p>
            <a:pPr marL="0" indent="0">
              <a:buNone/>
            </a:pPr>
            <a:r>
              <a:rPr lang="tr-TR" dirty="0" smtClean="0"/>
              <a:t>ONLAR------THEY</a:t>
            </a:r>
          </a:p>
        </p:txBody>
      </p:sp>
    </p:spTree>
    <p:extLst>
      <p:ext uri="{BB962C8B-B14F-4D97-AF65-F5344CB8AC3E}">
        <p14:creationId xmlns:p14="http://schemas.microsoft.com/office/powerpoint/2010/main" val="41659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3"/>
          <p:cNvSpPr>
            <a:spLocks noGrp="1"/>
          </p:cNvSpPr>
          <p:nvPr>
            <p:ph type="title"/>
          </p:nvPr>
        </p:nvSpPr>
        <p:spPr>
          <a:xfrm>
            <a:off x="1484311" y="286603"/>
            <a:ext cx="10018713" cy="600501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EGZERSİZLER</a:t>
            </a:r>
            <a:endParaRPr lang="tr-TR" dirty="0"/>
          </a:p>
        </p:txBody>
      </p:sp>
      <p:sp>
        <p:nvSpPr>
          <p:cNvPr id="5" name="Metin Yer Tutucusu 4"/>
          <p:cNvSpPr>
            <a:spLocks noGrp="1"/>
          </p:cNvSpPr>
          <p:nvPr>
            <p:ph type="body" idx="1"/>
          </p:nvPr>
        </p:nvSpPr>
        <p:spPr>
          <a:xfrm>
            <a:off x="1484311" y="1246827"/>
            <a:ext cx="4607188" cy="576262"/>
          </a:xfrm>
        </p:spPr>
        <p:txBody>
          <a:bodyPr/>
          <a:lstStyle/>
          <a:p>
            <a:r>
              <a:rPr lang="tr-TR" dirty="0" smtClean="0"/>
              <a:t>OLUMLU SORU (+) (?)</a:t>
            </a:r>
            <a:endParaRPr lang="tr-TR" dirty="0"/>
          </a:p>
        </p:txBody>
      </p:sp>
      <p:sp>
        <p:nvSpPr>
          <p:cNvPr id="6" name="İçerik Yer Tutucusu 5"/>
          <p:cNvSpPr>
            <a:spLocks noGrp="1"/>
          </p:cNvSpPr>
          <p:nvPr>
            <p:ph sz="half" idx="2"/>
          </p:nvPr>
        </p:nvSpPr>
        <p:spPr>
          <a:xfrm>
            <a:off x="1484311" y="1924333"/>
            <a:ext cx="4895056" cy="3866865"/>
          </a:xfrm>
        </p:spPr>
        <p:txBody>
          <a:bodyPr>
            <a:noAutofit/>
          </a:bodyPr>
          <a:lstStyle/>
          <a:p>
            <a:r>
              <a:rPr lang="tr-TR" sz="2400" dirty="0" smtClean="0"/>
              <a:t> Ben aç_____________________</a:t>
            </a:r>
          </a:p>
          <a:p>
            <a:r>
              <a:rPr lang="tr-TR" sz="2400" dirty="0" smtClean="0"/>
              <a:t>Biz güzel___________________</a:t>
            </a:r>
          </a:p>
          <a:p>
            <a:r>
              <a:rPr lang="tr-TR" sz="2400" dirty="0"/>
              <a:t> O</a:t>
            </a:r>
            <a:r>
              <a:rPr lang="tr-TR" sz="2400" dirty="0" smtClean="0"/>
              <a:t>nlar çalışkan_______________</a:t>
            </a:r>
          </a:p>
          <a:p>
            <a:r>
              <a:rPr lang="tr-TR" sz="2400" dirty="0"/>
              <a:t> </a:t>
            </a:r>
            <a:r>
              <a:rPr lang="tr-TR" sz="2400" dirty="0" smtClean="0"/>
              <a:t>Siz tembel__________________</a:t>
            </a:r>
          </a:p>
          <a:p>
            <a:r>
              <a:rPr lang="tr-TR" sz="2400" dirty="0"/>
              <a:t> </a:t>
            </a:r>
            <a:r>
              <a:rPr lang="tr-TR" sz="2400" dirty="0" smtClean="0"/>
              <a:t>Ben futbolcu________________</a:t>
            </a:r>
          </a:p>
          <a:p>
            <a:r>
              <a:rPr lang="tr-TR" sz="2400" dirty="0"/>
              <a:t> </a:t>
            </a:r>
            <a:r>
              <a:rPr lang="tr-TR" sz="2400" dirty="0" smtClean="0"/>
              <a:t>Onlar şarkıcı________________</a:t>
            </a:r>
          </a:p>
          <a:p>
            <a:r>
              <a:rPr lang="tr-TR" sz="2400" dirty="0"/>
              <a:t> B</a:t>
            </a:r>
            <a:r>
              <a:rPr lang="tr-TR" sz="2400" dirty="0" smtClean="0"/>
              <a:t>en görevli__________________</a:t>
            </a:r>
          </a:p>
          <a:p>
            <a:r>
              <a:rPr lang="tr-TR" sz="2400" dirty="0"/>
              <a:t> O</a:t>
            </a:r>
            <a:r>
              <a:rPr lang="tr-TR" sz="2400" dirty="0" smtClean="0"/>
              <a:t> </a:t>
            </a:r>
            <a:r>
              <a:rPr lang="tr-TR" sz="2400" smtClean="0"/>
              <a:t>mutlu____________________</a:t>
            </a:r>
            <a:endParaRPr lang="tr-TR" sz="2400" dirty="0" smtClean="0"/>
          </a:p>
        </p:txBody>
      </p:sp>
      <p:sp>
        <p:nvSpPr>
          <p:cNvPr id="7" name="Metin Yer Tutucusu 6"/>
          <p:cNvSpPr>
            <a:spLocks noGrp="1"/>
          </p:cNvSpPr>
          <p:nvPr>
            <p:ph type="body" sz="quarter" idx="3"/>
          </p:nvPr>
        </p:nvSpPr>
        <p:spPr>
          <a:xfrm>
            <a:off x="6607967" y="1246828"/>
            <a:ext cx="4622537" cy="576262"/>
          </a:xfrm>
        </p:spPr>
        <p:txBody>
          <a:bodyPr/>
          <a:lstStyle/>
          <a:p>
            <a:r>
              <a:rPr lang="tr-TR" dirty="0" smtClean="0"/>
              <a:t>OLUMSUZ SORU (-) (?)</a:t>
            </a:r>
            <a:endParaRPr lang="tr-TR" dirty="0"/>
          </a:p>
        </p:txBody>
      </p:sp>
      <p:sp>
        <p:nvSpPr>
          <p:cNvPr id="8" name="İçerik Yer Tutucusu 7"/>
          <p:cNvSpPr>
            <a:spLocks noGrp="1"/>
          </p:cNvSpPr>
          <p:nvPr>
            <p:ph sz="quarter" idx="4"/>
          </p:nvPr>
        </p:nvSpPr>
        <p:spPr>
          <a:xfrm>
            <a:off x="6607967" y="1924333"/>
            <a:ext cx="4895056" cy="3866866"/>
          </a:xfrm>
        </p:spPr>
        <p:txBody>
          <a:bodyPr>
            <a:normAutofit lnSpcReduction="10000"/>
          </a:bodyPr>
          <a:lstStyle/>
          <a:p>
            <a:r>
              <a:rPr lang="tr-TR" sz="2400" dirty="0"/>
              <a:t>Ben aç</a:t>
            </a:r>
            <a:r>
              <a:rPr lang="tr-TR" sz="2400" dirty="0" smtClean="0"/>
              <a:t>_________________</a:t>
            </a:r>
          </a:p>
          <a:p>
            <a:r>
              <a:rPr lang="tr-TR" sz="2400" dirty="0"/>
              <a:t>Biz güzel</a:t>
            </a:r>
            <a:r>
              <a:rPr lang="tr-TR" sz="2400" dirty="0" smtClean="0"/>
              <a:t>_______________</a:t>
            </a:r>
            <a:endParaRPr lang="tr-TR" sz="2400" dirty="0"/>
          </a:p>
          <a:p>
            <a:r>
              <a:rPr lang="tr-TR" sz="2400" dirty="0"/>
              <a:t>Onlar çalışkan</a:t>
            </a:r>
            <a:r>
              <a:rPr lang="tr-TR" sz="2400" dirty="0" smtClean="0"/>
              <a:t>___________</a:t>
            </a:r>
            <a:endParaRPr lang="tr-TR" sz="2400" dirty="0"/>
          </a:p>
          <a:p>
            <a:r>
              <a:rPr lang="tr-TR" sz="2400" dirty="0"/>
              <a:t> Siz tembel</a:t>
            </a:r>
            <a:r>
              <a:rPr lang="tr-TR" sz="2400" dirty="0" smtClean="0"/>
              <a:t>______________</a:t>
            </a:r>
            <a:endParaRPr lang="tr-TR" sz="2400" dirty="0"/>
          </a:p>
          <a:p>
            <a:r>
              <a:rPr lang="tr-TR" sz="2400" dirty="0"/>
              <a:t>Ben futbolcu</a:t>
            </a:r>
            <a:r>
              <a:rPr lang="tr-TR" sz="2400" dirty="0" smtClean="0"/>
              <a:t>_____________</a:t>
            </a:r>
            <a:endParaRPr lang="tr-TR" sz="2400" dirty="0"/>
          </a:p>
          <a:p>
            <a:r>
              <a:rPr lang="tr-TR" sz="2400" dirty="0"/>
              <a:t> Onlar şarkıcı</a:t>
            </a:r>
            <a:r>
              <a:rPr lang="tr-TR" sz="2400" dirty="0" smtClean="0"/>
              <a:t>_____________</a:t>
            </a:r>
            <a:endParaRPr lang="tr-TR" sz="2400" dirty="0"/>
          </a:p>
          <a:p>
            <a:r>
              <a:rPr lang="tr-TR" sz="2400" dirty="0"/>
              <a:t>Ben görevli</a:t>
            </a:r>
            <a:r>
              <a:rPr lang="tr-TR" sz="2400" dirty="0" smtClean="0"/>
              <a:t>______________</a:t>
            </a:r>
            <a:endParaRPr lang="tr-TR" sz="2400" dirty="0"/>
          </a:p>
          <a:p>
            <a:r>
              <a:rPr lang="tr-TR" sz="2400" dirty="0"/>
              <a:t> O mutlu</a:t>
            </a:r>
            <a:r>
              <a:rPr lang="tr-TR" sz="2400" dirty="0" smtClean="0"/>
              <a:t>_________________</a:t>
            </a:r>
            <a:endParaRPr lang="tr-TR" sz="2400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82615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482600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1484312" y="1282701"/>
            <a:ext cx="4895055" cy="4508500"/>
          </a:xfrm>
        </p:spPr>
        <p:txBody>
          <a:bodyPr/>
          <a:lstStyle/>
          <a:p>
            <a:pPr marL="0" indent="0">
              <a:buNone/>
            </a:pPr>
            <a:r>
              <a:rPr lang="tr-TR" b="1" dirty="0" smtClean="0"/>
              <a:t>BEN (+)</a:t>
            </a:r>
          </a:p>
          <a:p>
            <a:r>
              <a:rPr lang="tr-TR" b="1" dirty="0" smtClean="0"/>
              <a:t>Okulda</a:t>
            </a:r>
          </a:p>
          <a:p>
            <a:r>
              <a:rPr lang="tr-TR" b="1" dirty="0" smtClean="0"/>
              <a:t>Ofiste</a:t>
            </a:r>
          </a:p>
          <a:p>
            <a:r>
              <a:rPr lang="tr-TR" b="1" dirty="0" smtClean="0"/>
              <a:t>Sınavda</a:t>
            </a:r>
          </a:p>
          <a:p>
            <a:r>
              <a:rPr lang="tr-TR" b="1" dirty="0" smtClean="0"/>
              <a:t>Ankara’da</a:t>
            </a:r>
          </a:p>
          <a:p>
            <a:r>
              <a:rPr lang="tr-TR" b="1" dirty="0" smtClean="0"/>
              <a:t>Türkiye’de</a:t>
            </a:r>
          </a:p>
          <a:p>
            <a:r>
              <a:rPr lang="tr-TR" b="1" dirty="0" smtClean="0"/>
              <a:t>Sınıfta</a:t>
            </a:r>
          </a:p>
          <a:p>
            <a:r>
              <a:rPr lang="tr-TR" b="1" dirty="0" smtClean="0"/>
              <a:t>Frankfurt’ta</a:t>
            </a:r>
          </a:p>
          <a:p>
            <a:r>
              <a:rPr lang="tr-TR" b="1" dirty="0" smtClean="0"/>
              <a:t>Kitapçıda </a:t>
            </a:r>
            <a:endParaRPr lang="tr-TR" b="1" dirty="0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607967" y="1282701"/>
            <a:ext cx="4895056" cy="4508499"/>
          </a:xfrm>
        </p:spPr>
        <p:txBody>
          <a:bodyPr/>
          <a:lstStyle/>
          <a:p>
            <a:r>
              <a:rPr lang="tr-TR" b="1" dirty="0" smtClean="0"/>
              <a:t>SEN (+)</a:t>
            </a:r>
          </a:p>
          <a:p>
            <a:r>
              <a:rPr lang="tr-TR" b="1" dirty="0" smtClean="0"/>
              <a:t>Okulda</a:t>
            </a:r>
            <a:endParaRPr lang="tr-TR" b="1" dirty="0"/>
          </a:p>
          <a:p>
            <a:r>
              <a:rPr lang="tr-TR" b="1" dirty="0"/>
              <a:t>Ofiste</a:t>
            </a:r>
          </a:p>
          <a:p>
            <a:r>
              <a:rPr lang="tr-TR" b="1" dirty="0"/>
              <a:t>Sınavda</a:t>
            </a:r>
          </a:p>
          <a:p>
            <a:r>
              <a:rPr lang="tr-TR" b="1" dirty="0"/>
              <a:t>Ankara’da</a:t>
            </a:r>
          </a:p>
          <a:p>
            <a:r>
              <a:rPr lang="tr-TR" b="1" dirty="0"/>
              <a:t>Türkiye’de</a:t>
            </a:r>
          </a:p>
          <a:p>
            <a:r>
              <a:rPr lang="tr-TR" b="1" dirty="0"/>
              <a:t>Sınıfta</a:t>
            </a:r>
          </a:p>
          <a:p>
            <a:r>
              <a:rPr lang="tr-TR" b="1" dirty="0"/>
              <a:t>Frankfurt’ta</a:t>
            </a:r>
          </a:p>
          <a:p>
            <a:r>
              <a:rPr lang="tr-TR" b="1" dirty="0"/>
              <a:t>Kitapçıda </a:t>
            </a:r>
            <a:endParaRPr lang="tr-TR" b="1" dirty="0"/>
          </a:p>
        </p:txBody>
      </p:sp>
    </p:spTree>
    <p:extLst>
      <p:ext uri="{BB962C8B-B14F-4D97-AF65-F5344CB8AC3E}">
        <p14:creationId xmlns:p14="http://schemas.microsoft.com/office/powerpoint/2010/main" val="390354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482600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1484312" y="1282701"/>
            <a:ext cx="4895055" cy="4508500"/>
          </a:xfrm>
        </p:spPr>
        <p:txBody>
          <a:bodyPr/>
          <a:lstStyle/>
          <a:p>
            <a:pPr marL="0" indent="0">
              <a:buNone/>
            </a:pPr>
            <a:r>
              <a:rPr lang="tr-TR" b="1" dirty="0"/>
              <a:t>O</a:t>
            </a:r>
            <a:r>
              <a:rPr lang="tr-TR" b="1" dirty="0" smtClean="0"/>
              <a:t> (+)</a:t>
            </a:r>
          </a:p>
          <a:p>
            <a:r>
              <a:rPr lang="tr-TR" b="1" dirty="0" smtClean="0"/>
              <a:t>Okulda</a:t>
            </a:r>
          </a:p>
          <a:p>
            <a:r>
              <a:rPr lang="tr-TR" b="1" dirty="0" smtClean="0"/>
              <a:t>Ofiste</a:t>
            </a:r>
          </a:p>
          <a:p>
            <a:r>
              <a:rPr lang="tr-TR" b="1" dirty="0" smtClean="0"/>
              <a:t>Sınavda</a:t>
            </a:r>
          </a:p>
          <a:p>
            <a:r>
              <a:rPr lang="tr-TR" b="1" dirty="0" smtClean="0"/>
              <a:t>Ankara’da</a:t>
            </a:r>
          </a:p>
          <a:p>
            <a:r>
              <a:rPr lang="tr-TR" b="1" dirty="0" smtClean="0"/>
              <a:t>Türkiye’de</a:t>
            </a:r>
          </a:p>
          <a:p>
            <a:r>
              <a:rPr lang="tr-TR" b="1" dirty="0" smtClean="0"/>
              <a:t>Sınıfta</a:t>
            </a:r>
          </a:p>
          <a:p>
            <a:r>
              <a:rPr lang="tr-TR" b="1" dirty="0" smtClean="0"/>
              <a:t>Frankfurt’ta</a:t>
            </a:r>
          </a:p>
          <a:p>
            <a:r>
              <a:rPr lang="tr-TR" b="1" dirty="0" smtClean="0"/>
              <a:t>Kitapçıda </a:t>
            </a:r>
            <a:endParaRPr lang="tr-TR" b="1" dirty="0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607967" y="1282701"/>
            <a:ext cx="4895056" cy="4508499"/>
          </a:xfrm>
        </p:spPr>
        <p:txBody>
          <a:bodyPr/>
          <a:lstStyle/>
          <a:p>
            <a:r>
              <a:rPr lang="tr-TR" b="1" dirty="0" smtClean="0"/>
              <a:t>BİZ (+)</a:t>
            </a:r>
          </a:p>
          <a:p>
            <a:r>
              <a:rPr lang="tr-TR" b="1" dirty="0" smtClean="0"/>
              <a:t>Okulda</a:t>
            </a:r>
            <a:endParaRPr lang="tr-TR" b="1" dirty="0"/>
          </a:p>
          <a:p>
            <a:r>
              <a:rPr lang="tr-TR" b="1" dirty="0"/>
              <a:t>Ofiste</a:t>
            </a:r>
          </a:p>
          <a:p>
            <a:r>
              <a:rPr lang="tr-TR" b="1" dirty="0"/>
              <a:t>Sınavda</a:t>
            </a:r>
          </a:p>
          <a:p>
            <a:r>
              <a:rPr lang="tr-TR" b="1" dirty="0"/>
              <a:t>Ankara’da</a:t>
            </a:r>
          </a:p>
          <a:p>
            <a:r>
              <a:rPr lang="tr-TR" b="1" dirty="0"/>
              <a:t>Türkiye’de</a:t>
            </a:r>
          </a:p>
          <a:p>
            <a:r>
              <a:rPr lang="tr-TR" b="1" dirty="0"/>
              <a:t>Sınıfta</a:t>
            </a:r>
          </a:p>
          <a:p>
            <a:r>
              <a:rPr lang="tr-TR" b="1" dirty="0"/>
              <a:t>Frankfurt’ta</a:t>
            </a:r>
          </a:p>
          <a:p>
            <a:r>
              <a:rPr lang="tr-TR" b="1" dirty="0"/>
              <a:t>Kitapçıda </a:t>
            </a:r>
            <a:endParaRPr lang="tr-TR" b="1" dirty="0"/>
          </a:p>
        </p:txBody>
      </p:sp>
    </p:spTree>
    <p:extLst>
      <p:ext uri="{BB962C8B-B14F-4D97-AF65-F5344CB8AC3E}">
        <p14:creationId xmlns:p14="http://schemas.microsoft.com/office/powerpoint/2010/main" val="72171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482600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1484312" y="1282701"/>
            <a:ext cx="4895055" cy="4508500"/>
          </a:xfrm>
        </p:spPr>
        <p:txBody>
          <a:bodyPr/>
          <a:lstStyle/>
          <a:p>
            <a:pPr marL="0" indent="0">
              <a:buNone/>
            </a:pPr>
            <a:r>
              <a:rPr lang="tr-TR" b="1" dirty="0" smtClean="0"/>
              <a:t>SİZ (+)</a:t>
            </a:r>
          </a:p>
          <a:p>
            <a:r>
              <a:rPr lang="tr-TR" b="1" dirty="0" smtClean="0"/>
              <a:t>Okulda</a:t>
            </a:r>
          </a:p>
          <a:p>
            <a:r>
              <a:rPr lang="tr-TR" b="1" dirty="0" smtClean="0"/>
              <a:t>Ofiste</a:t>
            </a:r>
          </a:p>
          <a:p>
            <a:r>
              <a:rPr lang="tr-TR" b="1" dirty="0" smtClean="0"/>
              <a:t>Sınavda</a:t>
            </a:r>
          </a:p>
          <a:p>
            <a:r>
              <a:rPr lang="tr-TR" b="1" dirty="0" smtClean="0"/>
              <a:t>Ankara’da</a:t>
            </a:r>
          </a:p>
          <a:p>
            <a:r>
              <a:rPr lang="tr-TR" b="1" dirty="0" smtClean="0"/>
              <a:t>Türkiye’de</a:t>
            </a:r>
          </a:p>
          <a:p>
            <a:r>
              <a:rPr lang="tr-TR" b="1" dirty="0" smtClean="0"/>
              <a:t>Sınıfta</a:t>
            </a:r>
          </a:p>
          <a:p>
            <a:r>
              <a:rPr lang="tr-TR" b="1" dirty="0" smtClean="0"/>
              <a:t>Frankfurt’ta</a:t>
            </a:r>
          </a:p>
          <a:p>
            <a:r>
              <a:rPr lang="tr-TR" b="1" dirty="0" smtClean="0"/>
              <a:t>Kitapçıda </a:t>
            </a:r>
            <a:endParaRPr lang="tr-TR" b="1" dirty="0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607967" y="1282701"/>
            <a:ext cx="4895056" cy="4508499"/>
          </a:xfrm>
        </p:spPr>
        <p:txBody>
          <a:bodyPr/>
          <a:lstStyle/>
          <a:p>
            <a:pPr marL="0" indent="0">
              <a:buNone/>
            </a:pPr>
            <a:r>
              <a:rPr lang="tr-TR" b="1" dirty="0" smtClean="0"/>
              <a:t>ONLAR (+)</a:t>
            </a:r>
          </a:p>
          <a:p>
            <a:r>
              <a:rPr lang="tr-TR" b="1" dirty="0" smtClean="0"/>
              <a:t>Okulda</a:t>
            </a:r>
            <a:endParaRPr lang="tr-TR" b="1" dirty="0"/>
          </a:p>
          <a:p>
            <a:r>
              <a:rPr lang="tr-TR" b="1" dirty="0"/>
              <a:t>Ofiste</a:t>
            </a:r>
          </a:p>
          <a:p>
            <a:r>
              <a:rPr lang="tr-TR" b="1" dirty="0"/>
              <a:t>Sınavda</a:t>
            </a:r>
          </a:p>
          <a:p>
            <a:r>
              <a:rPr lang="tr-TR" b="1" dirty="0"/>
              <a:t>Ankara’da</a:t>
            </a:r>
          </a:p>
          <a:p>
            <a:r>
              <a:rPr lang="tr-TR" b="1" dirty="0"/>
              <a:t>Türkiye’de</a:t>
            </a:r>
          </a:p>
          <a:p>
            <a:r>
              <a:rPr lang="tr-TR" b="1" dirty="0"/>
              <a:t>Sınıfta</a:t>
            </a:r>
          </a:p>
          <a:p>
            <a:r>
              <a:rPr lang="tr-TR" b="1" dirty="0"/>
              <a:t>Frankfurt’ta</a:t>
            </a:r>
          </a:p>
          <a:p>
            <a:r>
              <a:rPr lang="tr-TR" b="1" dirty="0"/>
              <a:t>Kitapçıda </a:t>
            </a:r>
            <a:endParaRPr lang="tr-TR" b="1" dirty="0"/>
          </a:p>
        </p:txBody>
      </p:sp>
    </p:spTree>
    <p:extLst>
      <p:ext uri="{BB962C8B-B14F-4D97-AF65-F5344CB8AC3E}">
        <p14:creationId xmlns:p14="http://schemas.microsoft.com/office/powerpoint/2010/main" val="361383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482600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1484312" y="1282701"/>
            <a:ext cx="4895055" cy="4508500"/>
          </a:xfrm>
        </p:spPr>
        <p:txBody>
          <a:bodyPr/>
          <a:lstStyle/>
          <a:p>
            <a:pPr marL="0" indent="0">
              <a:buNone/>
            </a:pPr>
            <a:r>
              <a:rPr lang="tr-TR" b="1" dirty="0" smtClean="0"/>
              <a:t>BEN (-)</a:t>
            </a:r>
          </a:p>
          <a:p>
            <a:r>
              <a:rPr lang="tr-TR" b="1" dirty="0" smtClean="0"/>
              <a:t>Okulda</a:t>
            </a:r>
          </a:p>
          <a:p>
            <a:r>
              <a:rPr lang="tr-TR" b="1" dirty="0" smtClean="0"/>
              <a:t>Ofiste</a:t>
            </a:r>
          </a:p>
          <a:p>
            <a:r>
              <a:rPr lang="tr-TR" b="1" dirty="0" smtClean="0"/>
              <a:t>Sınavda</a:t>
            </a:r>
          </a:p>
          <a:p>
            <a:r>
              <a:rPr lang="tr-TR" b="1" dirty="0" smtClean="0"/>
              <a:t>Ankara’da</a:t>
            </a:r>
          </a:p>
          <a:p>
            <a:r>
              <a:rPr lang="tr-TR" b="1" dirty="0" smtClean="0"/>
              <a:t>Türkiye’de</a:t>
            </a:r>
          </a:p>
          <a:p>
            <a:r>
              <a:rPr lang="tr-TR" b="1" dirty="0" smtClean="0"/>
              <a:t>Sınıfta</a:t>
            </a:r>
          </a:p>
          <a:p>
            <a:r>
              <a:rPr lang="tr-TR" b="1" dirty="0" smtClean="0"/>
              <a:t>Frankfurt’ta</a:t>
            </a:r>
          </a:p>
          <a:p>
            <a:r>
              <a:rPr lang="tr-TR" b="1" dirty="0" smtClean="0"/>
              <a:t>Kitapçıda </a:t>
            </a:r>
            <a:endParaRPr lang="tr-TR" b="1" dirty="0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607967" y="1282701"/>
            <a:ext cx="4895056" cy="4508499"/>
          </a:xfrm>
        </p:spPr>
        <p:txBody>
          <a:bodyPr/>
          <a:lstStyle/>
          <a:p>
            <a:pPr marL="0" indent="0">
              <a:buNone/>
            </a:pPr>
            <a:r>
              <a:rPr lang="tr-TR" b="1" dirty="0" smtClean="0"/>
              <a:t>SEN (-)</a:t>
            </a:r>
          </a:p>
          <a:p>
            <a:r>
              <a:rPr lang="tr-TR" b="1" dirty="0" smtClean="0"/>
              <a:t>Okulda</a:t>
            </a:r>
            <a:endParaRPr lang="tr-TR" b="1" dirty="0"/>
          </a:p>
          <a:p>
            <a:r>
              <a:rPr lang="tr-TR" b="1" dirty="0"/>
              <a:t>Ofiste</a:t>
            </a:r>
          </a:p>
          <a:p>
            <a:r>
              <a:rPr lang="tr-TR" b="1" dirty="0"/>
              <a:t>Sınavda</a:t>
            </a:r>
          </a:p>
          <a:p>
            <a:r>
              <a:rPr lang="tr-TR" b="1" dirty="0"/>
              <a:t>Ankara’da</a:t>
            </a:r>
          </a:p>
          <a:p>
            <a:r>
              <a:rPr lang="tr-TR" b="1" dirty="0"/>
              <a:t>Türkiye’de</a:t>
            </a:r>
          </a:p>
          <a:p>
            <a:r>
              <a:rPr lang="tr-TR" b="1" dirty="0"/>
              <a:t>Sınıfta</a:t>
            </a:r>
          </a:p>
          <a:p>
            <a:r>
              <a:rPr lang="tr-TR" b="1" dirty="0"/>
              <a:t>Frankfurt’ta</a:t>
            </a:r>
          </a:p>
          <a:p>
            <a:r>
              <a:rPr lang="tr-TR" b="1" dirty="0"/>
              <a:t>Kitapçıda </a:t>
            </a:r>
            <a:endParaRPr lang="tr-TR" b="1" dirty="0"/>
          </a:p>
        </p:txBody>
      </p:sp>
    </p:spTree>
    <p:extLst>
      <p:ext uri="{BB962C8B-B14F-4D97-AF65-F5344CB8AC3E}">
        <p14:creationId xmlns:p14="http://schemas.microsoft.com/office/powerpoint/2010/main" val="278405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482600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1484312" y="1282701"/>
            <a:ext cx="4895055" cy="4508500"/>
          </a:xfrm>
        </p:spPr>
        <p:txBody>
          <a:bodyPr/>
          <a:lstStyle/>
          <a:p>
            <a:pPr marL="0" indent="0">
              <a:buNone/>
            </a:pPr>
            <a:r>
              <a:rPr lang="tr-TR" b="1" dirty="0"/>
              <a:t>O</a:t>
            </a:r>
            <a:r>
              <a:rPr lang="tr-TR" b="1" dirty="0" smtClean="0"/>
              <a:t> (-)</a:t>
            </a:r>
          </a:p>
          <a:p>
            <a:r>
              <a:rPr lang="tr-TR" b="1" dirty="0" smtClean="0"/>
              <a:t>Okulda</a:t>
            </a:r>
          </a:p>
          <a:p>
            <a:r>
              <a:rPr lang="tr-TR" b="1" dirty="0" smtClean="0"/>
              <a:t>Ofiste</a:t>
            </a:r>
          </a:p>
          <a:p>
            <a:r>
              <a:rPr lang="tr-TR" b="1" dirty="0" smtClean="0"/>
              <a:t>Sınavda</a:t>
            </a:r>
          </a:p>
          <a:p>
            <a:r>
              <a:rPr lang="tr-TR" b="1" dirty="0" smtClean="0"/>
              <a:t>Ankara’da</a:t>
            </a:r>
          </a:p>
          <a:p>
            <a:r>
              <a:rPr lang="tr-TR" b="1" dirty="0" smtClean="0"/>
              <a:t>Türkiye’de</a:t>
            </a:r>
          </a:p>
          <a:p>
            <a:r>
              <a:rPr lang="tr-TR" b="1" dirty="0" smtClean="0"/>
              <a:t>Sınıfta</a:t>
            </a:r>
          </a:p>
          <a:p>
            <a:r>
              <a:rPr lang="tr-TR" b="1" dirty="0" smtClean="0"/>
              <a:t>Frankfurt’ta</a:t>
            </a:r>
          </a:p>
          <a:p>
            <a:r>
              <a:rPr lang="tr-TR" b="1" dirty="0" smtClean="0"/>
              <a:t>Kitapçıda </a:t>
            </a:r>
            <a:endParaRPr lang="tr-TR" b="1" dirty="0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607967" y="1282701"/>
            <a:ext cx="4895056" cy="4508499"/>
          </a:xfrm>
        </p:spPr>
        <p:txBody>
          <a:bodyPr/>
          <a:lstStyle/>
          <a:p>
            <a:pPr marL="0" indent="0">
              <a:buNone/>
            </a:pPr>
            <a:r>
              <a:rPr lang="tr-TR" b="1" dirty="0" smtClean="0"/>
              <a:t>BİZ (-)</a:t>
            </a:r>
          </a:p>
          <a:p>
            <a:r>
              <a:rPr lang="tr-TR" b="1" dirty="0" smtClean="0"/>
              <a:t>Okulda</a:t>
            </a:r>
            <a:endParaRPr lang="tr-TR" b="1" dirty="0"/>
          </a:p>
          <a:p>
            <a:r>
              <a:rPr lang="tr-TR" b="1" dirty="0"/>
              <a:t>Ofiste</a:t>
            </a:r>
          </a:p>
          <a:p>
            <a:r>
              <a:rPr lang="tr-TR" b="1" dirty="0"/>
              <a:t>Sınavda</a:t>
            </a:r>
          </a:p>
          <a:p>
            <a:r>
              <a:rPr lang="tr-TR" b="1" dirty="0"/>
              <a:t>Ankara’da</a:t>
            </a:r>
          </a:p>
          <a:p>
            <a:r>
              <a:rPr lang="tr-TR" b="1" dirty="0"/>
              <a:t>Türkiye’de</a:t>
            </a:r>
          </a:p>
          <a:p>
            <a:r>
              <a:rPr lang="tr-TR" b="1" dirty="0"/>
              <a:t>Sınıfta</a:t>
            </a:r>
          </a:p>
          <a:p>
            <a:r>
              <a:rPr lang="tr-TR" b="1" dirty="0"/>
              <a:t>Frankfurt’ta</a:t>
            </a:r>
          </a:p>
          <a:p>
            <a:r>
              <a:rPr lang="tr-TR" b="1" dirty="0"/>
              <a:t>Kitapçıda </a:t>
            </a:r>
            <a:endParaRPr lang="tr-TR" b="1" dirty="0"/>
          </a:p>
        </p:txBody>
      </p:sp>
    </p:spTree>
    <p:extLst>
      <p:ext uri="{BB962C8B-B14F-4D97-AF65-F5344CB8AC3E}">
        <p14:creationId xmlns:p14="http://schemas.microsoft.com/office/powerpoint/2010/main" val="158353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482600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1484312" y="1282701"/>
            <a:ext cx="4895055" cy="4508500"/>
          </a:xfrm>
        </p:spPr>
        <p:txBody>
          <a:bodyPr/>
          <a:lstStyle/>
          <a:p>
            <a:pPr marL="0" indent="0">
              <a:buNone/>
            </a:pPr>
            <a:r>
              <a:rPr lang="tr-TR" b="1" dirty="0" smtClean="0"/>
              <a:t>SİZ (-)</a:t>
            </a:r>
          </a:p>
          <a:p>
            <a:r>
              <a:rPr lang="tr-TR" b="1" dirty="0" smtClean="0"/>
              <a:t>Okulda</a:t>
            </a:r>
          </a:p>
          <a:p>
            <a:r>
              <a:rPr lang="tr-TR" b="1" dirty="0" smtClean="0"/>
              <a:t>Ofiste</a:t>
            </a:r>
          </a:p>
          <a:p>
            <a:r>
              <a:rPr lang="tr-TR" b="1" dirty="0" smtClean="0"/>
              <a:t>Sınavda</a:t>
            </a:r>
          </a:p>
          <a:p>
            <a:r>
              <a:rPr lang="tr-TR" b="1" dirty="0" smtClean="0"/>
              <a:t>Ankara’da</a:t>
            </a:r>
          </a:p>
          <a:p>
            <a:r>
              <a:rPr lang="tr-TR" b="1" dirty="0" smtClean="0"/>
              <a:t>Türkiye’de</a:t>
            </a:r>
          </a:p>
          <a:p>
            <a:r>
              <a:rPr lang="tr-TR" b="1" dirty="0" smtClean="0"/>
              <a:t>Sınıfta</a:t>
            </a:r>
          </a:p>
          <a:p>
            <a:r>
              <a:rPr lang="tr-TR" b="1" dirty="0" smtClean="0"/>
              <a:t>Frankfurt’ta</a:t>
            </a:r>
          </a:p>
          <a:p>
            <a:r>
              <a:rPr lang="tr-TR" b="1" dirty="0" smtClean="0"/>
              <a:t>Kitapçıda </a:t>
            </a:r>
            <a:endParaRPr lang="tr-TR" b="1" dirty="0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607967" y="1282701"/>
            <a:ext cx="4895056" cy="4508499"/>
          </a:xfrm>
        </p:spPr>
        <p:txBody>
          <a:bodyPr/>
          <a:lstStyle/>
          <a:p>
            <a:pPr marL="0" indent="0">
              <a:buNone/>
            </a:pPr>
            <a:r>
              <a:rPr lang="tr-TR" b="1" dirty="0" smtClean="0"/>
              <a:t>ONLAR (-)</a:t>
            </a:r>
          </a:p>
          <a:p>
            <a:r>
              <a:rPr lang="tr-TR" b="1" dirty="0" smtClean="0"/>
              <a:t>Okulda</a:t>
            </a:r>
            <a:endParaRPr lang="tr-TR" b="1" dirty="0"/>
          </a:p>
          <a:p>
            <a:r>
              <a:rPr lang="tr-TR" b="1" dirty="0"/>
              <a:t>Ofiste</a:t>
            </a:r>
          </a:p>
          <a:p>
            <a:r>
              <a:rPr lang="tr-TR" b="1" dirty="0"/>
              <a:t>Sınavda</a:t>
            </a:r>
          </a:p>
          <a:p>
            <a:r>
              <a:rPr lang="tr-TR" b="1" dirty="0"/>
              <a:t>Ankara’da</a:t>
            </a:r>
          </a:p>
          <a:p>
            <a:r>
              <a:rPr lang="tr-TR" b="1" dirty="0"/>
              <a:t>Türkiye’de</a:t>
            </a:r>
          </a:p>
          <a:p>
            <a:r>
              <a:rPr lang="tr-TR" b="1" dirty="0"/>
              <a:t>Sınıfta</a:t>
            </a:r>
          </a:p>
          <a:p>
            <a:r>
              <a:rPr lang="tr-TR" b="1" dirty="0"/>
              <a:t>Frankfurt’ta</a:t>
            </a:r>
          </a:p>
          <a:p>
            <a:r>
              <a:rPr lang="tr-TR" b="1" dirty="0"/>
              <a:t>Kitapçıda </a:t>
            </a:r>
            <a:endParaRPr lang="tr-TR" b="1" dirty="0"/>
          </a:p>
        </p:txBody>
      </p:sp>
    </p:spTree>
    <p:extLst>
      <p:ext uri="{BB962C8B-B14F-4D97-AF65-F5344CB8AC3E}">
        <p14:creationId xmlns:p14="http://schemas.microsoft.com/office/powerpoint/2010/main" val="407722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482600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1484312" y="1282701"/>
            <a:ext cx="4895055" cy="4508500"/>
          </a:xfrm>
        </p:spPr>
        <p:txBody>
          <a:bodyPr/>
          <a:lstStyle/>
          <a:p>
            <a:pPr marL="0" indent="0">
              <a:buNone/>
            </a:pPr>
            <a:r>
              <a:rPr lang="tr-TR" b="1" dirty="0" smtClean="0"/>
              <a:t>BEN (+) (?)</a:t>
            </a:r>
          </a:p>
          <a:p>
            <a:r>
              <a:rPr lang="tr-TR" b="1" dirty="0" smtClean="0"/>
              <a:t>Okulda</a:t>
            </a:r>
          </a:p>
          <a:p>
            <a:r>
              <a:rPr lang="tr-TR" b="1" dirty="0" smtClean="0"/>
              <a:t>Ofiste</a:t>
            </a:r>
          </a:p>
          <a:p>
            <a:r>
              <a:rPr lang="tr-TR" b="1" dirty="0" smtClean="0"/>
              <a:t>Sınavda</a:t>
            </a:r>
          </a:p>
          <a:p>
            <a:r>
              <a:rPr lang="tr-TR" b="1" dirty="0" smtClean="0"/>
              <a:t>Ankara’da</a:t>
            </a:r>
          </a:p>
          <a:p>
            <a:r>
              <a:rPr lang="tr-TR" b="1" dirty="0" smtClean="0"/>
              <a:t>Türkiye’de</a:t>
            </a:r>
          </a:p>
          <a:p>
            <a:r>
              <a:rPr lang="tr-TR" b="1" dirty="0" smtClean="0"/>
              <a:t>Sınıfta</a:t>
            </a:r>
          </a:p>
          <a:p>
            <a:r>
              <a:rPr lang="tr-TR" b="1" dirty="0" smtClean="0"/>
              <a:t>Frankfurt’ta</a:t>
            </a:r>
          </a:p>
          <a:p>
            <a:r>
              <a:rPr lang="tr-TR" b="1" dirty="0" smtClean="0"/>
              <a:t>Kitapçıda </a:t>
            </a:r>
            <a:endParaRPr lang="tr-TR" b="1" dirty="0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607967" y="1282701"/>
            <a:ext cx="4895056" cy="4508499"/>
          </a:xfrm>
        </p:spPr>
        <p:txBody>
          <a:bodyPr/>
          <a:lstStyle/>
          <a:p>
            <a:r>
              <a:rPr lang="tr-TR" b="1" dirty="0" smtClean="0"/>
              <a:t>SEN (+) (?)</a:t>
            </a:r>
          </a:p>
          <a:p>
            <a:r>
              <a:rPr lang="tr-TR" b="1" dirty="0" smtClean="0"/>
              <a:t>Okulda</a:t>
            </a:r>
            <a:endParaRPr lang="tr-TR" b="1" dirty="0"/>
          </a:p>
          <a:p>
            <a:r>
              <a:rPr lang="tr-TR" b="1" dirty="0"/>
              <a:t>Ofiste</a:t>
            </a:r>
          </a:p>
          <a:p>
            <a:r>
              <a:rPr lang="tr-TR" b="1" dirty="0"/>
              <a:t>Sınavda</a:t>
            </a:r>
          </a:p>
          <a:p>
            <a:r>
              <a:rPr lang="tr-TR" b="1" dirty="0"/>
              <a:t>Ankara’da</a:t>
            </a:r>
          </a:p>
          <a:p>
            <a:r>
              <a:rPr lang="tr-TR" b="1" dirty="0"/>
              <a:t>Türkiye’de</a:t>
            </a:r>
          </a:p>
          <a:p>
            <a:r>
              <a:rPr lang="tr-TR" b="1" dirty="0"/>
              <a:t>Sınıfta</a:t>
            </a:r>
          </a:p>
          <a:p>
            <a:r>
              <a:rPr lang="tr-TR" b="1" dirty="0"/>
              <a:t>Frankfurt’ta</a:t>
            </a:r>
          </a:p>
          <a:p>
            <a:r>
              <a:rPr lang="tr-TR" b="1" dirty="0"/>
              <a:t>Kitapçıda </a:t>
            </a:r>
            <a:endParaRPr lang="tr-TR" b="1" dirty="0"/>
          </a:p>
        </p:txBody>
      </p:sp>
    </p:spTree>
    <p:extLst>
      <p:ext uri="{BB962C8B-B14F-4D97-AF65-F5344CB8AC3E}">
        <p14:creationId xmlns:p14="http://schemas.microsoft.com/office/powerpoint/2010/main" val="247830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482600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1484312" y="1282701"/>
            <a:ext cx="4895055" cy="4508500"/>
          </a:xfrm>
        </p:spPr>
        <p:txBody>
          <a:bodyPr/>
          <a:lstStyle/>
          <a:p>
            <a:pPr marL="0" indent="0">
              <a:buNone/>
            </a:pPr>
            <a:r>
              <a:rPr lang="tr-TR" dirty="0"/>
              <a:t>O</a:t>
            </a:r>
            <a:r>
              <a:rPr lang="tr-TR" dirty="0" smtClean="0"/>
              <a:t> (+) (?)</a:t>
            </a:r>
          </a:p>
          <a:p>
            <a:r>
              <a:rPr lang="tr-TR" dirty="0" smtClean="0"/>
              <a:t>Okulda</a:t>
            </a:r>
          </a:p>
          <a:p>
            <a:r>
              <a:rPr lang="tr-TR" dirty="0" smtClean="0"/>
              <a:t>Ofiste</a:t>
            </a:r>
          </a:p>
          <a:p>
            <a:r>
              <a:rPr lang="tr-TR" dirty="0" smtClean="0"/>
              <a:t>Sınavda</a:t>
            </a:r>
          </a:p>
          <a:p>
            <a:r>
              <a:rPr lang="tr-TR" dirty="0" smtClean="0"/>
              <a:t>Ankara’da</a:t>
            </a:r>
          </a:p>
          <a:p>
            <a:r>
              <a:rPr lang="tr-TR" dirty="0" smtClean="0"/>
              <a:t>Türkiye’de</a:t>
            </a:r>
          </a:p>
          <a:p>
            <a:r>
              <a:rPr lang="tr-TR" dirty="0" smtClean="0"/>
              <a:t>Sınıfta</a:t>
            </a:r>
          </a:p>
          <a:p>
            <a:r>
              <a:rPr lang="tr-TR" dirty="0" smtClean="0"/>
              <a:t>Frankfurt’ta</a:t>
            </a:r>
          </a:p>
          <a:p>
            <a:r>
              <a:rPr lang="tr-TR" dirty="0" smtClean="0"/>
              <a:t>Kitapçıda </a:t>
            </a:r>
            <a:endParaRPr lang="tr-TR" dirty="0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607967" y="1282701"/>
            <a:ext cx="4895056" cy="4508499"/>
          </a:xfrm>
        </p:spPr>
        <p:txBody>
          <a:bodyPr/>
          <a:lstStyle/>
          <a:p>
            <a:pPr marL="0" indent="0">
              <a:buNone/>
            </a:pPr>
            <a:r>
              <a:rPr lang="tr-TR" dirty="0" smtClean="0"/>
              <a:t>BİZ (+) (?)</a:t>
            </a:r>
          </a:p>
          <a:p>
            <a:r>
              <a:rPr lang="tr-TR" dirty="0" smtClean="0"/>
              <a:t>Okulda</a:t>
            </a:r>
            <a:endParaRPr lang="tr-TR" dirty="0"/>
          </a:p>
          <a:p>
            <a:r>
              <a:rPr lang="tr-TR" dirty="0"/>
              <a:t>Ofiste</a:t>
            </a:r>
          </a:p>
          <a:p>
            <a:r>
              <a:rPr lang="tr-TR" dirty="0"/>
              <a:t>Sınavda</a:t>
            </a:r>
          </a:p>
          <a:p>
            <a:r>
              <a:rPr lang="tr-TR" dirty="0"/>
              <a:t>Ankara’da</a:t>
            </a:r>
          </a:p>
          <a:p>
            <a:r>
              <a:rPr lang="tr-TR" dirty="0"/>
              <a:t>Türkiye’de</a:t>
            </a:r>
          </a:p>
          <a:p>
            <a:r>
              <a:rPr lang="tr-TR" dirty="0"/>
              <a:t>Sınıfta</a:t>
            </a:r>
          </a:p>
          <a:p>
            <a:r>
              <a:rPr lang="tr-TR" dirty="0"/>
              <a:t>Frankfurt’ta</a:t>
            </a:r>
          </a:p>
          <a:p>
            <a:r>
              <a:rPr lang="tr-TR" dirty="0"/>
              <a:t>Kitapçıda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1903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482600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1484312" y="1282701"/>
            <a:ext cx="4895055" cy="4508500"/>
          </a:xfrm>
        </p:spPr>
        <p:txBody>
          <a:bodyPr/>
          <a:lstStyle/>
          <a:p>
            <a:pPr marL="0" indent="0">
              <a:buNone/>
            </a:pPr>
            <a:r>
              <a:rPr lang="tr-TR" b="1" dirty="0" smtClean="0"/>
              <a:t>SİZ (+) (?)</a:t>
            </a:r>
          </a:p>
          <a:p>
            <a:r>
              <a:rPr lang="tr-TR" b="1" dirty="0" smtClean="0"/>
              <a:t>Okulda</a:t>
            </a:r>
          </a:p>
          <a:p>
            <a:r>
              <a:rPr lang="tr-TR" b="1" dirty="0" smtClean="0"/>
              <a:t>Ofiste</a:t>
            </a:r>
          </a:p>
          <a:p>
            <a:r>
              <a:rPr lang="tr-TR" b="1" dirty="0" smtClean="0"/>
              <a:t>Sınavda</a:t>
            </a:r>
          </a:p>
          <a:p>
            <a:r>
              <a:rPr lang="tr-TR" b="1" dirty="0" smtClean="0"/>
              <a:t>Ankara’da</a:t>
            </a:r>
          </a:p>
          <a:p>
            <a:r>
              <a:rPr lang="tr-TR" b="1" dirty="0" smtClean="0"/>
              <a:t>Türkiye’de</a:t>
            </a:r>
          </a:p>
          <a:p>
            <a:r>
              <a:rPr lang="tr-TR" b="1" dirty="0" smtClean="0"/>
              <a:t>Sınıfta</a:t>
            </a:r>
          </a:p>
          <a:p>
            <a:r>
              <a:rPr lang="tr-TR" b="1" dirty="0" smtClean="0"/>
              <a:t>Frankfurt’ta</a:t>
            </a:r>
          </a:p>
          <a:p>
            <a:r>
              <a:rPr lang="tr-TR" b="1" dirty="0" smtClean="0"/>
              <a:t>Kitapçıda </a:t>
            </a:r>
            <a:endParaRPr lang="tr-TR" b="1" dirty="0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607967" y="1282701"/>
            <a:ext cx="4895056" cy="4508499"/>
          </a:xfrm>
        </p:spPr>
        <p:txBody>
          <a:bodyPr/>
          <a:lstStyle/>
          <a:p>
            <a:pPr marL="0" indent="0">
              <a:buNone/>
            </a:pPr>
            <a:r>
              <a:rPr lang="tr-TR" b="1" dirty="0" smtClean="0"/>
              <a:t>ONLAR (+) (?)</a:t>
            </a:r>
          </a:p>
          <a:p>
            <a:r>
              <a:rPr lang="tr-TR" b="1" dirty="0" smtClean="0"/>
              <a:t>Okulda</a:t>
            </a:r>
            <a:endParaRPr lang="tr-TR" b="1" dirty="0"/>
          </a:p>
          <a:p>
            <a:r>
              <a:rPr lang="tr-TR" b="1" dirty="0"/>
              <a:t>Ofiste</a:t>
            </a:r>
          </a:p>
          <a:p>
            <a:r>
              <a:rPr lang="tr-TR" b="1" dirty="0"/>
              <a:t>Sınavda</a:t>
            </a:r>
          </a:p>
          <a:p>
            <a:r>
              <a:rPr lang="tr-TR" b="1" dirty="0"/>
              <a:t>Ankara’da</a:t>
            </a:r>
          </a:p>
          <a:p>
            <a:r>
              <a:rPr lang="tr-TR" b="1" dirty="0"/>
              <a:t>Türkiye’de</a:t>
            </a:r>
          </a:p>
          <a:p>
            <a:r>
              <a:rPr lang="tr-TR" b="1" dirty="0"/>
              <a:t>Sınıfta</a:t>
            </a:r>
          </a:p>
          <a:p>
            <a:r>
              <a:rPr lang="tr-TR" b="1" dirty="0"/>
              <a:t>Frankfurt’ta</a:t>
            </a:r>
          </a:p>
          <a:p>
            <a:r>
              <a:rPr lang="tr-TR" b="1" dirty="0"/>
              <a:t>Kitapçıda </a:t>
            </a:r>
            <a:endParaRPr lang="tr-TR" b="1" dirty="0"/>
          </a:p>
        </p:txBody>
      </p:sp>
    </p:spTree>
    <p:extLst>
      <p:ext uri="{BB962C8B-B14F-4D97-AF65-F5344CB8AC3E}">
        <p14:creationId xmlns:p14="http://schemas.microsoft.com/office/powerpoint/2010/main" val="192860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3"/>
          <p:cNvSpPr>
            <a:spLocks noGrp="1"/>
          </p:cNvSpPr>
          <p:nvPr>
            <p:ph type="title"/>
          </p:nvPr>
        </p:nvSpPr>
        <p:spPr>
          <a:xfrm>
            <a:off x="1538902" y="2227998"/>
            <a:ext cx="10018713" cy="1752599"/>
          </a:xfrm>
        </p:spPr>
        <p:txBody>
          <a:bodyPr/>
          <a:lstStyle/>
          <a:p>
            <a:r>
              <a:rPr lang="tr-TR" dirty="0" smtClean="0"/>
              <a:t>Ben öğretmen</a:t>
            </a:r>
            <a:r>
              <a:rPr lang="tr-TR" dirty="0" smtClean="0">
                <a:solidFill>
                  <a:srgbClr val="FF0000"/>
                </a:solidFill>
              </a:rPr>
              <a:t>im</a:t>
            </a:r>
            <a:endParaRPr lang="tr-T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20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482600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1484312" y="1282701"/>
            <a:ext cx="4895055" cy="4508500"/>
          </a:xfrm>
        </p:spPr>
        <p:txBody>
          <a:bodyPr/>
          <a:lstStyle/>
          <a:p>
            <a:pPr marL="0" indent="0">
              <a:buNone/>
            </a:pPr>
            <a:r>
              <a:rPr lang="tr-TR" b="1" dirty="0" smtClean="0"/>
              <a:t>BEN (-) (?)</a:t>
            </a:r>
          </a:p>
          <a:p>
            <a:r>
              <a:rPr lang="tr-TR" b="1" dirty="0" smtClean="0"/>
              <a:t>Okulda</a:t>
            </a:r>
          </a:p>
          <a:p>
            <a:r>
              <a:rPr lang="tr-TR" b="1" dirty="0" smtClean="0"/>
              <a:t>Ofiste</a:t>
            </a:r>
          </a:p>
          <a:p>
            <a:r>
              <a:rPr lang="tr-TR" b="1" dirty="0" smtClean="0"/>
              <a:t>Sınavda</a:t>
            </a:r>
          </a:p>
          <a:p>
            <a:r>
              <a:rPr lang="tr-TR" b="1" dirty="0" smtClean="0"/>
              <a:t>Ankara’da</a:t>
            </a:r>
          </a:p>
          <a:p>
            <a:r>
              <a:rPr lang="tr-TR" b="1" dirty="0" smtClean="0"/>
              <a:t>Türkiye’de</a:t>
            </a:r>
          </a:p>
          <a:p>
            <a:r>
              <a:rPr lang="tr-TR" b="1" dirty="0" smtClean="0"/>
              <a:t>Sınıfta</a:t>
            </a:r>
          </a:p>
          <a:p>
            <a:r>
              <a:rPr lang="tr-TR" b="1" dirty="0" smtClean="0"/>
              <a:t>Frankfurt’ta</a:t>
            </a:r>
          </a:p>
          <a:p>
            <a:r>
              <a:rPr lang="tr-TR" b="1" dirty="0" smtClean="0"/>
              <a:t>Kitapçıda </a:t>
            </a:r>
            <a:endParaRPr lang="tr-TR" b="1" dirty="0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607967" y="1282701"/>
            <a:ext cx="4895056" cy="4508499"/>
          </a:xfrm>
        </p:spPr>
        <p:txBody>
          <a:bodyPr/>
          <a:lstStyle/>
          <a:p>
            <a:r>
              <a:rPr lang="tr-TR" b="1" dirty="0" smtClean="0"/>
              <a:t>SEN (-) (?)</a:t>
            </a:r>
          </a:p>
          <a:p>
            <a:r>
              <a:rPr lang="tr-TR" b="1" dirty="0" smtClean="0"/>
              <a:t>Okulda</a:t>
            </a:r>
            <a:endParaRPr lang="tr-TR" b="1" dirty="0"/>
          </a:p>
          <a:p>
            <a:r>
              <a:rPr lang="tr-TR" b="1" dirty="0"/>
              <a:t>Ofiste</a:t>
            </a:r>
          </a:p>
          <a:p>
            <a:r>
              <a:rPr lang="tr-TR" b="1" dirty="0"/>
              <a:t>Sınavda</a:t>
            </a:r>
          </a:p>
          <a:p>
            <a:r>
              <a:rPr lang="tr-TR" b="1" dirty="0"/>
              <a:t>Ankara’da</a:t>
            </a:r>
          </a:p>
          <a:p>
            <a:r>
              <a:rPr lang="tr-TR" b="1" dirty="0"/>
              <a:t>Türkiye’de</a:t>
            </a:r>
          </a:p>
          <a:p>
            <a:r>
              <a:rPr lang="tr-TR" b="1" dirty="0"/>
              <a:t>Sınıfta</a:t>
            </a:r>
          </a:p>
          <a:p>
            <a:r>
              <a:rPr lang="tr-TR" b="1" dirty="0"/>
              <a:t>Frankfurt’ta</a:t>
            </a:r>
          </a:p>
          <a:p>
            <a:r>
              <a:rPr lang="tr-TR" b="1" dirty="0"/>
              <a:t>Kitapçıda </a:t>
            </a:r>
            <a:endParaRPr lang="tr-TR" b="1" dirty="0"/>
          </a:p>
        </p:txBody>
      </p:sp>
    </p:spTree>
    <p:extLst>
      <p:ext uri="{BB962C8B-B14F-4D97-AF65-F5344CB8AC3E}">
        <p14:creationId xmlns:p14="http://schemas.microsoft.com/office/powerpoint/2010/main" val="407825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482600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1484312" y="1282701"/>
            <a:ext cx="4895055" cy="4508500"/>
          </a:xfrm>
        </p:spPr>
        <p:txBody>
          <a:bodyPr/>
          <a:lstStyle/>
          <a:p>
            <a:pPr marL="0" indent="0">
              <a:buNone/>
            </a:pPr>
            <a:r>
              <a:rPr lang="tr-TR" b="1" dirty="0"/>
              <a:t>O</a:t>
            </a:r>
            <a:r>
              <a:rPr lang="tr-TR" b="1" dirty="0" smtClean="0"/>
              <a:t> (-) (?)</a:t>
            </a:r>
          </a:p>
          <a:p>
            <a:r>
              <a:rPr lang="tr-TR" b="1" dirty="0" smtClean="0"/>
              <a:t>Okulda</a:t>
            </a:r>
          </a:p>
          <a:p>
            <a:r>
              <a:rPr lang="tr-TR" b="1" dirty="0" smtClean="0"/>
              <a:t>Ofiste</a:t>
            </a:r>
          </a:p>
          <a:p>
            <a:r>
              <a:rPr lang="tr-TR" b="1" dirty="0" smtClean="0"/>
              <a:t>Sınavda</a:t>
            </a:r>
          </a:p>
          <a:p>
            <a:r>
              <a:rPr lang="tr-TR" b="1" dirty="0" smtClean="0"/>
              <a:t>Ankara’da</a:t>
            </a:r>
          </a:p>
          <a:p>
            <a:r>
              <a:rPr lang="tr-TR" b="1" dirty="0" smtClean="0"/>
              <a:t>Türkiye’de</a:t>
            </a:r>
          </a:p>
          <a:p>
            <a:r>
              <a:rPr lang="tr-TR" b="1" dirty="0" smtClean="0"/>
              <a:t>Sınıfta</a:t>
            </a:r>
          </a:p>
          <a:p>
            <a:r>
              <a:rPr lang="tr-TR" b="1" dirty="0" smtClean="0"/>
              <a:t>Frankfurt’ta</a:t>
            </a:r>
          </a:p>
          <a:p>
            <a:r>
              <a:rPr lang="tr-TR" b="1" dirty="0" smtClean="0"/>
              <a:t>Kitapçıda </a:t>
            </a:r>
            <a:endParaRPr lang="tr-TR" b="1" dirty="0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607967" y="1282701"/>
            <a:ext cx="4895056" cy="4508499"/>
          </a:xfrm>
        </p:spPr>
        <p:txBody>
          <a:bodyPr/>
          <a:lstStyle/>
          <a:p>
            <a:pPr marL="0" indent="0">
              <a:buNone/>
            </a:pPr>
            <a:r>
              <a:rPr lang="tr-TR" b="1" dirty="0" smtClean="0"/>
              <a:t>BİZ (-) (?)</a:t>
            </a:r>
          </a:p>
          <a:p>
            <a:r>
              <a:rPr lang="tr-TR" b="1" dirty="0" smtClean="0"/>
              <a:t>Okulda</a:t>
            </a:r>
            <a:endParaRPr lang="tr-TR" b="1" dirty="0"/>
          </a:p>
          <a:p>
            <a:r>
              <a:rPr lang="tr-TR" b="1" dirty="0"/>
              <a:t>Ofiste</a:t>
            </a:r>
          </a:p>
          <a:p>
            <a:r>
              <a:rPr lang="tr-TR" b="1" dirty="0"/>
              <a:t>Sınavda</a:t>
            </a:r>
          </a:p>
          <a:p>
            <a:r>
              <a:rPr lang="tr-TR" b="1" dirty="0"/>
              <a:t>Ankara’da</a:t>
            </a:r>
          </a:p>
          <a:p>
            <a:r>
              <a:rPr lang="tr-TR" b="1" dirty="0"/>
              <a:t>Türkiye’de</a:t>
            </a:r>
          </a:p>
          <a:p>
            <a:r>
              <a:rPr lang="tr-TR" b="1" dirty="0"/>
              <a:t>Sınıfta</a:t>
            </a:r>
          </a:p>
          <a:p>
            <a:r>
              <a:rPr lang="tr-TR" b="1" dirty="0"/>
              <a:t>Frankfurt’ta</a:t>
            </a:r>
          </a:p>
          <a:p>
            <a:r>
              <a:rPr lang="tr-TR" b="1" dirty="0"/>
              <a:t>Kitapçıda </a:t>
            </a:r>
            <a:endParaRPr lang="tr-TR" b="1" dirty="0"/>
          </a:p>
        </p:txBody>
      </p:sp>
    </p:spTree>
    <p:extLst>
      <p:ext uri="{BB962C8B-B14F-4D97-AF65-F5344CB8AC3E}">
        <p14:creationId xmlns:p14="http://schemas.microsoft.com/office/powerpoint/2010/main" val="295252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482600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1484312" y="1282701"/>
            <a:ext cx="4895055" cy="4508500"/>
          </a:xfrm>
        </p:spPr>
        <p:txBody>
          <a:bodyPr/>
          <a:lstStyle/>
          <a:p>
            <a:pPr marL="0" indent="0">
              <a:buNone/>
            </a:pPr>
            <a:r>
              <a:rPr lang="tr-TR" b="1" dirty="0" smtClean="0"/>
              <a:t>SİZ (-) (?)</a:t>
            </a:r>
          </a:p>
          <a:p>
            <a:r>
              <a:rPr lang="tr-TR" b="1" dirty="0" smtClean="0"/>
              <a:t>Okulda</a:t>
            </a:r>
          </a:p>
          <a:p>
            <a:r>
              <a:rPr lang="tr-TR" b="1" dirty="0" smtClean="0"/>
              <a:t>Ofiste</a:t>
            </a:r>
          </a:p>
          <a:p>
            <a:r>
              <a:rPr lang="tr-TR" b="1" dirty="0" smtClean="0"/>
              <a:t>Sınavda</a:t>
            </a:r>
          </a:p>
          <a:p>
            <a:r>
              <a:rPr lang="tr-TR" b="1" dirty="0" smtClean="0"/>
              <a:t>Ankara’da</a:t>
            </a:r>
          </a:p>
          <a:p>
            <a:r>
              <a:rPr lang="tr-TR" b="1" dirty="0" smtClean="0"/>
              <a:t>Türkiye’de</a:t>
            </a:r>
          </a:p>
          <a:p>
            <a:r>
              <a:rPr lang="tr-TR" b="1" dirty="0" smtClean="0"/>
              <a:t>Sınıfta</a:t>
            </a:r>
          </a:p>
          <a:p>
            <a:r>
              <a:rPr lang="tr-TR" b="1" dirty="0" smtClean="0"/>
              <a:t>Frankfurt’ta</a:t>
            </a:r>
          </a:p>
          <a:p>
            <a:r>
              <a:rPr lang="tr-TR" b="1" dirty="0" smtClean="0"/>
              <a:t>Kitapçıda </a:t>
            </a:r>
            <a:endParaRPr lang="tr-TR" b="1" dirty="0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607967" y="1282701"/>
            <a:ext cx="4895056" cy="4508499"/>
          </a:xfrm>
        </p:spPr>
        <p:txBody>
          <a:bodyPr/>
          <a:lstStyle/>
          <a:p>
            <a:pPr marL="0" indent="0">
              <a:buNone/>
            </a:pPr>
            <a:r>
              <a:rPr lang="tr-TR" b="1" dirty="0" smtClean="0"/>
              <a:t>ONLAR (-) (?)</a:t>
            </a:r>
          </a:p>
          <a:p>
            <a:r>
              <a:rPr lang="tr-TR" b="1" dirty="0" smtClean="0"/>
              <a:t>Okulda</a:t>
            </a:r>
            <a:endParaRPr lang="tr-TR" b="1" dirty="0"/>
          </a:p>
          <a:p>
            <a:r>
              <a:rPr lang="tr-TR" b="1" dirty="0"/>
              <a:t>Ofiste</a:t>
            </a:r>
          </a:p>
          <a:p>
            <a:r>
              <a:rPr lang="tr-TR" b="1" dirty="0"/>
              <a:t>Sınavda</a:t>
            </a:r>
          </a:p>
          <a:p>
            <a:r>
              <a:rPr lang="tr-TR" b="1" dirty="0"/>
              <a:t>Ankara’da</a:t>
            </a:r>
          </a:p>
          <a:p>
            <a:r>
              <a:rPr lang="tr-TR" b="1" dirty="0"/>
              <a:t>Türkiye’de</a:t>
            </a:r>
          </a:p>
          <a:p>
            <a:r>
              <a:rPr lang="tr-TR" b="1" dirty="0"/>
              <a:t>Sınıfta</a:t>
            </a:r>
          </a:p>
          <a:p>
            <a:r>
              <a:rPr lang="tr-TR" b="1" dirty="0"/>
              <a:t>Frankfurt’ta</a:t>
            </a:r>
          </a:p>
          <a:p>
            <a:r>
              <a:rPr lang="tr-TR" b="1" dirty="0"/>
              <a:t>Kitapçıda </a:t>
            </a:r>
            <a:endParaRPr lang="tr-TR" b="1" dirty="0"/>
          </a:p>
        </p:txBody>
      </p:sp>
    </p:spTree>
    <p:extLst>
      <p:ext uri="{BB962C8B-B14F-4D97-AF65-F5344CB8AC3E}">
        <p14:creationId xmlns:p14="http://schemas.microsoft.com/office/powerpoint/2010/main" val="84588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566197" y="2541896"/>
            <a:ext cx="10018713" cy="1752599"/>
          </a:xfrm>
        </p:spPr>
        <p:txBody>
          <a:bodyPr/>
          <a:lstStyle/>
          <a:p>
            <a:r>
              <a:rPr lang="tr-TR" dirty="0" smtClean="0"/>
              <a:t>Sen öğretmen</a:t>
            </a:r>
            <a:r>
              <a:rPr lang="tr-TR" dirty="0" smtClean="0">
                <a:solidFill>
                  <a:srgbClr val="FF0000"/>
                </a:solidFill>
              </a:rPr>
              <a:t>sin</a:t>
            </a:r>
            <a:endParaRPr lang="tr-T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79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566197" y="2541896"/>
            <a:ext cx="10018713" cy="1752599"/>
          </a:xfrm>
        </p:spPr>
        <p:txBody>
          <a:bodyPr/>
          <a:lstStyle/>
          <a:p>
            <a:r>
              <a:rPr lang="tr-TR" dirty="0" smtClean="0"/>
              <a:t>O öğretmen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83978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566197" y="2541896"/>
            <a:ext cx="10018713" cy="1752599"/>
          </a:xfrm>
        </p:spPr>
        <p:txBody>
          <a:bodyPr/>
          <a:lstStyle/>
          <a:p>
            <a:r>
              <a:rPr lang="tr-TR" dirty="0" smtClean="0"/>
              <a:t>Biz öğretmen</a:t>
            </a:r>
            <a:r>
              <a:rPr lang="tr-TR" dirty="0" smtClean="0">
                <a:solidFill>
                  <a:srgbClr val="FF0000"/>
                </a:solidFill>
              </a:rPr>
              <a:t>iz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07821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566197" y="2541896"/>
            <a:ext cx="10018713" cy="1752599"/>
          </a:xfrm>
        </p:spPr>
        <p:txBody>
          <a:bodyPr/>
          <a:lstStyle/>
          <a:p>
            <a:r>
              <a:rPr lang="tr-TR" dirty="0" smtClean="0"/>
              <a:t>Siz öğretmen</a:t>
            </a:r>
            <a:r>
              <a:rPr lang="tr-TR" dirty="0" smtClean="0">
                <a:solidFill>
                  <a:srgbClr val="FF0000"/>
                </a:solidFill>
              </a:rPr>
              <a:t>siniz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09405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566197" y="2541896"/>
            <a:ext cx="10018713" cy="1752599"/>
          </a:xfrm>
        </p:spPr>
        <p:txBody>
          <a:bodyPr/>
          <a:lstStyle/>
          <a:p>
            <a:r>
              <a:rPr lang="tr-TR" dirty="0" smtClean="0"/>
              <a:t>Onlar öğretmen</a:t>
            </a:r>
            <a:r>
              <a:rPr lang="tr-TR" dirty="0" smtClean="0">
                <a:solidFill>
                  <a:srgbClr val="FF0000"/>
                </a:solidFill>
              </a:rPr>
              <a:t>(</a:t>
            </a:r>
            <a:r>
              <a:rPr lang="tr-TR" dirty="0" err="1" smtClean="0">
                <a:solidFill>
                  <a:srgbClr val="FF0000"/>
                </a:solidFill>
              </a:rPr>
              <a:t>ler</a:t>
            </a:r>
            <a:r>
              <a:rPr lang="tr-TR" dirty="0" smtClean="0">
                <a:solidFill>
                  <a:srgbClr val="FF0000"/>
                </a:solidFill>
              </a:rPr>
              <a:t>)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51729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van 2"/>
          <p:cNvSpPr>
            <a:spLocks noGrp="1"/>
          </p:cNvSpPr>
          <p:nvPr>
            <p:ph type="title"/>
          </p:nvPr>
        </p:nvSpPr>
        <p:spPr>
          <a:xfrm>
            <a:off x="1484311" y="259308"/>
            <a:ext cx="10018713" cy="1050878"/>
          </a:xfrm>
        </p:spPr>
        <p:txBody>
          <a:bodyPr>
            <a:normAutofit/>
          </a:bodyPr>
          <a:lstStyle/>
          <a:p>
            <a:r>
              <a:rPr lang="tr-TR" dirty="0" smtClean="0"/>
              <a:t>POZİTİF ÖRNEKLER</a:t>
            </a:r>
            <a:endParaRPr lang="tr-TR" dirty="0"/>
          </a:p>
        </p:txBody>
      </p:sp>
      <p:sp>
        <p:nvSpPr>
          <p:cNvPr id="4" name="İçerik Yer Tutucusu 3"/>
          <p:cNvSpPr>
            <a:spLocks noGrp="1"/>
          </p:cNvSpPr>
          <p:nvPr>
            <p:ph idx="1"/>
          </p:nvPr>
        </p:nvSpPr>
        <p:spPr>
          <a:xfrm>
            <a:off x="1484310" y="1214651"/>
            <a:ext cx="10018713" cy="4576549"/>
          </a:xfrm>
        </p:spPr>
        <p:txBody>
          <a:bodyPr/>
          <a:lstStyle/>
          <a:p>
            <a:r>
              <a:rPr lang="tr-TR" dirty="0" smtClean="0"/>
              <a:t>Ben doktor</a:t>
            </a:r>
            <a:r>
              <a:rPr lang="tr-TR" dirty="0" smtClean="0">
                <a:solidFill>
                  <a:srgbClr val="FF0000"/>
                </a:solidFill>
              </a:rPr>
              <a:t>um</a:t>
            </a:r>
            <a:endParaRPr lang="tr-TR" dirty="0" smtClean="0"/>
          </a:p>
          <a:p>
            <a:r>
              <a:rPr lang="tr-TR" dirty="0" smtClean="0"/>
              <a:t>Sen doktor</a:t>
            </a:r>
            <a:r>
              <a:rPr lang="tr-TR" dirty="0" smtClean="0">
                <a:solidFill>
                  <a:srgbClr val="FF0000"/>
                </a:solidFill>
              </a:rPr>
              <a:t>sun</a:t>
            </a:r>
            <a:endParaRPr lang="tr-TR" dirty="0" smtClean="0"/>
          </a:p>
          <a:p>
            <a:r>
              <a:rPr lang="tr-TR" dirty="0" smtClean="0"/>
              <a:t>O doktor</a:t>
            </a:r>
          </a:p>
          <a:p>
            <a:r>
              <a:rPr lang="tr-TR" dirty="0" smtClean="0"/>
              <a:t>Biz doktor</a:t>
            </a:r>
            <a:r>
              <a:rPr lang="tr-TR" dirty="0" smtClean="0">
                <a:solidFill>
                  <a:srgbClr val="FF0000"/>
                </a:solidFill>
              </a:rPr>
              <a:t>uz</a:t>
            </a:r>
            <a:endParaRPr lang="tr-TR" dirty="0" smtClean="0"/>
          </a:p>
          <a:p>
            <a:r>
              <a:rPr lang="tr-TR" dirty="0" smtClean="0"/>
              <a:t>Siz doktor</a:t>
            </a:r>
            <a:r>
              <a:rPr lang="tr-TR" dirty="0" smtClean="0">
                <a:solidFill>
                  <a:srgbClr val="FF0000"/>
                </a:solidFill>
              </a:rPr>
              <a:t>sunuz</a:t>
            </a:r>
            <a:endParaRPr lang="tr-TR" dirty="0" smtClean="0"/>
          </a:p>
          <a:p>
            <a:r>
              <a:rPr lang="tr-TR" dirty="0" smtClean="0"/>
              <a:t>Onlar doktor</a:t>
            </a:r>
            <a:r>
              <a:rPr lang="tr-TR" dirty="0" smtClean="0">
                <a:solidFill>
                  <a:srgbClr val="FF0000"/>
                </a:solidFill>
              </a:rPr>
              <a:t>(</a:t>
            </a:r>
            <a:r>
              <a:rPr lang="tr-TR" dirty="0" err="1" smtClean="0">
                <a:solidFill>
                  <a:srgbClr val="FF0000"/>
                </a:solidFill>
              </a:rPr>
              <a:t>lar</a:t>
            </a:r>
            <a:r>
              <a:rPr lang="tr-TR" dirty="0" smtClean="0">
                <a:solidFill>
                  <a:srgbClr val="FF0000"/>
                </a:solidFill>
              </a:rPr>
              <a:t>)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51190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aks">
  <a:themeElements>
    <a:clrScheme name="Paralaks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aks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aks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TC103457496[[fn=Paralaks]]</Template>
  <TotalTime>182</TotalTime>
  <Words>682</Words>
  <Application>Microsoft Office PowerPoint</Application>
  <PresentationFormat>Geniş ekran</PresentationFormat>
  <Paragraphs>345</Paragraphs>
  <Slides>32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2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32</vt:i4>
      </vt:variant>
    </vt:vector>
  </HeadingPairs>
  <TitlesOfParts>
    <vt:vector size="35" baseType="lpstr">
      <vt:lpstr>Arial</vt:lpstr>
      <vt:lpstr>Corbel</vt:lpstr>
      <vt:lpstr>Paralaks</vt:lpstr>
      <vt:lpstr>İSİM CÜMLELERİ</vt:lpstr>
      <vt:lpstr>KİŞİLER</vt:lpstr>
      <vt:lpstr>Ben öğretmenim</vt:lpstr>
      <vt:lpstr>Sen öğretmensin</vt:lpstr>
      <vt:lpstr>O öğretmen</vt:lpstr>
      <vt:lpstr>Biz öğretmeniz</vt:lpstr>
      <vt:lpstr>Siz öğretmensiniz</vt:lpstr>
      <vt:lpstr>Onlar öğretmen(ler)</vt:lpstr>
      <vt:lpstr>POZİTİF ÖRNEKLER</vt:lpstr>
      <vt:lpstr>POZİTİF ÖRNEKLER</vt:lpstr>
      <vt:lpstr>Eğer cümlenin sonunda vokal varsa;</vt:lpstr>
      <vt:lpstr>PowerPoint Sunusu</vt:lpstr>
      <vt:lpstr>NEGATİF ÖRNEKLER</vt:lpstr>
      <vt:lpstr>NEGATİF ÖRNEKLER</vt:lpstr>
      <vt:lpstr>POZİTİF SORU ÖRNEKLERİ</vt:lpstr>
      <vt:lpstr>POZİTİF SORU ÖRNEKLER</vt:lpstr>
      <vt:lpstr>NEGATİF SORU ÖRNEKLER</vt:lpstr>
      <vt:lpstr>NEGATİF SORU ÖRNEKLER</vt:lpstr>
      <vt:lpstr>EGZERSİZLER</vt:lpstr>
      <vt:lpstr>EGZERSİZLER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İSİM CÜMLELERİ</dc:title>
  <dc:creator>saliha okumuş</dc:creator>
  <cp:lastModifiedBy>saliha okumuş</cp:lastModifiedBy>
  <cp:revision>14</cp:revision>
  <dcterms:created xsi:type="dcterms:W3CDTF">2014-10-13T18:34:19Z</dcterms:created>
  <dcterms:modified xsi:type="dcterms:W3CDTF">2014-10-14T13:16:22Z</dcterms:modified>
</cp:coreProperties>
</file>