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92" r:id="rId5"/>
    <p:sldId id="259" r:id="rId6"/>
    <p:sldId id="260" r:id="rId7"/>
    <p:sldId id="291" r:id="rId8"/>
    <p:sldId id="293" r:id="rId9"/>
    <p:sldId id="261" r:id="rId10"/>
    <p:sldId id="262" r:id="rId11"/>
    <p:sldId id="297" r:id="rId12"/>
    <p:sldId id="263" r:id="rId13"/>
    <p:sldId id="264" r:id="rId14"/>
    <p:sldId id="265" r:id="rId15"/>
    <p:sldId id="294" r:id="rId16"/>
    <p:sldId id="298" r:id="rId17"/>
    <p:sldId id="290" r:id="rId18"/>
    <p:sldId id="295" r:id="rId19"/>
    <p:sldId id="266" r:id="rId20"/>
    <p:sldId id="267" r:id="rId21"/>
    <p:sldId id="288" r:id="rId22"/>
    <p:sldId id="268" r:id="rId23"/>
    <p:sldId id="289" r:id="rId24"/>
    <p:sldId id="269" r:id="rId25"/>
    <p:sldId id="270" r:id="rId26"/>
    <p:sldId id="271" r:id="rId27"/>
    <p:sldId id="296" r:id="rId28"/>
    <p:sldId id="272" r:id="rId29"/>
    <p:sldId id="273" r:id="rId30"/>
    <p:sldId id="274" r:id="rId31"/>
    <p:sldId id="279" r:id="rId32"/>
    <p:sldId id="280" r:id="rId33"/>
    <p:sldId id="281" r:id="rId34"/>
    <p:sldId id="282" r:id="rId35"/>
    <p:sldId id="283" r:id="rId36"/>
    <p:sldId id="284" r:id="rId37"/>
    <p:sldId id="299" r:id="rId38"/>
    <p:sldId id="285" r:id="rId39"/>
    <p:sldId id="286" r:id="rId40"/>
    <p:sldId id="287" r:id="rId41"/>
    <p:sldId id="300" r:id="rId4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21.02.2013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gi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611560" y="5157192"/>
            <a:ext cx="80746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r-TR" sz="4400" b="1" cap="all" dirty="0" err="1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Melİke</a:t>
            </a:r>
            <a:r>
              <a:rPr lang="tr-TR" sz="44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ERDEM &amp; Serkan İpek</a:t>
            </a:r>
            <a:endParaRPr lang="tr-TR" sz="4400" b="1" cap="all" spc="0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2005233" y="2060848"/>
            <a:ext cx="4257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Bradley Hand ITC" pitchFamily="66" charset="0"/>
              </a:rPr>
              <a:t>İSİM FİİLER</a:t>
            </a:r>
            <a:endParaRPr lang="tr-TR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Voleybol </a:t>
            </a:r>
            <a:r>
              <a:rPr lang="tr-TR" b="1" dirty="0" smtClean="0"/>
              <a:t>oyna</a:t>
            </a:r>
            <a:r>
              <a:rPr lang="tr-TR" b="1" dirty="0" smtClean="0">
                <a:solidFill>
                  <a:srgbClr val="FFFF00"/>
                </a:solidFill>
              </a:rPr>
              <a:t>ma</a:t>
            </a:r>
            <a:r>
              <a:rPr lang="tr-TR" b="1" dirty="0" smtClean="0"/>
              <a:t>yı</a:t>
            </a:r>
            <a:r>
              <a:rPr lang="tr-TR" dirty="0" smtClean="0"/>
              <a:t> severim.</a:t>
            </a:r>
            <a:endParaRPr lang="tr-TR" dirty="0"/>
          </a:p>
        </p:txBody>
      </p:sp>
      <p:pic>
        <p:nvPicPr>
          <p:cNvPr id="4098" name="Picture 2" descr="C:\Users\user\AppData\Local\Microsoft\Windows\Temporary Internet Files\Content.IE5\4FF1RAGV\MC9002330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8784976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Türkçe konuş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/>
              <a:t>tan korkmayın!</a:t>
            </a:r>
            <a:endParaRPr lang="tr-TR" b="1" dirty="0"/>
          </a:p>
        </p:txBody>
      </p:sp>
      <p:pic>
        <p:nvPicPr>
          <p:cNvPr id="1026" name="Picture 2" descr="C:\Users\sony\Desktop\1216179267846171547xeolhades_mouth.svg.m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45632"/>
            <a:ext cx="3744416" cy="3312368"/>
          </a:xfrm>
          <a:prstGeom prst="rect">
            <a:avLst/>
          </a:prstGeom>
          <a:noFill/>
        </p:spPr>
      </p:pic>
      <p:pic>
        <p:nvPicPr>
          <p:cNvPr id="1027" name="Picture 3" descr="C:\Users\sony\Desktop\cartoon-thought-bubble-m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060848"/>
            <a:ext cx="3870274" cy="3288134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4860032" y="328498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bg1"/>
                </a:solidFill>
              </a:rPr>
              <a:t>….Türkçe…</a:t>
            </a:r>
            <a:endParaRPr lang="tr-TR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Yürü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/>
              <a:t>, insanı rahatlatıyor.</a:t>
            </a:r>
            <a:endParaRPr lang="tr-TR" b="1" dirty="0"/>
          </a:p>
        </p:txBody>
      </p:sp>
      <p:pic>
        <p:nvPicPr>
          <p:cNvPr id="6" name="Picture 3" descr="D:\DOKTORA\YENİ GÜZ\Yabancılara Türkçe Öğretiminin Sorunları\Şimdiki Zaman Öğretimi\resimler\walking_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772816"/>
            <a:ext cx="6984776" cy="447484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Hırsız, kaç</a:t>
            </a:r>
            <a:r>
              <a:rPr lang="tr-TR" b="1" dirty="0" smtClean="0">
                <a:solidFill>
                  <a:schemeClr val="tx1"/>
                </a:solidFill>
              </a:rPr>
              <a:t>ış</a:t>
            </a:r>
            <a:r>
              <a:rPr lang="tr-TR" b="1" dirty="0" smtClean="0"/>
              <a:t> planını iyi yaptı.</a:t>
            </a:r>
            <a:endParaRPr lang="tr-TR" b="1" dirty="0"/>
          </a:p>
        </p:txBody>
      </p:sp>
      <p:pic>
        <p:nvPicPr>
          <p:cNvPr id="6146" name="Picture 2" descr="C:\Users\user\AppData\Local\Microsoft\Windows\Temporary Internet Files\Content.IE5\32VEPYOP\MC9001537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01416"/>
            <a:ext cx="6552728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Bence daha çok </a:t>
            </a:r>
            <a:r>
              <a:rPr lang="tr-TR" b="1" dirty="0" smtClean="0"/>
              <a:t>çalış</a:t>
            </a:r>
            <a:r>
              <a:rPr lang="tr-TR" b="1" dirty="0" smtClean="0">
                <a:solidFill>
                  <a:schemeClr val="tx1"/>
                </a:solidFill>
              </a:rPr>
              <a:t>mak</a:t>
            </a:r>
            <a:r>
              <a:rPr lang="tr-TR" b="1" dirty="0" smtClean="0"/>
              <a:t> </a:t>
            </a:r>
            <a:r>
              <a:rPr lang="tr-TR" dirty="0" smtClean="0"/>
              <a:t>zorundasın!</a:t>
            </a:r>
            <a:endParaRPr lang="tr-TR" dirty="0"/>
          </a:p>
        </p:txBody>
      </p:sp>
      <p:pic>
        <p:nvPicPr>
          <p:cNvPr id="4" name="3 İçerik Yer Tutucusu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204864"/>
            <a:ext cx="7128792" cy="4248472"/>
          </a:xfrm>
        </p:spPr>
      </p:pic>
    </p:spTree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Onlar dedikodu yap</a:t>
            </a:r>
            <a:r>
              <a:rPr lang="tr-TR" b="1" dirty="0" smtClean="0">
                <a:solidFill>
                  <a:srgbClr val="FFFF00"/>
                </a:solidFill>
              </a:rPr>
              <a:t>ma</a:t>
            </a:r>
            <a:r>
              <a:rPr lang="tr-TR" b="1" dirty="0" smtClean="0"/>
              <a:t>yı seviyor.</a:t>
            </a:r>
            <a:endParaRPr lang="tr-TR" b="1" dirty="0"/>
          </a:p>
        </p:txBody>
      </p:sp>
      <p:pic>
        <p:nvPicPr>
          <p:cNvPr id="4" name="Picture 3" descr="D:\DOKTORA\YENİ GÜZ\Yabancılara Türkçe Öğretiminin Sorunları\Şimdiki Zaman Öğretimi\resimler\sohb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6336704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Süt iç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/>
              <a:t>, çay ve kahve iç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/>
              <a:t>ten daha faydalı.</a:t>
            </a:r>
            <a:endParaRPr lang="tr-TR" b="1" dirty="0"/>
          </a:p>
        </p:txBody>
      </p:sp>
      <p:pic>
        <p:nvPicPr>
          <p:cNvPr id="2050" name="Picture 2" descr="Baby Milk Bottl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2520280" cy="3600400"/>
          </a:xfrm>
          <a:prstGeom prst="rect">
            <a:avLst/>
          </a:prstGeom>
          <a:noFill/>
        </p:spPr>
      </p:pic>
      <p:pic>
        <p:nvPicPr>
          <p:cNvPr id="2052" name="Picture 4" descr="Coffe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789040"/>
            <a:ext cx="2400300" cy="2828925"/>
          </a:xfrm>
          <a:prstGeom prst="rect">
            <a:avLst/>
          </a:prstGeom>
          <a:noFill/>
        </p:spPr>
      </p:pic>
      <p:pic>
        <p:nvPicPr>
          <p:cNvPr id="2054" name="Picture 6" descr="Tea Kettle And Cup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717032"/>
            <a:ext cx="2771775" cy="2847976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Ders çalış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/>
              <a:t> istemiyorum. Kitap oku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/>
              <a:t> istiyorum.</a:t>
            </a:r>
            <a:endParaRPr lang="tr-TR" b="1" dirty="0"/>
          </a:p>
        </p:txBody>
      </p:sp>
      <p:pic>
        <p:nvPicPr>
          <p:cNvPr id="1026" name="Picture 2" descr="C:\Users\sony\Desktop\final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8987"/>
            <a:ext cx="4283968" cy="3529013"/>
          </a:xfrm>
          <a:prstGeom prst="rect">
            <a:avLst/>
          </a:prstGeom>
          <a:noFill/>
        </p:spPr>
      </p:pic>
      <p:pic>
        <p:nvPicPr>
          <p:cNvPr id="1027" name="Picture 3" descr="C:\Users\sony\Desktop\11971497511117136851nlyl_reading_man_with_glasses.svg.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356992"/>
            <a:ext cx="4860032" cy="3501008"/>
          </a:xfrm>
          <a:prstGeom prst="rect">
            <a:avLst/>
          </a:prstGeom>
          <a:noFill/>
        </p:spPr>
      </p:pic>
      <p:pic>
        <p:nvPicPr>
          <p:cNvPr id="1028" name="Picture 4" descr="C:\Users\sony\Desktop\120655719015225528mcol_tick.svg.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916832"/>
            <a:ext cx="1512168" cy="1248959"/>
          </a:xfrm>
          <a:prstGeom prst="rect">
            <a:avLst/>
          </a:prstGeom>
          <a:noFill/>
        </p:spPr>
      </p:pic>
      <p:pic>
        <p:nvPicPr>
          <p:cNvPr id="1029" name="Picture 5" descr="C:\Users\sony\Desktop\11949838351652632215bb_stop_.svg.m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2204864"/>
            <a:ext cx="1512168" cy="93610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11949858161540683653hotel_icon_swimming_poo_01.svg.m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348880"/>
            <a:ext cx="5976664" cy="4293096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395536" y="548680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Yüz</a:t>
            </a:r>
            <a:r>
              <a:rPr lang="tr-TR" sz="4000" b="1" dirty="0" smtClean="0">
                <a:solidFill>
                  <a:srgbClr val="FFFF00"/>
                </a:solidFill>
              </a:rPr>
              <a:t>mek</a:t>
            </a:r>
            <a:r>
              <a:rPr lang="tr-TR" sz="4000" b="1" dirty="0" smtClean="0"/>
              <a:t>ten nefret ediyorum.</a:t>
            </a:r>
          </a:p>
          <a:p>
            <a:pPr algn="ctr"/>
            <a:r>
              <a:rPr lang="tr-TR" sz="4000" b="1" dirty="0" smtClean="0"/>
              <a:t>Yüz</a:t>
            </a:r>
            <a:r>
              <a:rPr lang="tr-TR" sz="4000" b="1" dirty="0" smtClean="0">
                <a:solidFill>
                  <a:srgbClr val="FFFF00"/>
                </a:solidFill>
              </a:rPr>
              <a:t>me</a:t>
            </a:r>
            <a:r>
              <a:rPr lang="tr-TR" sz="4000" b="1" dirty="0" smtClean="0"/>
              <a:t>yi sevmiyorum.</a:t>
            </a:r>
            <a:endParaRPr lang="tr-TR" sz="4000" b="1" dirty="0"/>
          </a:p>
        </p:txBody>
      </p:sp>
      <p:sp>
        <p:nvSpPr>
          <p:cNvPr id="6" name="5 Çarpma"/>
          <p:cNvSpPr/>
          <p:nvPr/>
        </p:nvSpPr>
        <p:spPr>
          <a:xfrm>
            <a:off x="1979712" y="2636912"/>
            <a:ext cx="3888432" cy="3600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Burada müzik </a:t>
            </a:r>
            <a:r>
              <a:rPr lang="tr-TR" b="1" dirty="0" smtClean="0"/>
              <a:t>dinle</a:t>
            </a:r>
            <a:r>
              <a:rPr lang="tr-TR" b="1" dirty="0" smtClean="0">
                <a:solidFill>
                  <a:srgbClr val="FFFF00"/>
                </a:solidFill>
              </a:rPr>
              <a:t>me</a:t>
            </a:r>
            <a:r>
              <a:rPr lang="tr-TR" b="1" dirty="0" smtClean="0"/>
              <a:t>m</a:t>
            </a:r>
            <a:r>
              <a:rPr lang="tr-TR" dirty="0" smtClean="0"/>
              <a:t> seni rahatsız ediyor mu?</a:t>
            </a:r>
            <a:endParaRPr lang="tr-TR" dirty="0"/>
          </a:p>
        </p:txBody>
      </p:sp>
      <p:pic>
        <p:nvPicPr>
          <p:cNvPr id="7170" name="Picture 2" descr="C:\Users\user\AppData\Local\Microsoft\Windows\Temporary Internet Files\Content.IE5\FN41G6W7\MC9002991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6192688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363272" cy="2441426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sz="4400" b="1" dirty="0" smtClean="0">
                <a:solidFill>
                  <a:schemeClr val="bg1"/>
                </a:solidFill>
              </a:rPr>
              <a:t>FİİL</a:t>
            </a:r>
            <a:r>
              <a:rPr lang="tr-TR" sz="4400" b="1" dirty="0" smtClean="0"/>
              <a:t> +   -MA,-ME</a:t>
            </a:r>
            <a:br>
              <a:rPr lang="tr-TR" sz="4400" b="1" dirty="0" smtClean="0"/>
            </a:br>
            <a:r>
              <a:rPr lang="tr-TR" sz="4400" b="1" dirty="0" smtClean="0"/>
              <a:t>           -MAK, -MEK       =  </a:t>
            </a:r>
            <a:r>
              <a:rPr lang="tr-TR" sz="4400" b="1" dirty="0" smtClean="0">
                <a:solidFill>
                  <a:schemeClr val="bg1"/>
                </a:solidFill>
              </a:rPr>
              <a:t>İSİM</a:t>
            </a:r>
            <a:br>
              <a:rPr lang="tr-TR" sz="4400" b="1" dirty="0" smtClean="0">
                <a:solidFill>
                  <a:schemeClr val="bg1"/>
                </a:solidFill>
              </a:rPr>
            </a:br>
            <a:r>
              <a:rPr lang="tr-TR" sz="4400" b="1" dirty="0" smtClean="0"/>
              <a:t>           -IŞ, -İŞ, -UŞ, ÜŞ</a:t>
            </a:r>
            <a:br>
              <a:rPr lang="tr-TR" sz="4400" b="1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1026" name="Picture 2" descr="C:\Users\user\AppData\Local\Microsoft\Windows\Temporary Internet Files\Content.IE5\4FF1RAGV\MC900433817[2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029428"/>
            <a:ext cx="1728192" cy="1567924"/>
          </a:xfrm>
          <a:prstGeom prst="rect">
            <a:avLst/>
          </a:prstGeom>
          <a:noFill/>
        </p:spPr>
      </p:pic>
      <p:pic>
        <p:nvPicPr>
          <p:cNvPr id="1028" name="Picture 4" descr="C:\Users\user\AppData\Local\Microsoft\Windows\Temporary Internet Files\Content.IE5\M7OTL6HL\MC900433820[2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24944"/>
            <a:ext cx="1728192" cy="1756564"/>
          </a:xfrm>
          <a:prstGeom prst="rect">
            <a:avLst/>
          </a:prstGeom>
          <a:noFill/>
        </p:spPr>
      </p:pic>
      <p:pic>
        <p:nvPicPr>
          <p:cNvPr id="1029" name="Picture 5" descr="C:\Users\user\AppData\Local\Microsoft\Windows\Temporary Internet Files\Content.IE5\FN41G6W7\MC90043382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852936"/>
            <a:ext cx="1828572" cy="1828572"/>
          </a:xfrm>
          <a:prstGeom prst="rect">
            <a:avLst/>
          </a:prstGeom>
          <a:noFill/>
        </p:spPr>
      </p:pic>
      <p:pic>
        <p:nvPicPr>
          <p:cNvPr id="1030" name="Picture 6" descr="C:\Users\user\AppData\Local\Microsoft\Windows\Temporary Internet Files\Content.IE5\32VEPYOP\MC90043798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5040560"/>
            <a:ext cx="1905000" cy="1700808"/>
          </a:xfrm>
          <a:prstGeom prst="rect">
            <a:avLst/>
          </a:prstGeom>
          <a:noFill/>
        </p:spPr>
      </p:pic>
      <p:pic>
        <p:nvPicPr>
          <p:cNvPr id="1031" name="Picture 7" descr="C:\Users\user\AppData\Local\Microsoft\Windows\Temporary Internet Files\Content.IE5\4FF1RAGV\MC90043440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2852936"/>
            <a:ext cx="1737742" cy="1798067"/>
          </a:xfrm>
          <a:prstGeom prst="rect">
            <a:avLst/>
          </a:prstGeom>
          <a:noFill/>
        </p:spPr>
      </p:pic>
      <p:pic>
        <p:nvPicPr>
          <p:cNvPr id="1032" name="Picture 8" descr="C:\Users\user\AppData\Local\Microsoft\Windows\Temporary Internet Files\Content.IE5\M7OTL6HL\MC900433823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5029428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Yaşa</a:t>
            </a:r>
            <a:r>
              <a:rPr lang="tr-TR" b="1" dirty="0" smtClean="0">
                <a:solidFill>
                  <a:schemeClr val="accent6">
                    <a:lumMod val="50000"/>
                  </a:schemeClr>
                </a:solidFill>
              </a:rPr>
              <a:t>mak</a:t>
            </a:r>
            <a:r>
              <a:rPr lang="tr-TR" dirty="0" smtClean="0"/>
              <a:t>, </a:t>
            </a:r>
            <a:r>
              <a:rPr lang="tr-TR" b="1" dirty="0" smtClean="0"/>
              <a:t>öl</a:t>
            </a:r>
            <a:r>
              <a:rPr lang="tr-TR" b="1" dirty="0" smtClean="0">
                <a:solidFill>
                  <a:schemeClr val="accent6">
                    <a:lumMod val="50000"/>
                  </a:schemeClr>
                </a:solidFill>
              </a:rPr>
              <a:t>mek</a:t>
            </a:r>
            <a:r>
              <a:rPr lang="tr-TR" b="1" dirty="0" smtClean="0"/>
              <a:t>ten</a:t>
            </a:r>
            <a:r>
              <a:rPr lang="tr-TR" dirty="0" smtClean="0"/>
              <a:t> zor…</a:t>
            </a:r>
            <a:endParaRPr lang="tr-TR" dirty="0"/>
          </a:p>
        </p:txBody>
      </p:sp>
      <p:pic>
        <p:nvPicPr>
          <p:cNvPr id="4" name="3 İçerik Yer Tutucusu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6408712" cy="4320480"/>
          </a:xfrm>
        </p:spPr>
      </p:pic>
    </p:spTree>
  </p:cSld>
  <p:clrMapOvr>
    <a:masterClrMapping/>
  </p:clrMapOvr>
  <p:transition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3861048"/>
            <a:ext cx="8229600" cy="2808312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>A: </a:t>
            </a:r>
            <a:r>
              <a:rPr lang="tr-TR" dirty="0" smtClean="0"/>
              <a:t>Futbol oyna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dirty="0" smtClean="0"/>
              <a:t>tan hoşlanır</a:t>
            </a:r>
            <a:br>
              <a:rPr lang="tr-TR" dirty="0" smtClean="0"/>
            </a:br>
            <a:r>
              <a:rPr lang="tr-TR" dirty="0" smtClean="0"/>
              <a:t>     mısın?</a:t>
            </a:r>
            <a:br>
              <a:rPr lang="tr-TR" dirty="0" smtClean="0"/>
            </a:br>
            <a:r>
              <a:rPr lang="tr-TR" b="1" dirty="0" smtClean="0"/>
              <a:t>B</a:t>
            </a:r>
            <a:r>
              <a:rPr lang="tr-TR" dirty="0" smtClean="0"/>
              <a:t>: Hayır, basketbol oyna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dirty="0" smtClean="0"/>
              <a:t>tan          hoşlanırım.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 descr="ind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60648"/>
            <a:ext cx="5999970" cy="3312368"/>
          </a:xfrm>
        </p:spPr>
      </p:pic>
    </p:spTree>
  </p:cSld>
  <p:clrMapOvr>
    <a:masterClrMapping/>
  </p:clrMapOvr>
  <p:transition>
    <p:cover dir="l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Bu </a:t>
            </a:r>
            <a:r>
              <a:rPr lang="tr-TR" b="1" dirty="0" smtClean="0"/>
              <a:t>kucakla</a:t>
            </a:r>
            <a:r>
              <a:rPr lang="tr-TR" b="1" dirty="0" smtClean="0">
                <a:solidFill>
                  <a:srgbClr val="FFFF00"/>
                </a:solidFill>
              </a:rPr>
              <a:t>yış</a:t>
            </a:r>
            <a:r>
              <a:rPr lang="tr-TR" dirty="0" smtClean="0"/>
              <a:t>, bana huzur veriyor.</a:t>
            </a:r>
            <a:endParaRPr lang="tr-TR" dirty="0"/>
          </a:p>
        </p:txBody>
      </p:sp>
      <p:pic>
        <p:nvPicPr>
          <p:cNvPr id="4" name="3 İçerik Yer Tutucusu" descr="www.manzara.be_-_Sevgiyi_kucaklam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98996" y="1882775"/>
            <a:ext cx="4346008" cy="4572000"/>
          </a:xfrm>
        </p:spPr>
      </p:pic>
    </p:spTree>
  </p:cSld>
  <p:clrMapOvr>
    <a:masterClrMapping/>
  </p:clrMapOvr>
  <p:transition>
    <p:comb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Ata bin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/>
              <a:t>ten korkma!</a:t>
            </a:r>
            <a:br>
              <a:rPr lang="tr-TR" b="1" dirty="0" smtClean="0"/>
            </a:br>
            <a:r>
              <a:rPr lang="tr-TR" b="1" dirty="0" smtClean="0"/>
              <a:t>Atlar evcil hayvanlardır.</a:t>
            </a:r>
            <a:endParaRPr lang="tr-TR" b="1" dirty="0"/>
          </a:p>
        </p:txBody>
      </p:sp>
      <p:pic>
        <p:nvPicPr>
          <p:cNvPr id="4" name="3 İçerik Yer Tutucusu" descr="indir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2132856"/>
            <a:ext cx="3384376" cy="4176463"/>
          </a:xfrm>
        </p:spPr>
      </p:pic>
    </p:spTree>
  </p:cSld>
  <p:clrMapOvr>
    <a:masterClrMapping/>
  </p:clrMapOvr>
  <p:transition>
    <p:blind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Seni </a:t>
            </a:r>
            <a:r>
              <a:rPr lang="tr-TR" b="1" dirty="0" smtClean="0"/>
              <a:t>özle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dirty="0" smtClean="0"/>
              <a:t>ten bıktım...</a:t>
            </a:r>
            <a:br>
              <a:rPr lang="tr-TR" dirty="0" smtClean="0"/>
            </a:br>
            <a:r>
              <a:rPr lang="tr-TR" dirty="0" smtClean="0"/>
              <a:t> Gel artık….</a:t>
            </a:r>
            <a:endParaRPr lang="tr-TR" dirty="0"/>
          </a:p>
        </p:txBody>
      </p:sp>
      <p:pic>
        <p:nvPicPr>
          <p:cNvPr id="4" name="3 İçerik Yer Tutucusu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916832"/>
            <a:ext cx="5904656" cy="4437112"/>
          </a:xfrm>
        </p:spPr>
      </p:pic>
    </p:spTree>
  </p:cSld>
  <p:clrMapOvr>
    <a:masterClrMapping/>
  </p:clrMapOvr>
  <p:transition>
    <p:strips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7494"/>
            <a:ext cx="8363272" cy="1399032"/>
          </a:xfrm>
        </p:spPr>
        <p:txBody>
          <a:bodyPr/>
          <a:lstStyle/>
          <a:p>
            <a:r>
              <a:rPr lang="tr-TR" b="1" dirty="0" smtClean="0"/>
              <a:t>Buralardan git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>
                <a:solidFill>
                  <a:srgbClr val="00B0F0"/>
                </a:solidFill>
              </a:rPr>
              <a:t> </a:t>
            </a:r>
            <a:r>
              <a:rPr lang="tr-TR" b="1" dirty="0" smtClean="0"/>
              <a:t>istiyorlar…</a:t>
            </a:r>
            <a:endParaRPr lang="tr-TR" b="1" dirty="0"/>
          </a:p>
        </p:txBody>
      </p:sp>
      <p:pic>
        <p:nvPicPr>
          <p:cNvPr id="4" name="3 İçerik Yer Tutucusu" descr="images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204864"/>
            <a:ext cx="7560840" cy="4248472"/>
          </a:xfrm>
        </p:spPr>
      </p:pic>
    </p:spTree>
  </p:cSld>
  <p:clrMapOvr>
    <a:masterClrMapping/>
  </p:clrMapOvr>
  <p:transition>
    <p:push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Sigara iç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/>
              <a:t> yasak!</a:t>
            </a:r>
            <a:endParaRPr lang="tr-TR" b="1" dirty="0"/>
          </a:p>
        </p:txBody>
      </p:sp>
      <p:pic>
        <p:nvPicPr>
          <p:cNvPr id="8194" name="Picture 2" descr="C:\Users\user\AppData\Local\Microsoft\Windows\Temporary Internet Files\Content.IE5\32VEPYOP\MC9002909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4032448" cy="3083609"/>
          </a:xfrm>
          <a:prstGeom prst="rect">
            <a:avLst/>
          </a:prstGeom>
          <a:noFill/>
        </p:spPr>
      </p:pic>
      <p:pic>
        <p:nvPicPr>
          <p:cNvPr id="8195" name="Picture 3" descr="C:\Users\user\AppData\Local\Microsoft\Windows\Temporary Internet Files\Content.IE5\4FF1RAGV\MC9002909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924944"/>
            <a:ext cx="2304256" cy="1649240"/>
          </a:xfrm>
          <a:prstGeom prst="rect">
            <a:avLst/>
          </a:prstGeom>
          <a:noFill/>
        </p:spPr>
      </p:pic>
      <p:pic>
        <p:nvPicPr>
          <p:cNvPr id="8196" name="Picture 4" descr="C:\Users\user\AppData\Local\Microsoft\Windows\Temporary Internet Files\Content.IE5\M7OTL6HL\MC90042597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4664"/>
            <a:ext cx="974725" cy="97472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Çok düşün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/>
              <a:t>, insanın saçlarını döküyor.</a:t>
            </a:r>
            <a:endParaRPr lang="tr-TR" b="1" dirty="0"/>
          </a:p>
        </p:txBody>
      </p:sp>
      <p:pic>
        <p:nvPicPr>
          <p:cNvPr id="2050" name="Picture 2" descr="C:\Users\sony\Desktop\saç-ekimi-ve-fiyatlar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3960440" cy="3333750"/>
          </a:xfrm>
          <a:prstGeom prst="rect">
            <a:avLst/>
          </a:prstGeom>
          <a:noFill/>
        </p:spPr>
      </p:pic>
      <p:pic>
        <p:nvPicPr>
          <p:cNvPr id="2051" name="Picture 3" descr="C:\Users\sony\Desktop\kel-erkekler-daha-mi-seks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5880" y="3761910"/>
            <a:ext cx="4128120" cy="309609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İşini ve eşini </a:t>
            </a:r>
            <a:r>
              <a:rPr lang="tr-TR" b="1" dirty="0" smtClean="0"/>
              <a:t>sev</a:t>
            </a:r>
            <a:r>
              <a:rPr lang="tr-TR" b="1" dirty="0" smtClean="0">
                <a:solidFill>
                  <a:schemeClr val="tx1"/>
                </a:solidFill>
              </a:rPr>
              <a:t>mek</a:t>
            </a:r>
            <a:r>
              <a:rPr lang="tr-TR" dirty="0" smtClean="0"/>
              <a:t>, mutluluğun kaynağıdır.</a:t>
            </a:r>
            <a:endParaRPr lang="tr-TR" dirty="0"/>
          </a:p>
        </p:txBody>
      </p:sp>
      <p:pic>
        <p:nvPicPr>
          <p:cNvPr id="4" name="3 İçerik Yer Tutucusu" descr="images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3600400" cy="3456384"/>
          </a:xfrm>
        </p:spPr>
      </p:pic>
      <p:pic>
        <p:nvPicPr>
          <p:cNvPr id="9218" name="Picture 2" descr="C:\Users\user\AppData\Local\Microsoft\Windows\Temporary Internet Files\Content.IE5\4FF1RAGV\MC90032463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12976"/>
            <a:ext cx="3528392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smtClean="0"/>
              <a:t>Hayatta güçlü </a:t>
            </a:r>
            <a:r>
              <a:rPr lang="tr-TR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ol</a:t>
            </a:r>
            <a:r>
              <a:rPr lang="tr-TR" sz="3600" b="1" dirty="0" smtClean="0">
                <a:solidFill>
                  <a:srgbClr val="FFFF00"/>
                </a:solidFill>
              </a:rPr>
              <a:t>mak </a:t>
            </a:r>
            <a:r>
              <a:rPr lang="tr-TR" sz="3600" b="1" dirty="0" smtClean="0"/>
              <a:t>çok önemli!</a:t>
            </a:r>
            <a:endParaRPr lang="tr-TR" sz="3600" b="1" dirty="0"/>
          </a:p>
        </p:txBody>
      </p:sp>
      <p:pic>
        <p:nvPicPr>
          <p:cNvPr id="4" name="3 İçerik Yer Tutucusu" descr="423523_3469409449442_1044442286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8250" y="1949450"/>
            <a:ext cx="6667500" cy="4438650"/>
          </a:xfrm>
        </p:spPr>
      </p:pic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Bugün televizyon izle</a:t>
            </a:r>
            <a:r>
              <a:rPr lang="tr-TR" b="1" dirty="0" smtClean="0">
                <a:solidFill>
                  <a:srgbClr val="FFFF00"/>
                </a:solidFill>
              </a:rPr>
              <a:t>mek </a:t>
            </a:r>
            <a:r>
              <a:rPr lang="tr-TR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istemiyorum!</a:t>
            </a:r>
            <a:endParaRPr lang="tr-TR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Users\user\AppData\Local\Microsoft\Windows\Temporary Internet Files\Content.IE5\FN41G6W7\MC9002864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7992887" cy="446449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Her çık</a:t>
            </a:r>
            <a:r>
              <a:rPr lang="tr-TR" b="1" dirty="0" smtClean="0">
                <a:solidFill>
                  <a:srgbClr val="FFFF00"/>
                </a:solidFill>
              </a:rPr>
              <a:t>ış</a:t>
            </a:r>
            <a:r>
              <a:rPr lang="tr-TR" b="1" dirty="0" smtClean="0"/>
              <a:t>ın bir in</a:t>
            </a:r>
            <a:r>
              <a:rPr lang="tr-TR" b="1" dirty="0" smtClean="0">
                <a:solidFill>
                  <a:srgbClr val="FFFF00"/>
                </a:solidFill>
              </a:rPr>
              <a:t>iş</a:t>
            </a:r>
            <a:r>
              <a:rPr lang="tr-TR" b="1" dirty="0" smtClean="0"/>
              <a:t>i vardır.</a:t>
            </a:r>
            <a:endParaRPr lang="tr-TR" b="1" dirty="0"/>
          </a:p>
        </p:txBody>
      </p:sp>
      <p:pic>
        <p:nvPicPr>
          <p:cNvPr id="2050" name="Picture 2" descr="C:\Users\sony\Desktop\2883298-her-cikisin-bir-inisi-vard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60848"/>
            <a:ext cx="6480720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7494"/>
            <a:ext cx="8363272" cy="1399032"/>
          </a:xfrm>
        </p:spPr>
        <p:txBody>
          <a:bodyPr/>
          <a:lstStyle/>
          <a:p>
            <a:pPr algn="ctr"/>
            <a:r>
              <a:rPr lang="tr-TR" b="1" dirty="0" smtClean="0"/>
              <a:t>Dağa tırman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/>
              <a:t> zor oluyor…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chemeClr val="tx1"/>
                </a:solidFill>
                <a:sym typeface="Wingdings" pitchFamily="2" charset="2"/>
              </a:rPr>
              <a:t>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user\AppData\Local\Microsoft\Windows\Temporary Internet Files\Content.IE5\FN41G6W7\MP9003995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5976664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Ben de kuşlar gibi uç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/>
              <a:t> istiyorum!</a:t>
            </a:r>
            <a:endParaRPr lang="tr-TR" b="1" dirty="0"/>
          </a:p>
        </p:txBody>
      </p:sp>
      <p:pic>
        <p:nvPicPr>
          <p:cNvPr id="2050" name="Picture 2" descr="C:\Users\user\AppData\Local\Microsoft\Windows\Temporary Internet Files\Content.IE5\32VEPYOP\MC90044497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7920880" cy="440628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FF00"/>
                </a:solidFill>
              </a:rPr>
              <a:t>Kuşun öt</a:t>
            </a:r>
            <a:r>
              <a:rPr lang="tr-TR" b="1" dirty="0" smtClean="0">
                <a:solidFill>
                  <a:schemeClr val="accent1"/>
                </a:solidFill>
              </a:rPr>
              <a:t>üş</a:t>
            </a:r>
            <a:r>
              <a:rPr lang="tr-TR" b="1" dirty="0" smtClean="0">
                <a:solidFill>
                  <a:srgbClr val="FFFF00"/>
                </a:solidFill>
              </a:rPr>
              <a:t>ü, kediyi güldürdü.</a:t>
            </a:r>
            <a:endParaRPr lang="tr-TR" b="1" dirty="0">
              <a:solidFill>
                <a:srgbClr val="FFFF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user\AppData\Local\Microsoft\Windows\Temporary Internet Files\Content.IE5\3TIB9LOX\MP90044658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rgbClr val="FFC000"/>
                </a:solidFill>
              </a:rPr>
              <a:t>Yumurtaların görün</a:t>
            </a:r>
            <a:r>
              <a:rPr lang="tr-TR" b="1" dirty="0" smtClean="0">
                <a:solidFill>
                  <a:schemeClr val="accent1"/>
                </a:solidFill>
              </a:rPr>
              <a:t>üş</a:t>
            </a:r>
            <a:r>
              <a:rPr lang="tr-TR" b="1" dirty="0" smtClean="0">
                <a:solidFill>
                  <a:srgbClr val="FFC000"/>
                </a:solidFill>
              </a:rPr>
              <a:t>ü çok güzel. </a:t>
            </a:r>
            <a:r>
              <a:rPr lang="tr-TR" b="1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tr-TR" b="1" dirty="0">
              <a:solidFill>
                <a:srgbClr val="FFC000"/>
              </a:solidFill>
            </a:endParaRPr>
          </a:p>
        </p:txBody>
      </p:sp>
      <p:pic>
        <p:nvPicPr>
          <p:cNvPr id="4098" name="Picture 2" descr="C:\Users\user\AppData\Local\Microsoft\Windows\Temporary Internet Files\Content.IE5\M7OTL6HL\MP90042269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5143500" cy="486916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Banyodan sonra uyu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>
                <a:solidFill>
                  <a:schemeClr val="tx1"/>
                </a:solidFill>
              </a:rPr>
              <a:t>, insanı rahatlatır.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user\AppData\Local\Microsoft\Windows\Temporary Internet Files\Content.IE5\4FF1RAGV\MC9004405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782887"/>
            <a:ext cx="1828800" cy="1292225"/>
          </a:xfrm>
          <a:prstGeom prst="rect">
            <a:avLst/>
          </a:prstGeom>
          <a:noFill/>
        </p:spPr>
      </p:pic>
      <p:pic>
        <p:nvPicPr>
          <p:cNvPr id="5123" name="Picture 3" descr="C:\Users\user\AppData\Local\Microsoft\Windows\Temporary Internet Files\Content.IE5\4FF1RAGV\MC9004405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8840"/>
            <a:ext cx="5832648" cy="439248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435280" cy="2297410"/>
          </a:xfrm>
        </p:spPr>
        <p:txBody>
          <a:bodyPr>
            <a:normAutofit/>
          </a:bodyPr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Dengeli beslen</a:t>
            </a:r>
            <a:r>
              <a:rPr lang="tr-TR" b="1" dirty="0" smtClean="0">
                <a:solidFill>
                  <a:srgbClr val="FFFF00"/>
                </a:solidFill>
              </a:rPr>
              <a:t>mek,</a:t>
            </a:r>
            <a:r>
              <a:rPr lang="tr-TR" b="1" dirty="0" smtClean="0">
                <a:solidFill>
                  <a:schemeClr val="tx1"/>
                </a:solidFill>
              </a:rPr>
              <a:t> günümüzde çok önemli bir konu.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user\AppData\Local\Microsoft\Windows\Temporary Internet Files\Content.IE5\FN41G6W7\MC9002378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7920880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332656"/>
            <a:ext cx="5915000" cy="1399032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>Terli terli soğuk su iç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/>
              <a:t> çok tehlikelidir.</a:t>
            </a:r>
            <a:endParaRPr lang="tr-TR" b="1" dirty="0"/>
          </a:p>
        </p:txBody>
      </p:sp>
      <p:pic>
        <p:nvPicPr>
          <p:cNvPr id="53250" name="Picture 2" descr="Skull And Crossbones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0"/>
            <a:ext cx="3059832" cy="2752725"/>
          </a:xfrm>
          <a:prstGeom prst="rect">
            <a:avLst/>
          </a:prstGeom>
          <a:noFill/>
        </p:spPr>
      </p:pic>
      <p:pic>
        <p:nvPicPr>
          <p:cNvPr id="53252" name="Picture 4" descr="http://bunusevdim.files.wordpress.com/2010/06/drinkingwa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2401666"/>
            <a:ext cx="5760640" cy="414505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chemeClr val="accent1"/>
                </a:solidFill>
              </a:rPr>
              <a:t>Reklam izle</a:t>
            </a:r>
            <a:r>
              <a:rPr lang="tr-TR" b="1" dirty="0" smtClean="0">
                <a:solidFill>
                  <a:srgbClr val="FFFF00"/>
                </a:solidFill>
              </a:rPr>
              <a:t>mek</a:t>
            </a:r>
            <a:r>
              <a:rPr lang="tr-TR" b="1" dirty="0" smtClean="0">
                <a:solidFill>
                  <a:schemeClr val="accent1"/>
                </a:solidFill>
              </a:rPr>
              <a:t>, insanları sinirlendiriyor.</a:t>
            </a:r>
            <a:endParaRPr lang="tr-TR" b="1" dirty="0">
              <a:solidFill>
                <a:schemeClr val="accent1"/>
              </a:solidFill>
            </a:endParaRPr>
          </a:p>
        </p:txBody>
      </p:sp>
      <p:pic>
        <p:nvPicPr>
          <p:cNvPr id="7170" name="Picture 2" descr="C:\Users\user\AppData\Local\Microsoft\Windows\Temporary Internet Files\Content.IE5\32VEPYOP\MC9000486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60848"/>
            <a:ext cx="6552728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rgbClr val="FFFF00"/>
                </a:solidFill>
              </a:rPr>
              <a:t>Türk Kültürü,büyüklere saygı göster</a:t>
            </a:r>
            <a:r>
              <a:rPr lang="tr-TR" b="1" dirty="0" smtClean="0">
                <a:solidFill>
                  <a:schemeClr val="accent2"/>
                </a:solidFill>
              </a:rPr>
              <a:t>me</a:t>
            </a:r>
            <a:r>
              <a:rPr lang="tr-TR" b="1" dirty="0" smtClean="0">
                <a:solidFill>
                  <a:srgbClr val="FFFF00"/>
                </a:solidFill>
              </a:rPr>
              <a:t>yi öğretir.</a:t>
            </a:r>
            <a:endParaRPr lang="tr-TR" b="1" dirty="0">
              <a:solidFill>
                <a:srgbClr val="FFFF00"/>
              </a:solidFill>
            </a:endParaRPr>
          </a:p>
        </p:txBody>
      </p:sp>
      <p:pic>
        <p:nvPicPr>
          <p:cNvPr id="8197" name="Picture 5" descr="C:\Users\user\AppData\Local\Microsoft\Windows\Temporary Internet Files\Content.IE5\11J2HC70\MC9001886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7200800" cy="415521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Ağla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/>
              <a:t>tan gözleri şişti.</a:t>
            </a:r>
            <a:endParaRPr lang="tr-TR" b="1" dirty="0"/>
          </a:p>
        </p:txBody>
      </p:sp>
      <p:pic>
        <p:nvPicPr>
          <p:cNvPr id="2050" name="Picture 2" descr="C:\Users\sony\Desktop\2527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4968552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000" dirty="0" smtClean="0"/>
              <a:t>Teşekkür </a:t>
            </a:r>
            <a:r>
              <a:rPr lang="tr-TR" sz="6000" dirty="0" smtClean="0"/>
              <a:t>ederiz…</a:t>
            </a:r>
            <a:endParaRPr lang="tr-TR" sz="6000" dirty="0"/>
          </a:p>
        </p:txBody>
      </p:sp>
      <p:pic>
        <p:nvPicPr>
          <p:cNvPr id="9219" name="Picture 3" descr="C:\Users\user\AppData\Local\Microsoft\Windows\Temporary Internet Files\Content.IE5\11J2HC70\MC90044475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376264" cy="4896544"/>
          </a:xfrm>
          <a:prstGeom prst="rect">
            <a:avLst/>
          </a:prstGeom>
          <a:noFill/>
        </p:spPr>
      </p:pic>
      <p:pic>
        <p:nvPicPr>
          <p:cNvPr id="9221" name="Picture 5" descr="C:\Users\user\AppData\Local\Microsoft\Windows\Temporary Internet Files\Content.IE5\11J2HC70\MC90044478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221088"/>
            <a:ext cx="1728192" cy="2376264"/>
          </a:xfrm>
          <a:prstGeom prst="rect">
            <a:avLst/>
          </a:prstGeom>
          <a:noFill/>
        </p:spPr>
      </p:pic>
      <p:pic>
        <p:nvPicPr>
          <p:cNvPr id="9222" name="Picture 6" descr="C:\Users\user\AppData\Local\Microsoft\Windows\Temporary Internet Files\Content.IE5\0ZUA6TFH\MM900356605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060848"/>
            <a:ext cx="1368152" cy="1656184"/>
          </a:xfrm>
          <a:prstGeom prst="rect">
            <a:avLst/>
          </a:prstGeom>
          <a:noFill/>
        </p:spPr>
      </p:pic>
      <p:pic>
        <p:nvPicPr>
          <p:cNvPr id="9223" name="Picture 7" descr="C:\Users\user\AppData\Local\Microsoft\Windows\Temporary Internet Files\Content.IE5\4FF1RAGV\MP900449067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916832"/>
            <a:ext cx="3456384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763688" y="476672"/>
            <a:ext cx="5961856" cy="201054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tr-TR" sz="4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effectLst/>
                <a:latin typeface="Impact"/>
              </a:rPr>
              <a:t>Hazırlayanlar:</a:t>
            </a:r>
            <a:endParaRPr lang="tr-TR" sz="4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CC00"/>
              </a:solidFill>
              <a:effectLst/>
              <a:latin typeface="Impact"/>
            </a:endParaRPr>
          </a:p>
        </p:txBody>
      </p:sp>
      <p:sp>
        <p:nvSpPr>
          <p:cNvPr id="5" name="WordArt 7"/>
          <p:cNvSpPr>
            <a:spLocks noChangeArrowheads="1" noChangeShapeType="1" noTextEdit="1"/>
          </p:cNvSpPr>
          <p:nvPr/>
        </p:nvSpPr>
        <p:spPr bwMode="auto">
          <a:xfrm>
            <a:off x="1835696" y="3140968"/>
            <a:ext cx="5472608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Melike ERDEM</a:t>
            </a:r>
            <a:endParaRPr lang="tr-TR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1763688" y="4941168"/>
            <a:ext cx="5616624" cy="15841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Serkan İPEK</a:t>
            </a:r>
            <a:endParaRPr lang="tr-TR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Karadeniz’de yüz</a:t>
            </a:r>
            <a:r>
              <a:rPr lang="tr-TR" b="1" dirty="0" smtClean="0">
                <a:solidFill>
                  <a:srgbClr val="FFC000"/>
                </a:solidFill>
              </a:rPr>
              <a:t>mek</a:t>
            </a:r>
            <a:r>
              <a:rPr lang="tr-TR" b="1" dirty="0" smtClean="0"/>
              <a:t> çok tehlikeli.</a:t>
            </a:r>
            <a:endParaRPr lang="tr-TR" b="1" dirty="0"/>
          </a:p>
        </p:txBody>
      </p:sp>
      <p:pic>
        <p:nvPicPr>
          <p:cNvPr id="3074" name="Picture 2" descr="C:\Users\user\AppData\Local\Microsoft\Windows\Temporary Internet Files\Content.IE5\FN41G6W7\MC9002997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8136904" cy="468051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Onun </a:t>
            </a:r>
            <a:r>
              <a:rPr lang="tr-TR" b="1" dirty="0" smtClean="0"/>
              <a:t>bak</a:t>
            </a:r>
            <a:r>
              <a:rPr lang="tr-TR" b="1" dirty="0" smtClean="0">
                <a:solidFill>
                  <a:srgbClr val="FFC000"/>
                </a:solidFill>
              </a:rPr>
              <a:t>ış</a:t>
            </a:r>
            <a:r>
              <a:rPr lang="tr-TR" b="1" dirty="0" smtClean="0"/>
              <a:t>ları</a:t>
            </a:r>
            <a:r>
              <a:rPr lang="tr-TR" dirty="0" smtClean="0"/>
              <a:t> çok sert! </a:t>
            </a:r>
            <a:r>
              <a:rPr lang="tr-TR" dirty="0" smtClean="0">
                <a:sym typeface="Wingdings" pitchFamily="2" charset="2"/>
              </a:rPr>
              <a:t></a:t>
            </a:r>
            <a:endParaRPr lang="tr-TR" dirty="0"/>
          </a:p>
        </p:txBody>
      </p:sp>
      <p:pic>
        <p:nvPicPr>
          <p:cNvPr id="4" name="3 İçerik Yer Tutucusu" descr="ind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6840760" cy="496855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Ailesinden uzakta yaşa</a:t>
            </a:r>
            <a:r>
              <a:rPr lang="tr-TR" b="1" dirty="0" smtClean="0">
                <a:solidFill>
                  <a:srgbClr val="FFFF00"/>
                </a:solidFill>
              </a:rPr>
              <a:t>mak</a:t>
            </a:r>
            <a:r>
              <a:rPr lang="tr-TR" b="1" dirty="0" smtClean="0"/>
              <a:t> onu çok üzüyor.</a:t>
            </a:r>
            <a:endParaRPr lang="tr-TR" b="1" dirty="0"/>
          </a:p>
        </p:txBody>
      </p:sp>
      <p:pic>
        <p:nvPicPr>
          <p:cNvPr id="1026" name="Picture 2" descr="C:\Users\sony\Desktop\sad-mask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315319"/>
            <a:ext cx="2664296" cy="2409825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395536" y="5445224"/>
            <a:ext cx="3523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VARŞOVA</a:t>
            </a:r>
            <a:endParaRPr lang="tr-TR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6012160" y="5445224"/>
            <a:ext cx="2735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TÜRKİYE</a:t>
            </a:r>
            <a:endParaRPr lang="tr-TR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6 Sol Sağ Ok"/>
          <p:cNvSpPr/>
          <p:nvPr/>
        </p:nvSpPr>
        <p:spPr>
          <a:xfrm>
            <a:off x="4499992" y="5661248"/>
            <a:ext cx="1008112" cy="432048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473624"/>
            <a:ext cx="3456384" cy="3384376"/>
          </a:xfrm>
          <a:prstGeom prst="rect">
            <a:avLst/>
          </a:prstGeom>
          <a:noFill/>
        </p:spPr>
      </p:pic>
      <p:pic>
        <p:nvPicPr>
          <p:cNvPr id="1027" name="Picture 3" descr="C:\Users\sony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0"/>
            <a:ext cx="3456384" cy="3429000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0" y="1404065"/>
            <a:ext cx="5364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>
                <a:latin typeface="Arial Black" pitchFamily="34" charset="0"/>
              </a:rPr>
              <a:t>Onun gül</a:t>
            </a:r>
            <a:r>
              <a:rPr lang="tr-TR" sz="3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üş</a:t>
            </a:r>
            <a:r>
              <a:rPr lang="tr-TR" sz="3200" dirty="0" smtClean="0">
                <a:latin typeface="Arial Black" pitchFamily="34" charset="0"/>
              </a:rPr>
              <a:t>ü çok güzel.</a:t>
            </a:r>
            <a:endParaRPr lang="tr-TR" sz="3200" dirty="0">
              <a:latin typeface="Arial Black" pitchFamily="34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0" y="4797152"/>
            <a:ext cx="5364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>
                <a:latin typeface="Arial Black" pitchFamily="34" charset="0"/>
              </a:rPr>
              <a:t>Onun gül</a:t>
            </a:r>
            <a:r>
              <a:rPr lang="tr-TR" sz="3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üş</a:t>
            </a:r>
            <a:r>
              <a:rPr lang="tr-TR" sz="3200" dirty="0" smtClean="0">
                <a:latin typeface="Arial Black" pitchFamily="34" charset="0"/>
              </a:rPr>
              <a:t>ü çok kötü.</a:t>
            </a:r>
            <a:endParaRPr lang="tr-TR" sz="3200" dirty="0">
              <a:latin typeface="Arial Black" pitchFamily="34" charset="0"/>
            </a:endParaRPr>
          </a:p>
        </p:txBody>
      </p:sp>
      <p:pic>
        <p:nvPicPr>
          <p:cNvPr id="1028" name="Picture 4" descr="C:\Users\sony\Desktop\face-grin-m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420888"/>
            <a:ext cx="2232248" cy="230311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Şu bebeğin </a:t>
            </a:r>
            <a:r>
              <a:rPr lang="tr-TR" b="1" dirty="0" smtClean="0"/>
              <a:t>gül</a:t>
            </a:r>
            <a:r>
              <a:rPr lang="tr-TR" b="1" dirty="0" smtClean="0">
                <a:solidFill>
                  <a:srgbClr val="FFFF00"/>
                </a:solidFill>
              </a:rPr>
              <a:t>üş</a:t>
            </a:r>
            <a:r>
              <a:rPr lang="tr-TR" b="1" dirty="0" smtClean="0"/>
              <a:t>ü</a:t>
            </a:r>
            <a:r>
              <a:rPr lang="tr-TR" dirty="0" smtClean="0"/>
              <a:t> çok tatlıymış. </a:t>
            </a:r>
            <a:r>
              <a:rPr lang="tr-TR" dirty="0" smtClean="0">
                <a:solidFill>
                  <a:schemeClr val="bg1"/>
                </a:solidFill>
                <a:sym typeface="Wingdings" pitchFamily="2" charset="2"/>
              </a:rPr>
              <a:t>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4" name="3 İçerik Yer Tutucusu" descr="indir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348880"/>
            <a:ext cx="5256584" cy="3456383"/>
          </a:xfr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269</TotalTime>
  <Words>250</Words>
  <Application>Microsoft Office PowerPoint</Application>
  <PresentationFormat>Ekran Gösterisi (4:3)</PresentationFormat>
  <Paragraphs>49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41</vt:i4>
      </vt:variant>
    </vt:vector>
  </HeadingPairs>
  <TitlesOfParts>
    <vt:vector size="42" baseType="lpstr">
      <vt:lpstr>Canlı</vt:lpstr>
      <vt:lpstr>Slayt 1</vt:lpstr>
      <vt:lpstr> FİİL +   -MA,-ME            -MAK, -MEK       =  İSİM            -IŞ, -İŞ, -UŞ, ÜŞ  </vt:lpstr>
      <vt:lpstr>Bugün televizyon izlemek istemiyorum!</vt:lpstr>
      <vt:lpstr>Ağlamaktan gözleri şişti.</vt:lpstr>
      <vt:lpstr>Karadeniz’de yüzmek çok tehlikeli.</vt:lpstr>
      <vt:lpstr>Onun bakışları çok sert! </vt:lpstr>
      <vt:lpstr>Ailesinden uzakta yaşamak onu çok üzüyor.</vt:lpstr>
      <vt:lpstr>Slayt 8</vt:lpstr>
      <vt:lpstr>Şu bebeğin gülüşü çok tatlıymış. </vt:lpstr>
      <vt:lpstr>Voleybol oynamayı severim.</vt:lpstr>
      <vt:lpstr>Türkçe konuşmaktan korkmayın!</vt:lpstr>
      <vt:lpstr>Yürümek, insanı rahatlatıyor.</vt:lpstr>
      <vt:lpstr>Hırsız, kaçış planını iyi yaptı.</vt:lpstr>
      <vt:lpstr>Bence daha çok çalışmak zorundasın!</vt:lpstr>
      <vt:lpstr>Onlar dedikodu yapmayı seviyor.</vt:lpstr>
      <vt:lpstr>Süt içmek, çay ve kahve içmekten daha faydalı.</vt:lpstr>
      <vt:lpstr>Ders çalışmak istemiyorum. Kitap okumak istiyorum.</vt:lpstr>
      <vt:lpstr>Slayt 18</vt:lpstr>
      <vt:lpstr>Burada müzik dinlemem seni rahatsız ediyor mu?</vt:lpstr>
      <vt:lpstr>Yaşamak, ölmekten zor…</vt:lpstr>
      <vt:lpstr>A: Futbol oynamaktan hoşlanır      mısın? B: Hayır, basketbol oynamaktan          hoşlanırım. </vt:lpstr>
      <vt:lpstr>Bu kucaklayış, bana huzur veriyor.</vt:lpstr>
      <vt:lpstr>Ata binmekten korkma! Atlar evcil hayvanlardır.</vt:lpstr>
      <vt:lpstr>Seni özlemekten bıktım...  Gel artık….</vt:lpstr>
      <vt:lpstr>Buralardan gitmek istiyorlar…</vt:lpstr>
      <vt:lpstr>Sigara içmek yasak!</vt:lpstr>
      <vt:lpstr>Çok düşünmek, insanın saçlarını döküyor.</vt:lpstr>
      <vt:lpstr>İşini ve eşini sevmek, mutluluğun kaynağıdır.</vt:lpstr>
      <vt:lpstr>Hayatta güçlü olmak çok önemli!</vt:lpstr>
      <vt:lpstr>Her çıkışın bir inişi vardır.</vt:lpstr>
      <vt:lpstr>Dağa tırmanmak zor oluyor… </vt:lpstr>
      <vt:lpstr>Ben de kuşlar gibi uçmak istiyorum!</vt:lpstr>
      <vt:lpstr>Kuşun ötüşü, kediyi güldürdü.</vt:lpstr>
      <vt:lpstr>Yumurtaların görünüşü çok güzel. </vt:lpstr>
      <vt:lpstr>Banyodan sonra uyumak, insanı rahatlatır.</vt:lpstr>
      <vt:lpstr>Dengeli beslenmek, günümüzde çok önemli bir konu.</vt:lpstr>
      <vt:lpstr>Terli terli soğuk su içmek çok tehlikelidir.</vt:lpstr>
      <vt:lpstr>Reklam izlemek, insanları sinirlendiriyor.</vt:lpstr>
      <vt:lpstr>Türk Kültürü,büyüklere saygı göstermeyi öğretir.</vt:lpstr>
      <vt:lpstr>Teşekkür ederiz…</vt:lpstr>
      <vt:lpstr>Slayt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İSİM FİİLER</dc:title>
  <dc:creator>user</dc:creator>
  <cp:lastModifiedBy>sony</cp:lastModifiedBy>
  <cp:revision>37</cp:revision>
  <dcterms:created xsi:type="dcterms:W3CDTF">2013-01-31T10:29:53Z</dcterms:created>
  <dcterms:modified xsi:type="dcterms:W3CDTF">2013-02-21T12:21:05Z</dcterms:modified>
</cp:coreProperties>
</file>