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305" r:id="rId3"/>
    <p:sldId id="259" r:id="rId4"/>
    <p:sldId id="260" r:id="rId5"/>
    <p:sldId id="261" r:id="rId6"/>
    <p:sldId id="301" r:id="rId7"/>
    <p:sldId id="302" r:id="rId8"/>
    <p:sldId id="303" r:id="rId9"/>
    <p:sldId id="306" r:id="rId10"/>
    <p:sldId id="307" r:id="rId11"/>
    <p:sldId id="308" r:id="rId12"/>
    <p:sldId id="309" r:id="rId13"/>
    <p:sldId id="310" r:id="rId14"/>
    <p:sldId id="264" r:id="rId15"/>
    <p:sldId id="265" r:id="rId16"/>
    <p:sldId id="312" r:id="rId17"/>
    <p:sldId id="266" r:id="rId18"/>
    <p:sldId id="311" r:id="rId19"/>
    <p:sldId id="268" r:id="rId20"/>
    <p:sldId id="271" r:id="rId21"/>
    <p:sldId id="273" r:id="rId22"/>
    <p:sldId id="275" r:id="rId23"/>
    <p:sldId id="279" r:id="rId24"/>
    <p:sldId id="282" r:id="rId25"/>
    <p:sldId id="295" r:id="rId26"/>
    <p:sldId id="300" r:id="rId27"/>
    <p:sldId id="283" r:id="rId28"/>
    <p:sldId id="284" r:id="rId29"/>
    <p:sldId id="285" r:id="rId30"/>
    <p:sldId id="286" r:id="rId31"/>
    <p:sldId id="313" r:id="rId32"/>
    <p:sldId id="314" r:id="rId33"/>
    <p:sldId id="315" r:id="rId34"/>
    <p:sldId id="316" r:id="rId35"/>
    <p:sldId id="287" r:id="rId36"/>
    <p:sldId id="289" r:id="rId37"/>
    <p:sldId id="291" r:id="rId38"/>
    <p:sldId id="292" r:id="rId39"/>
    <p:sldId id="297" r:id="rId40"/>
    <p:sldId id="298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ngin" initials="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CF4-B249-4AA5-A121-0358A08F0EEE}" type="datetimeFigureOut">
              <a:rPr lang="en-US" smtClean="0"/>
              <a:pPr/>
              <a:t>17-Apr-13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289F-BD73-478F-A6FA-77A5CAA612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CF4-B249-4AA5-A121-0358A08F0EEE}" type="datetimeFigureOut">
              <a:rPr lang="en-US" smtClean="0"/>
              <a:pPr/>
              <a:t>17-Apr-13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289F-BD73-478F-A6FA-77A5CAA61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CF4-B249-4AA5-A121-0358A08F0EEE}" type="datetimeFigureOut">
              <a:rPr lang="en-US" smtClean="0"/>
              <a:pPr/>
              <a:t>17-Apr-13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289F-BD73-478F-A6FA-77A5CAA61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CF4-B249-4AA5-A121-0358A08F0EEE}" type="datetimeFigureOut">
              <a:rPr lang="en-US" smtClean="0"/>
              <a:pPr/>
              <a:t>17-Apr-13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289F-BD73-478F-A6FA-77A5CAA61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CF4-B249-4AA5-A121-0358A08F0EEE}" type="datetimeFigureOut">
              <a:rPr lang="en-US" smtClean="0"/>
              <a:pPr/>
              <a:t>17-Apr-13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2DC289F-BD73-478F-A6FA-77A5CAA61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CF4-B249-4AA5-A121-0358A08F0EEE}" type="datetimeFigureOut">
              <a:rPr lang="en-US" smtClean="0"/>
              <a:pPr/>
              <a:t>17-Apr-13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289F-BD73-478F-A6FA-77A5CAA61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CF4-B249-4AA5-A121-0358A08F0EEE}" type="datetimeFigureOut">
              <a:rPr lang="en-US" smtClean="0"/>
              <a:pPr/>
              <a:t>17-Apr-13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289F-BD73-478F-A6FA-77A5CAA61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CF4-B249-4AA5-A121-0358A08F0EEE}" type="datetimeFigureOut">
              <a:rPr lang="en-US" smtClean="0"/>
              <a:pPr/>
              <a:t>17-Apr-13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289F-BD73-478F-A6FA-77A5CAA61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CF4-B249-4AA5-A121-0358A08F0EEE}" type="datetimeFigureOut">
              <a:rPr lang="en-US" smtClean="0"/>
              <a:pPr/>
              <a:t>17-Apr-13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289F-BD73-478F-A6FA-77A5CAA61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CF4-B249-4AA5-A121-0358A08F0EEE}" type="datetimeFigureOut">
              <a:rPr lang="en-US" smtClean="0"/>
              <a:pPr/>
              <a:t>17-Apr-13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289F-BD73-478F-A6FA-77A5CAA61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CF4-B249-4AA5-A121-0358A08F0EEE}" type="datetimeFigureOut">
              <a:rPr lang="en-US" smtClean="0"/>
              <a:pPr/>
              <a:t>17-Apr-13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289F-BD73-478F-A6FA-77A5CAA61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0CBCCF4-B249-4AA5-A121-0358A08F0EEE}" type="datetimeFigureOut">
              <a:rPr lang="en-US" smtClean="0"/>
              <a:pPr/>
              <a:t>17-Apr-13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2DC289F-BD73-478F-A6FA-77A5CAA61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rmAutofit/>
          </a:bodyPr>
          <a:lstStyle/>
          <a:p>
            <a:r>
              <a:rPr lang="en-US" sz="8000" i="1" dirty="0" smtClean="0">
                <a:effectLst/>
                <a:latin typeface="Century" pitchFamily="18" charset="0"/>
              </a:rPr>
              <a:t>NEYLE</a:t>
            </a:r>
            <a:r>
              <a:rPr lang="tr-TR" sz="8000" i="1" dirty="0" smtClean="0">
                <a:effectLst/>
                <a:latin typeface="Century" pitchFamily="18" charset="0"/>
              </a:rPr>
              <a:t>?</a:t>
            </a:r>
            <a:endParaRPr lang="en-US" sz="8000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Ece</a:t>
            </a:r>
            <a:r>
              <a:rPr lang="en-US" dirty="0" smtClean="0"/>
              <a:t>,</a:t>
            </a:r>
            <a:r>
              <a:rPr lang="tr-TR" dirty="0" smtClean="0"/>
              <a:t> paspas</a:t>
            </a:r>
            <a:r>
              <a:rPr lang="tr-TR" dirty="0" smtClean="0">
                <a:solidFill>
                  <a:srgbClr val="FF0000"/>
                </a:solidFill>
              </a:rPr>
              <a:t>la</a:t>
            </a:r>
            <a:r>
              <a:rPr lang="tr-TR" dirty="0" smtClean="0"/>
              <a:t> yeri siliyor</a:t>
            </a:r>
            <a:endParaRPr lang="en-US" dirty="0"/>
          </a:p>
        </p:txBody>
      </p:sp>
      <p:pic>
        <p:nvPicPr>
          <p:cNvPr id="4" name="Picture 2" descr="C:\Users\engin\Desktop\p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8280920" cy="5400600"/>
          </a:xfrm>
          <a:prstGeom prst="rect">
            <a:avLst/>
          </a:prstGeom>
          <a:noFill/>
        </p:spPr>
      </p:pic>
      <p:cxnSp>
        <p:nvCxnSpPr>
          <p:cNvPr id="5" name="Straight Arrow Connector 8"/>
          <p:cNvCxnSpPr/>
          <p:nvPr/>
        </p:nvCxnSpPr>
        <p:spPr>
          <a:xfrm flipH="1">
            <a:off x="1907704" y="1124744"/>
            <a:ext cx="1152128" cy="22322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Pilot uçak</a:t>
            </a:r>
            <a:r>
              <a:rPr lang="tr-TR" dirty="0" smtClean="0">
                <a:solidFill>
                  <a:srgbClr val="FF0000"/>
                </a:solidFill>
              </a:rPr>
              <a:t>la</a:t>
            </a:r>
            <a:r>
              <a:rPr lang="tr-TR" dirty="0" smtClean="0"/>
              <a:t> uçuyor</a:t>
            </a:r>
            <a:endParaRPr lang="en-US" dirty="0"/>
          </a:p>
        </p:txBody>
      </p:sp>
      <p:pic>
        <p:nvPicPr>
          <p:cNvPr id="4" name="Picture 2" descr="C:\Users\engin\Desktop\la-le\uca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8136904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Tren</a:t>
            </a:r>
            <a:r>
              <a:rPr lang="tr-TR" dirty="0" smtClean="0">
                <a:solidFill>
                  <a:srgbClr val="FF0000"/>
                </a:solidFill>
              </a:rPr>
              <a:t>le</a:t>
            </a:r>
            <a:r>
              <a:rPr lang="tr-TR" dirty="0" smtClean="0"/>
              <a:t> geziye gidiyoruz</a:t>
            </a:r>
            <a:endParaRPr lang="en-US" dirty="0"/>
          </a:p>
        </p:txBody>
      </p:sp>
      <p:pic>
        <p:nvPicPr>
          <p:cNvPr id="4" name="Picture 3" descr="C:\Users\engin\Desktop\tr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424936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Efe, kamyon</a:t>
            </a:r>
            <a:r>
              <a:rPr lang="tr-TR" dirty="0" smtClean="0">
                <a:solidFill>
                  <a:srgbClr val="FF0000"/>
                </a:solidFill>
              </a:rPr>
              <a:t>la</a:t>
            </a:r>
            <a:r>
              <a:rPr lang="tr-TR" dirty="0" smtClean="0"/>
              <a:t> ticaret </a:t>
            </a:r>
            <a:r>
              <a:rPr lang="tr-TR" dirty="0" smtClean="0"/>
              <a:t>yapıyor</a:t>
            </a:r>
            <a:endParaRPr lang="en-US" dirty="0"/>
          </a:p>
        </p:txBody>
      </p:sp>
      <p:pic>
        <p:nvPicPr>
          <p:cNvPr id="4" name="Picture 2" descr="C:\Users\engin\Desktop\la-le\kamy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8568952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Tarak</a:t>
            </a:r>
            <a:r>
              <a:rPr lang="tr-TR" dirty="0" smtClean="0">
                <a:solidFill>
                  <a:srgbClr val="FF0000"/>
                </a:solidFill>
              </a:rPr>
              <a:t>la</a:t>
            </a:r>
            <a:r>
              <a:rPr lang="tr-TR" dirty="0" smtClean="0"/>
              <a:t> saç tarıyoruz</a:t>
            </a:r>
            <a:endParaRPr lang="en-US" dirty="0"/>
          </a:p>
        </p:txBody>
      </p:sp>
      <p:pic>
        <p:nvPicPr>
          <p:cNvPr id="6146" name="Picture 2" descr="C:\Users\engin\Desktop\la-le\tara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3825"/>
          <a:stretch>
            <a:fillRect/>
          </a:stretch>
        </p:blipFill>
        <p:spPr bwMode="auto">
          <a:xfrm>
            <a:off x="395536" y="1340768"/>
            <a:ext cx="8424936" cy="5112568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2987824" y="1124744"/>
            <a:ext cx="1440160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Babam, jilet</a:t>
            </a:r>
            <a:r>
              <a:rPr lang="tr-TR" dirty="0" smtClean="0">
                <a:solidFill>
                  <a:srgbClr val="FF0000"/>
                </a:solidFill>
              </a:rPr>
              <a:t>le</a:t>
            </a:r>
            <a:r>
              <a:rPr lang="tr-TR" dirty="0" smtClean="0"/>
              <a:t> tıraş oluyor</a:t>
            </a:r>
            <a:endParaRPr lang="en-US" dirty="0"/>
          </a:p>
        </p:txBody>
      </p:sp>
      <p:pic>
        <p:nvPicPr>
          <p:cNvPr id="7170" name="Picture 2" descr="C:\Users\engin\Desktop\la-le\jıle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8136904" cy="5328592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flipH="1">
            <a:off x="3347864" y="1196752"/>
            <a:ext cx="648072" cy="17281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effectLst/>
              </a:rPr>
              <a:t>Diş fırçası</a:t>
            </a:r>
            <a:r>
              <a:rPr lang="tr-TR" dirty="0" smtClean="0">
                <a:solidFill>
                  <a:srgbClr val="0070C0"/>
                </a:solidFill>
                <a:effectLst/>
              </a:rPr>
              <a:t>y</a:t>
            </a:r>
            <a:r>
              <a:rPr lang="tr-TR" dirty="0" smtClean="0">
                <a:solidFill>
                  <a:srgbClr val="FF0000"/>
                </a:solidFill>
                <a:effectLst/>
              </a:rPr>
              <a:t>la</a:t>
            </a:r>
            <a:r>
              <a:rPr lang="tr-TR" dirty="0" smtClean="0">
                <a:effectLst/>
              </a:rPr>
              <a:t> diş fırçalıyoruz</a:t>
            </a:r>
            <a:endParaRPr lang="en-US" dirty="0"/>
          </a:p>
        </p:txBody>
      </p:sp>
      <p:pic>
        <p:nvPicPr>
          <p:cNvPr id="4" name="Picture 2" descr="C:\Users\engin\Desktop\la-le\fırç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496944" cy="5400600"/>
          </a:xfrm>
          <a:prstGeom prst="rect">
            <a:avLst/>
          </a:prstGeom>
          <a:noFill/>
        </p:spPr>
      </p:pic>
      <p:cxnSp>
        <p:nvCxnSpPr>
          <p:cNvPr id="5" name="Straight Arrow Connector 5"/>
          <p:cNvCxnSpPr/>
          <p:nvPr/>
        </p:nvCxnSpPr>
        <p:spPr>
          <a:xfrm flipH="1">
            <a:off x="2555776" y="1196752"/>
            <a:ext cx="144016" cy="24482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Ahmet</a:t>
            </a:r>
            <a:r>
              <a:rPr lang="en-US" dirty="0" smtClean="0"/>
              <a:t>,</a:t>
            </a:r>
            <a:r>
              <a:rPr lang="tr-TR" dirty="0" smtClean="0"/>
              <a:t> işe taksi</a:t>
            </a:r>
            <a:r>
              <a:rPr lang="tr-TR" dirty="0" smtClean="0">
                <a:solidFill>
                  <a:srgbClr val="0070C0"/>
                </a:solidFill>
              </a:rPr>
              <a:t>y</a:t>
            </a:r>
            <a:r>
              <a:rPr lang="tr-TR" dirty="0" smtClean="0">
                <a:solidFill>
                  <a:srgbClr val="FF0000"/>
                </a:solidFill>
              </a:rPr>
              <a:t>le</a:t>
            </a:r>
            <a:r>
              <a:rPr lang="tr-TR" dirty="0" smtClean="0"/>
              <a:t> gidiyor</a:t>
            </a:r>
            <a:endParaRPr lang="en-US" dirty="0"/>
          </a:p>
        </p:txBody>
      </p:sp>
      <p:pic>
        <p:nvPicPr>
          <p:cNvPr id="8194" name="Picture 2" descr="C:\Users\engin\Desktop\la-le\taks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352928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Onlar eve araba</a:t>
            </a:r>
            <a:r>
              <a:rPr lang="tr-TR" dirty="0" smtClean="0">
                <a:solidFill>
                  <a:srgbClr val="0070C0"/>
                </a:solidFill>
              </a:rPr>
              <a:t>y</a:t>
            </a:r>
            <a:r>
              <a:rPr lang="tr-TR" dirty="0" smtClean="0">
                <a:solidFill>
                  <a:srgbClr val="FF0000"/>
                </a:solidFill>
              </a:rPr>
              <a:t>la</a:t>
            </a:r>
            <a:r>
              <a:rPr lang="tr-TR" dirty="0" smtClean="0"/>
              <a:t> gidiyor</a:t>
            </a:r>
            <a:endParaRPr lang="en-US" dirty="0"/>
          </a:p>
        </p:txBody>
      </p:sp>
      <p:pic>
        <p:nvPicPr>
          <p:cNvPr id="4" name="Picture 2" descr="C:\Users\engin\Desktop\ar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8208912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Ahu, çamaşır makinesi</a:t>
            </a:r>
            <a:r>
              <a:rPr lang="tr-TR" dirty="0" smtClean="0">
                <a:solidFill>
                  <a:srgbClr val="0070C0"/>
                </a:solidFill>
              </a:rPr>
              <a:t>y</a:t>
            </a:r>
            <a:r>
              <a:rPr lang="tr-TR" dirty="0" smtClean="0">
                <a:solidFill>
                  <a:srgbClr val="FF0000"/>
                </a:solidFill>
              </a:rPr>
              <a:t>le</a:t>
            </a:r>
            <a:r>
              <a:rPr lang="tr-TR" dirty="0" smtClean="0"/>
              <a:t> çamaşır yıkıyor</a:t>
            </a:r>
            <a:endParaRPr lang="en-US" dirty="0"/>
          </a:p>
        </p:txBody>
      </p:sp>
      <p:pic>
        <p:nvPicPr>
          <p:cNvPr id="10242" name="Picture 2" descr="C:\Users\engin\Desktop\la-le\camasir-makines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640960" cy="5040560"/>
          </a:xfrm>
          <a:prstGeom prst="rect">
            <a:avLst/>
          </a:prstGeom>
          <a:noFill/>
        </p:spPr>
      </p:pic>
      <p:cxnSp>
        <p:nvCxnSpPr>
          <p:cNvPr id="5" name="4 Düz Ok Bağlayıcısı"/>
          <p:cNvCxnSpPr/>
          <p:nvPr/>
        </p:nvCxnSpPr>
        <p:spPr>
          <a:xfrm flipH="1">
            <a:off x="3851920" y="980728"/>
            <a:ext cx="1728192" cy="19442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Öğrenciler, otobüs</a:t>
            </a:r>
            <a:r>
              <a:rPr lang="tr-TR" dirty="0" smtClean="0">
                <a:solidFill>
                  <a:srgbClr val="FF0000"/>
                </a:solidFill>
              </a:rPr>
              <a:t>le</a:t>
            </a:r>
            <a:r>
              <a:rPr lang="tr-TR" dirty="0" smtClean="0"/>
              <a:t> okula gidiyor</a:t>
            </a:r>
            <a:endParaRPr lang="en-US" dirty="0"/>
          </a:p>
        </p:txBody>
      </p:sp>
      <p:pic>
        <p:nvPicPr>
          <p:cNvPr id="11266" name="Picture 2" descr="C:\Users\engin\Desktop\ACC\Foto\seksekson_kucukresi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67" b="7692"/>
          <a:stretch>
            <a:fillRect/>
          </a:stretch>
        </p:blipFill>
        <p:spPr bwMode="auto">
          <a:xfrm>
            <a:off x="323528" y="1556792"/>
            <a:ext cx="8568952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Anne, dikiş makinesi</a:t>
            </a:r>
            <a:r>
              <a:rPr lang="tr-TR" dirty="0" smtClean="0">
                <a:solidFill>
                  <a:srgbClr val="0070C0"/>
                </a:solidFill>
              </a:rPr>
              <a:t>y</a:t>
            </a:r>
            <a:r>
              <a:rPr lang="tr-TR" dirty="0" smtClean="0">
                <a:solidFill>
                  <a:srgbClr val="FF0000"/>
                </a:solidFill>
              </a:rPr>
              <a:t>le</a:t>
            </a:r>
            <a:r>
              <a:rPr lang="tr-TR" dirty="0" smtClean="0"/>
              <a:t> elbise dikiyor</a:t>
            </a:r>
            <a:endParaRPr lang="en-US" dirty="0"/>
          </a:p>
        </p:txBody>
      </p:sp>
      <p:pic>
        <p:nvPicPr>
          <p:cNvPr id="13314" name="Picture 2" descr="C:\Users\engin\Desktop\la-le\makin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496944" cy="5184576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flipH="1">
            <a:off x="5076056" y="836712"/>
            <a:ext cx="432048" cy="30243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Gemi</a:t>
            </a:r>
            <a:r>
              <a:rPr lang="tr-TR" dirty="0" smtClean="0">
                <a:solidFill>
                  <a:srgbClr val="0070C0"/>
                </a:solidFill>
              </a:rPr>
              <a:t>y</a:t>
            </a:r>
            <a:r>
              <a:rPr lang="tr-TR" dirty="0" smtClean="0">
                <a:solidFill>
                  <a:srgbClr val="FF0000"/>
                </a:solidFill>
              </a:rPr>
              <a:t>le</a:t>
            </a:r>
            <a:r>
              <a:rPr lang="tr-TR" dirty="0" smtClean="0"/>
              <a:t> tatile gidiyoruz</a:t>
            </a:r>
            <a:endParaRPr lang="en-US" dirty="0"/>
          </a:p>
        </p:txBody>
      </p:sp>
      <p:pic>
        <p:nvPicPr>
          <p:cNvPr id="15362" name="Picture 2" descr="C:\Users\engin\Desktop\la-le\gem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352928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Mine, cep telefonu</a:t>
            </a:r>
            <a:r>
              <a:rPr lang="tr-TR" dirty="0" smtClean="0">
                <a:solidFill>
                  <a:srgbClr val="0070C0"/>
                </a:solidFill>
              </a:rPr>
              <a:t>y</a:t>
            </a:r>
            <a:r>
              <a:rPr lang="tr-TR" dirty="0" smtClean="0">
                <a:solidFill>
                  <a:srgbClr val="FF0000"/>
                </a:solidFill>
              </a:rPr>
              <a:t>la</a:t>
            </a:r>
            <a:r>
              <a:rPr lang="tr-TR" dirty="0" smtClean="0"/>
              <a:t> konuşuyor</a:t>
            </a:r>
            <a:endParaRPr lang="en-US" dirty="0"/>
          </a:p>
        </p:txBody>
      </p:sp>
      <p:pic>
        <p:nvPicPr>
          <p:cNvPr id="17410" name="Picture 2" descr="C:\Users\engin\Desktop\la-le\ce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2292" b="7806"/>
          <a:stretch>
            <a:fillRect/>
          </a:stretch>
        </p:blipFill>
        <p:spPr bwMode="auto">
          <a:xfrm>
            <a:off x="467544" y="1268760"/>
            <a:ext cx="8280920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Kaan, futbol topu</a:t>
            </a:r>
            <a:r>
              <a:rPr lang="tr-TR" dirty="0" smtClean="0">
                <a:solidFill>
                  <a:srgbClr val="0070C0"/>
                </a:solidFill>
              </a:rPr>
              <a:t>y</a:t>
            </a:r>
            <a:r>
              <a:rPr lang="tr-TR" dirty="0" smtClean="0">
                <a:solidFill>
                  <a:srgbClr val="FF0000"/>
                </a:solidFill>
              </a:rPr>
              <a:t>la</a:t>
            </a:r>
            <a:r>
              <a:rPr lang="tr-TR" dirty="0" smtClean="0"/>
              <a:t> top oynuyor</a:t>
            </a:r>
            <a:endParaRPr lang="en-US" dirty="0"/>
          </a:p>
        </p:txBody>
      </p:sp>
      <p:pic>
        <p:nvPicPr>
          <p:cNvPr id="21506" name="Picture 2" descr="C:\Users\engin\Desktop\la-le\topl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8208912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/>
          </a:bodyPr>
          <a:lstStyle/>
          <a:p>
            <a:r>
              <a:rPr lang="tr-TR" sz="8000" i="1" dirty="0" smtClean="0">
                <a:latin typeface="Century" pitchFamily="18" charset="0"/>
              </a:rPr>
              <a:t>KİMİNLE ?</a:t>
            </a:r>
            <a:endParaRPr lang="en-US" sz="8000" i="1" dirty="0"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İpek, Can’</a:t>
            </a:r>
            <a:r>
              <a:rPr lang="tr-TR" dirty="0" smtClean="0">
                <a:solidFill>
                  <a:srgbClr val="FF0000"/>
                </a:solidFill>
              </a:rPr>
              <a:t>la</a:t>
            </a:r>
            <a:r>
              <a:rPr lang="tr-TR" dirty="0" smtClean="0"/>
              <a:t> evleniyor</a:t>
            </a:r>
            <a:endParaRPr lang="en-US" dirty="0"/>
          </a:p>
        </p:txBody>
      </p:sp>
      <p:pic>
        <p:nvPicPr>
          <p:cNvPr id="14338" name="Picture 2" descr="C:\Users\engin\Desktop\b0730bcba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424936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Fatma, Osman’</a:t>
            </a:r>
            <a:r>
              <a:rPr lang="tr-TR" dirty="0" smtClean="0">
                <a:solidFill>
                  <a:srgbClr val="FF0000"/>
                </a:solidFill>
              </a:rPr>
              <a:t>la</a:t>
            </a:r>
            <a:r>
              <a:rPr lang="tr-TR" dirty="0" smtClean="0"/>
              <a:t> futbol oynuyor</a:t>
            </a:r>
            <a:endParaRPr lang="en-US" dirty="0"/>
          </a:p>
        </p:txBody>
      </p:sp>
      <p:pic>
        <p:nvPicPr>
          <p:cNvPr id="4" name="Picture 2" descr="C:\Users\engin\Desktop\inde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424936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Murat’</a:t>
            </a:r>
            <a:r>
              <a:rPr lang="tr-TR" dirty="0" smtClean="0">
                <a:solidFill>
                  <a:srgbClr val="FF0000"/>
                </a:solidFill>
              </a:rPr>
              <a:t>la</a:t>
            </a:r>
            <a:r>
              <a:rPr lang="tr-TR" dirty="0" smtClean="0"/>
              <a:t> Ayşen dans ediyor</a:t>
            </a:r>
            <a:endParaRPr lang="en-US" dirty="0"/>
          </a:p>
        </p:txBody>
      </p:sp>
      <p:pic>
        <p:nvPicPr>
          <p:cNvPr id="2050" name="Picture 2" descr="C:\Users\engin\Desktop\la-le\dan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8568952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Seda, Mert’</a:t>
            </a:r>
            <a:r>
              <a:rPr lang="tr-TR" dirty="0" smtClean="0">
                <a:solidFill>
                  <a:srgbClr val="FF0000"/>
                </a:solidFill>
              </a:rPr>
              <a:t>le</a:t>
            </a:r>
            <a:r>
              <a:rPr lang="tr-TR" dirty="0" smtClean="0"/>
              <a:t> şarkı söylüyor</a:t>
            </a:r>
            <a:endParaRPr lang="en-US" dirty="0"/>
          </a:p>
        </p:txBody>
      </p:sp>
      <p:pic>
        <p:nvPicPr>
          <p:cNvPr id="3074" name="Picture 2" descr="C:\Users\engin\Desktop\la-le\şark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352928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Demet, Filiz’</a:t>
            </a:r>
            <a:r>
              <a:rPr lang="tr-TR" dirty="0" smtClean="0">
                <a:solidFill>
                  <a:srgbClr val="FF0000"/>
                </a:solidFill>
              </a:rPr>
              <a:t>le</a:t>
            </a:r>
            <a:r>
              <a:rPr lang="tr-TR" dirty="0" smtClean="0"/>
              <a:t> kayak yapıyor</a:t>
            </a:r>
            <a:endParaRPr lang="en-US" dirty="0"/>
          </a:p>
        </p:txBody>
      </p:sp>
      <p:pic>
        <p:nvPicPr>
          <p:cNvPr id="4098" name="Picture 2" descr="C:\Users\engin\Desktop\la-le\kaya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352928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smtClean="0"/>
              <a:t>Anahtar</a:t>
            </a:r>
            <a:r>
              <a:rPr lang="tr-TR" sz="4000" dirty="0" smtClean="0">
                <a:solidFill>
                  <a:srgbClr val="FF0000"/>
                </a:solidFill>
              </a:rPr>
              <a:t>la</a:t>
            </a:r>
            <a:r>
              <a:rPr lang="tr-TR" sz="4000" dirty="0" smtClean="0"/>
              <a:t> kapı açıyoruz</a:t>
            </a:r>
            <a:endParaRPr lang="en-US" sz="4000" dirty="0"/>
          </a:p>
        </p:txBody>
      </p:sp>
      <p:pic>
        <p:nvPicPr>
          <p:cNvPr id="1026" name="Picture 2" descr="C:\Users\engin\Desktop\la-le\inde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8568952" cy="5544616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2843808" y="1052736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Ceyda, Ahmet’</a:t>
            </a:r>
            <a:r>
              <a:rPr lang="tr-TR" dirty="0" smtClean="0">
                <a:solidFill>
                  <a:srgbClr val="FF0000"/>
                </a:solidFill>
              </a:rPr>
              <a:t>le</a:t>
            </a:r>
            <a:r>
              <a:rPr lang="tr-TR" dirty="0" smtClean="0"/>
              <a:t> müzik dinliyor</a:t>
            </a:r>
            <a:endParaRPr lang="en-US" dirty="0"/>
          </a:p>
        </p:txBody>
      </p:sp>
      <p:pic>
        <p:nvPicPr>
          <p:cNvPr id="5123" name="Picture 3" descr="C:\Users\engin\Desktop\can-stock-photo_csp97280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4216"/>
          <a:stretch>
            <a:fillRect/>
          </a:stretch>
        </p:blipFill>
        <p:spPr bwMode="auto">
          <a:xfrm>
            <a:off x="467544" y="1340768"/>
            <a:ext cx="8352928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4400" dirty="0" smtClean="0"/>
              <a:t>Banu, Onur’</a:t>
            </a:r>
            <a:r>
              <a:rPr lang="tr-TR" sz="4400" dirty="0" smtClean="0">
                <a:solidFill>
                  <a:srgbClr val="FF0000"/>
                </a:solidFill>
              </a:rPr>
              <a:t>la</a:t>
            </a:r>
            <a:r>
              <a:rPr lang="tr-TR" sz="4400" dirty="0" smtClean="0"/>
              <a:t> temizlik yapıyor</a:t>
            </a:r>
            <a:endParaRPr lang="en-US" dirty="0"/>
          </a:p>
        </p:txBody>
      </p:sp>
      <p:pic>
        <p:nvPicPr>
          <p:cNvPr id="4" name="Picture 2" descr="C:\Users\engin\Desktop\la-le\s-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424936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Zeynep, Koray’</a:t>
            </a:r>
            <a:r>
              <a:rPr lang="tr-TR" dirty="0" smtClean="0">
                <a:solidFill>
                  <a:srgbClr val="FF0000"/>
                </a:solidFill>
              </a:rPr>
              <a:t>la</a:t>
            </a:r>
            <a:r>
              <a:rPr lang="tr-TR" dirty="0" smtClean="0"/>
              <a:t> yemek yiyor</a:t>
            </a:r>
            <a:endParaRPr lang="en-US" dirty="0"/>
          </a:p>
        </p:txBody>
      </p:sp>
      <p:pic>
        <p:nvPicPr>
          <p:cNvPr id="4" name="Picture 3" descr="C:\Users\engin\Desktop\la-le\akş ym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496944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Emre, Sibel’</a:t>
            </a:r>
            <a:r>
              <a:rPr lang="tr-TR" dirty="0" smtClean="0">
                <a:solidFill>
                  <a:srgbClr val="FF0000"/>
                </a:solidFill>
              </a:rPr>
              <a:t>le</a:t>
            </a:r>
            <a:r>
              <a:rPr lang="tr-TR" dirty="0" smtClean="0"/>
              <a:t> tango yapıyor</a:t>
            </a:r>
            <a:endParaRPr lang="en-US" dirty="0"/>
          </a:p>
        </p:txBody>
      </p:sp>
      <p:pic>
        <p:nvPicPr>
          <p:cNvPr id="4" name="Picture 2" descr="C:\Users\engin\Desktop\la-le\imagesCAAKRQ5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8568952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Sinem, Pınar’</a:t>
            </a:r>
            <a:r>
              <a:rPr lang="tr-TR" dirty="0" smtClean="0">
                <a:solidFill>
                  <a:srgbClr val="FF0000"/>
                </a:solidFill>
              </a:rPr>
              <a:t>la</a:t>
            </a:r>
            <a:r>
              <a:rPr lang="tr-TR" dirty="0" smtClean="0"/>
              <a:t> yürüyüş yapıyor</a:t>
            </a:r>
            <a:endParaRPr lang="en-US" dirty="0"/>
          </a:p>
        </p:txBody>
      </p:sp>
      <p:pic>
        <p:nvPicPr>
          <p:cNvPr id="4" name="Picture 2" descr="C:\Users\engin\Desktop\la-le\sp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8280920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Mete’</a:t>
            </a:r>
            <a:r>
              <a:rPr lang="tr-TR" dirty="0" smtClean="0">
                <a:solidFill>
                  <a:srgbClr val="0070C0"/>
                </a:solidFill>
              </a:rPr>
              <a:t>y</a:t>
            </a:r>
            <a:r>
              <a:rPr lang="tr-TR" dirty="0" smtClean="0">
                <a:solidFill>
                  <a:srgbClr val="FF0000"/>
                </a:solidFill>
              </a:rPr>
              <a:t>le</a:t>
            </a:r>
            <a:r>
              <a:rPr lang="tr-TR" dirty="0" smtClean="0"/>
              <a:t> Ahu fotoğraf çekiyor</a:t>
            </a:r>
            <a:endParaRPr lang="en-US" dirty="0"/>
          </a:p>
        </p:txBody>
      </p:sp>
      <p:pic>
        <p:nvPicPr>
          <p:cNvPr id="6146" name="Picture 2" descr="C:\Users\engin\Desktop\la-le\581753_515613525157860_1365520067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8640960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Mehmet, eşi</a:t>
            </a:r>
            <a:r>
              <a:rPr lang="tr-TR" dirty="0" smtClean="0">
                <a:solidFill>
                  <a:srgbClr val="0070C0"/>
                </a:solidFill>
              </a:rPr>
              <a:t>y</a:t>
            </a:r>
            <a:r>
              <a:rPr lang="tr-TR" dirty="0" smtClean="0">
                <a:solidFill>
                  <a:srgbClr val="FF0000"/>
                </a:solidFill>
              </a:rPr>
              <a:t>le</a:t>
            </a:r>
            <a:r>
              <a:rPr lang="tr-TR" dirty="0" smtClean="0"/>
              <a:t> kahvaltı yapıyor</a:t>
            </a:r>
            <a:endParaRPr lang="en-US" dirty="0"/>
          </a:p>
        </p:txBody>
      </p:sp>
      <p:pic>
        <p:nvPicPr>
          <p:cNvPr id="8195" name="Picture 3" descr="C:\Users\engin\Desktop\br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424936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Ahmet, Ayla’</a:t>
            </a:r>
            <a:r>
              <a:rPr lang="tr-TR" dirty="0" smtClean="0">
                <a:solidFill>
                  <a:srgbClr val="0070C0"/>
                </a:solidFill>
              </a:rPr>
              <a:t>y</a:t>
            </a:r>
            <a:r>
              <a:rPr lang="tr-TR" dirty="0" smtClean="0">
                <a:solidFill>
                  <a:srgbClr val="FF0000"/>
                </a:solidFill>
              </a:rPr>
              <a:t>la</a:t>
            </a:r>
            <a:r>
              <a:rPr lang="tr-TR" dirty="0" smtClean="0"/>
              <a:t> kardan adam yapıyor</a:t>
            </a:r>
            <a:endParaRPr lang="en-US" dirty="0"/>
          </a:p>
        </p:txBody>
      </p:sp>
      <p:pic>
        <p:nvPicPr>
          <p:cNvPr id="10243" name="Picture 3" descr="C:\Users\engin\Desktop\la-le\krd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424936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Oya, arkadaşları</a:t>
            </a:r>
            <a:r>
              <a:rPr lang="tr-TR" dirty="0" smtClean="0">
                <a:solidFill>
                  <a:srgbClr val="0070C0"/>
                </a:solidFill>
              </a:rPr>
              <a:t>y</a:t>
            </a:r>
            <a:r>
              <a:rPr lang="tr-TR" dirty="0" smtClean="0">
                <a:solidFill>
                  <a:srgbClr val="FF0000"/>
                </a:solidFill>
              </a:rPr>
              <a:t>la</a:t>
            </a:r>
            <a:r>
              <a:rPr lang="tr-TR" dirty="0" smtClean="0"/>
              <a:t> piknik yapıyor</a:t>
            </a:r>
            <a:endParaRPr lang="en-US" dirty="0"/>
          </a:p>
        </p:txBody>
      </p:sp>
      <p:pic>
        <p:nvPicPr>
          <p:cNvPr id="11267" name="Picture 3" descr="C:\Users\engin\Desktop\pkn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496944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Dede</a:t>
            </a:r>
            <a:r>
              <a:rPr lang="tr-TR" dirty="0" smtClean="0">
                <a:solidFill>
                  <a:srgbClr val="0070C0"/>
                </a:solidFill>
              </a:rPr>
              <a:t>y</a:t>
            </a:r>
            <a:r>
              <a:rPr lang="tr-TR" dirty="0" smtClean="0">
                <a:solidFill>
                  <a:srgbClr val="FF0000"/>
                </a:solidFill>
              </a:rPr>
              <a:t>le</a:t>
            </a:r>
            <a:r>
              <a:rPr lang="tr-TR" dirty="0" smtClean="0"/>
              <a:t> nine çok mutlu</a:t>
            </a:r>
            <a:endParaRPr lang="en-US" dirty="0"/>
          </a:p>
        </p:txBody>
      </p:sp>
      <p:pic>
        <p:nvPicPr>
          <p:cNvPr id="16386" name="Picture 2" descr="C:\Users\engin\Desktop\la-le\mutl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424936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effectLst/>
              </a:rPr>
              <a:t>Çatal</a:t>
            </a:r>
            <a:r>
              <a:rPr lang="tr-TR" dirty="0" smtClean="0">
                <a:solidFill>
                  <a:srgbClr val="FF0000"/>
                </a:solidFill>
                <a:effectLst/>
              </a:rPr>
              <a:t>la</a:t>
            </a:r>
            <a:r>
              <a:rPr lang="tr-TR" dirty="0" smtClean="0">
                <a:effectLst/>
              </a:rPr>
              <a:t> salata yiyoruz</a:t>
            </a:r>
            <a:endParaRPr lang="en-US" dirty="0">
              <a:effectLst/>
            </a:endParaRPr>
          </a:p>
        </p:txBody>
      </p:sp>
      <p:pic>
        <p:nvPicPr>
          <p:cNvPr id="2050" name="Picture 2" descr="C:\Users\engin\Desktop\la-le\imagesCA02BIQ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496944" cy="5184576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flipH="1">
            <a:off x="2411760" y="1124744"/>
            <a:ext cx="360040" cy="2304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/>
          </a:bodyPr>
          <a:lstStyle/>
          <a:p>
            <a:r>
              <a:rPr lang="tr-TR" sz="5400" i="1" dirty="0" smtClean="0"/>
              <a:t>TEŞEKKÜRLER</a:t>
            </a:r>
            <a:br>
              <a:rPr lang="tr-TR" sz="5400" i="1" dirty="0" smtClean="0"/>
            </a:br>
            <a:r>
              <a:rPr lang="tr-TR" i="1" dirty="0" smtClean="0"/>
              <a:t/>
            </a:r>
            <a:br>
              <a:rPr lang="tr-TR" i="1" dirty="0" smtClean="0"/>
            </a:br>
            <a:r>
              <a:rPr lang="tr-TR" i="1" dirty="0" smtClean="0"/>
              <a:t>Feyhan RUŞİD</a:t>
            </a:r>
            <a:br>
              <a:rPr lang="tr-TR" i="1" dirty="0" smtClean="0"/>
            </a:br>
            <a:r>
              <a:rPr lang="tr-TR" i="1" dirty="0" smtClean="0"/>
              <a:t>Üsküp YETKM</a:t>
            </a:r>
            <a:br>
              <a:rPr lang="tr-TR" i="1" dirty="0" smtClean="0"/>
            </a:br>
            <a:endParaRPr lang="en-US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effectLst/>
              </a:rPr>
              <a:t>Ece, kaşık</a:t>
            </a:r>
            <a:r>
              <a:rPr lang="tr-TR" dirty="0" smtClean="0">
                <a:solidFill>
                  <a:srgbClr val="FF0000"/>
                </a:solidFill>
                <a:effectLst/>
              </a:rPr>
              <a:t>la</a:t>
            </a:r>
            <a:r>
              <a:rPr lang="tr-TR" dirty="0" smtClean="0">
                <a:effectLst/>
              </a:rPr>
              <a:t> çorba içiyor</a:t>
            </a:r>
            <a:endParaRPr lang="en-US" dirty="0">
              <a:effectLst/>
            </a:endParaRPr>
          </a:p>
        </p:txBody>
      </p:sp>
      <p:pic>
        <p:nvPicPr>
          <p:cNvPr id="3074" name="Picture 2" descr="C:\Users\engin\Desktop\la-le\ks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136904" cy="5040560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flipH="1">
            <a:off x="3563888" y="1124744"/>
            <a:ext cx="72008" cy="20882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</a:t>
            </a:r>
            <a:r>
              <a:rPr lang="en-US" dirty="0" err="1" smtClean="0"/>
              <a:t>uket</a:t>
            </a:r>
            <a:r>
              <a:rPr lang="tr-TR" dirty="0" smtClean="0"/>
              <a:t>,</a:t>
            </a:r>
            <a:r>
              <a:rPr lang="en-US" dirty="0" smtClean="0"/>
              <a:t> b</a:t>
            </a:r>
            <a:r>
              <a:rPr lang="tr-TR" dirty="0" smtClean="0"/>
              <a:t>ardak</a:t>
            </a:r>
            <a:r>
              <a:rPr lang="tr-TR" dirty="0" smtClean="0">
                <a:solidFill>
                  <a:srgbClr val="FF0000"/>
                </a:solidFill>
              </a:rPr>
              <a:t>la</a:t>
            </a:r>
            <a:r>
              <a:rPr lang="tr-TR" dirty="0" smtClean="0"/>
              <a:t> su iç</a:t>
            </a:r>
            <a:r>
              <a:rPr lang="en-US" dirty="0" err="1" smtClean="0"/>
              <a:t>i</a:t>
            </a:r>
            <a:r>
              <a:rPr lang="tr-TR" dirty="0" smtClean="0"/>
              <a:t>yor</a:t>
            </a:r>
            <a:endParaRPr lang="en-US" dirty="0"/>
          </a:p>
        </p:txBody>
      </p:sp>
      <p:pic>
        <p:nvPicPr>
          <p:cNvPr id="4" name="Picture 2" descr="C:\Users\engin\Desktop\br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7920880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Aslı, bisiklet</a:t>
            </a:r>
            <a:r>
              <a:rPr lang="tr-TR" dirty="0" smtClean="0">
                <a:solidFill>
                  <a:srgbClr val="FF0000"/>
                </a:solidFill>
              </a:rPr>
              <a:t>le</a:t>
            </a:r>
            <a:r>
              <a:rPr lang="tr-TR" dirty="0" smtClean="0"/>
              <a:t> parkta geziyor</a:t>
            </a:r>
            <a:endParaRPr lang="en-US" dirty="0"/>
          </a:p>
        </p:txBody>
      </p:sp>
      <p:pic>
        <p:nvPicPr>
          <p:cNvPr id="4" name="Picture 2" descr="C:\Users\engin\Desktop\la-le\bik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7848872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Burcu, kalem</a:t>
            </a:r>
            <a:r>
              <a:rPr lang="tr-TR" dirty="0" smtClean="0">
                <a:solidFill>
                  <a:srgbClr val="FF0000"/>
                </a:solidFill>
              </a:rPr>
              <a:t>le</a:t>
            </a:r>
            <a:r>
              <a:rPr lang="tr-TR" dirty="0" smtClean="0"/>
              <a:t> mektup yazıyor</a:t>
            </a:r>
            <a:endParaRPr lang="en-US" dirty="0"/>
          </a:p>
        </p:txBody>
      </p:sp>
      <p:pic>
        <p:nvPicPr>
          <p:cNvPr id="4" name="Picture 2" descr="C:\Users\engin\Desktop\la-le\kale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0912"/>
          <a:stretch>
            <a:fillRect/>
          </a:stretch>
        </p:blipFill>
        <p:spPr bwMode="auto">
          <a:xfrm>
            <a:off x="539552" y="1268760"/>
            <a:ext cx="8208912" cy="5256584"/>
          </a:xfrm>
          <a:prstGeom prst="rect">
            <a:avLst/>
          </a:prstGeom>
          <a:noFill/>
        </p:spPr>
      </p:pic>
      <p:cxnSp>
        <p:nvCxnSpPr>
          <p:cNvPr id="6" name="5 Düz Ok Bağlayıcısı"/>
          <p:cNvCxnSpPr/>
          <p:nvPr/>
        </p:nvCxnSpPr>
        <p:spPr>
          <a:xfrm flipH="1">
            <a:off x="2411760" y="1196752"/>
            <a:ext cx="720080" cy="25202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Makas</a:t>
            </a:r>
            <a:r>
              <a:rPr lang="tr-TR" dirty="0" smtClean="0">
                <a:solidFill>
                  <a:srgbClr val="FF0000"/>
                </a:solidFill>
              </a:rPr>
              <a:t>la</a:t>
            </a:r>
            <a:r>
              <a:rPr lang="tr-TR" dirty="0" smtClean="0"/>
              <a:t> saç kesiyoruz</a:t>
            </a:r>
            <a:endParaRPr lang="en-US" dirty="0"/>
          </a:p>
        </p:txBody>
      </p:sp>
      <p:pic>
        <p:nvPicPr>
          <p:cNvPr id="4" name="Picture 2" descr="C:\Users\engin\Desktop\la-le\maka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8208912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187</TotalTime>
  <Words>178</Words>
  <Application>Microsoft Office PowerPoint</Application>
  <PresentationFormat>Ekran Gösterisi (4:3)</PresentationFormat>
  <Paragraphs>40</Paragraphs>
  <Slides>40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40</vt:i4>
      </vt:variant>
    </vt:vector>
  </HeadingPairs>
  <TitlesOfParts>
    <vt:vector size="41" baseType="lpstr">
      <vt:lpstr>Apex</vt:lpstr>
      <vt:lpstr>NEYLE?</vt:lpstr>
      <vt:lpstr>Öğrenciler, otobüsle okula gidiyor</vt:lpstr>
      <vt:lpstr>Anahtarla kapı açıyoruz</vt:lpstr>
      <vt:lpstr>Çatalla salata yiyoruz</vt:lpstr>
      <vt:lpstr>Ece, kaşıkla çorba içiyor</vt:lpstr>
      <vt:lpstr>Buket, bardakla su içiyor</vt:lpstr>
      <vt:lpstr>Aslı, bisikletle parkta geziyor</vt:lpstr>
      <vt:lpstr>Burcu, kalemle mektup yazıyor</vt:lpstr>
      <vt:lpstr>Makasla saç kesiyoruz</vt:lpstr>
      <vt:lpstr>Ece, paspasla yeri siliyor</vt:lpstr>
      <vt:lpstr>Pilot uçakla uçuyor</vt:lpstr>
      <vt:lpstr>Trenle geziye gidiyoruz</vt:lpstr>
      <vt:lpstr>Efe, kamyonla ticaret yapıyor</vt:lpstr>
      <vt:lpstr>Tarakla saç tarıyoruz</vt:lpstr>
      <vt:lpstr>Babam, jiletle tıraş oluyor</vt:lpstr>
      <vt:lpstr>Diş fırçasıyla diş fırçalıyoruz</vt:lpstr>
      <vt:lpstr>Ahmet, işe taksiyle gidiyor</vt:lpstr>
      <vt:lpstr>Onlar eve arabayla gidiyor</vt:lpstr>
      <vt:lpstr>Ahu, çamaşır makinesiyle çamaşır yıkıyor</vt:lpstr>
      <vt:lpstr>Anne, dikiş makinesiyle elbise dikiyor</vt:lpstr>
      <vt:lpstr>Gemiyle tatile gidiyoruz</vt:lpstr>
      <vt:lpstr>Mine, cep telefonuyla konuşuyor</vt:lpstr>
      <vt:lpstr>Kaan, futbol topuyla top oynuyor</vt:lpstr>
      <vt:lpstr>KİMİNLE ?</vt:lpstr>
      <vt:lpstr>İpek, Can’la evleniyor</vt:lpstr>
      <vt:lpstr>Fatma, Osman’la futbol oynuyor</vt:lpstr>
      <vt:lpstr>Murat’la Ayşen dans ediyor</vt:lpstr>
      <vt:lpstr>Seda, Mert’le şarkı söylüyor</vt:lpstr>
      <vt:lpstr>Demet, Filiz’le kayak yapıyor</vt:lpstr>
      <vt:lpstr>Ceyda, Ahmet’le müzik dinliyor</vt:lpstr>
      <vt:lpstr>Banu, Onur’la temizlik yapıyor</vt:lpstr>
      <vt:lpstr>Zeynep, Koray’la yemek yiyor</vt:lpstr>
      <vt:lpstr>Emre, Sibel’le tango yapıyor</vt:lpstr>
      <vt:lpstr>Sinem, Pınar’la yürüyüş yapıyor</vt:lpstr>
      <vt:lpstr>Mete’yle Ahu fotoğraf çekiyor</vt:lpstr>
      <vt:lpstr>Mehmet, eşiyle kahvaltı yapıyor</vt:lpstr>
      <vt:lpstr>Ahmet, Ayla’yla kardan adam yapıyor</vt:lpstr>
      <vt:lpstr>Oya, arkadaşlarıyla piknik yapıyor</vt:lpstr>
      <vt:lpstr>Dedeyle nine çok mutlu</vt:lpstr>
      <vt:lpstr>TEŞEKKÜRLER  Feyhan RUŞİD Üsküp YETKM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NEYLE?</dc:title>
  <dc:creator>engin</dc:creator>
  <cp:lastModifiedBy>Feyhan</cp:lastModifiedBy>
  <cp:revision>52</cp:revision>
  <dcterms:created xsi:type="dcterms:W3CDTF">2013-03-14T23:51:18Z</dcterms:created>
  <dcterms:modified xsi:type="dcterms:W3CDTF">2013-04-17T22:01:18Z</dcterms:modified>
</cp:coreProperties>
</file>