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1394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3029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585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146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037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42143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6442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884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3562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4246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6732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FEF49-3B0C-4032-849E-DC5E32F3FF00}" type="datetimeFigureOut">
              <a:rPr lang="tr-TR" smtClean="0"/>
              <a:t>02.01.2014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9935D-03D0-40CA-9756-19C74320497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5982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"/>
            <a:ext cx="925252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15616" y="1700808"/>
            <a:ext cx="6400800" cy="3672408"/>
          </a:xfrm>
        </p:spPr>
        <p:txBody>
          <a:bodyPr/>
          <a:lstStyle/>
          <a:p>
            <a:endParaRPr lang="tr-TR" sz="4800" b="1" dirty="0" smtClean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tr-TR" sz="4800" b="1" dirty="0">
              <a:solidFill>
                <a:schemeClr val="tx2"/>
              </a:solidFill>
            </a:endParaRPr>
          </a:p>
          <a:p>
            <a:r>
              <a:rPr lang="tr-TR" sz="4800" b="1" dirty="0" smtClean="0">
                <a:ln>
                  <a:solidFill>
                    <a:schemeClr val="accent1">
                      <a:alpha val="89000"/>
                    </a:schemeClr>
                  </a:solidFill>
                </a:ln>
                <a:solidFill>
                  <a:schemeClr val="tx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Hava Durumu</a:t>
            </a:r>
            <a:endParaRPr lang="tr-TR" sz="4800" b="1" dirty="0">
              <a:ln>
                <a:solidFill>
                  <a:schemeClr val="accent1">
                    <a:alpha val="89000"/>
                  </a:schemeClr>
                </a:solidFill>
              </a:ln>
              <a:solidFill>
                <a:schemeClr val="tx2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965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Güneşli</a:t>
            </a:r>
            <a:endParaRPr lang="tr-TR" b="1" dirty="0"/>
          </a:p>
        </p:txBody>
      </p:sp>
      <p:pic>
        <p:nvPicPr>
          <p:cNvPr id="1027" name="Picture 3" descr="C:\Users\serpil\Desktop\güneşli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76414"/>
            <a:ext cx="5328592" cy="470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03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Bulutlu</a:t>
            </a:r>
            <a:endParaRPr lang="tr-TR" b="1" dirty="0"/>
          </a:p>
        </p:txBody>
      </p:sp>
      <p:pic>
        <p:nvPicPr>
          <p:cNvPr id="2050" name="Picture 2" descr="C:\Users\serpil\Desktop\bulutlu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20788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7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Rüzgarlı</a:t>
            </a:r>
            <a:endParaRPr lang="tr-TR" b="1" dirty="0"/>
          </a:p>
        </p:txBody>
      </p:sp>
      <p:pic>
        <p:nvPicPr>
          <p:cNvPr id="3074" name="Picture 2" descr="C:\Users\serpil\Desktop\rüzgarlı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600200"/>
            <a:ext cx="7802252" cy="487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41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Şimşek / Gök gürültülü</a:t>
            </a:r>
            <a:endParaRPr lang="tr-TR" b="1" dirty="0"/>
          </a:p>
        </p:txBody>
      </p:sp>
      <p:pic>
        <p:nvPicPr>
          <p:cNvPr id="4098" name="Picture 2" descr="C:\Users\serpil\Desktop\şimşek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600200"/>
            <a:ext cx="6545700" cy="490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74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Yağmurlu</a:t>
            </a:r>
            <a:endParaRPr lang="tr-TR" b="1" dirty="0"/>
          </a:p>
        </p:txBody>
      </p:sp>
      <p:pic>
        <p:nvPicPr>
          <p:cNvPr id="5122" name="Picture 2" descr="C:\Users\serpil\Desktop\yagmur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60" y="1268761"/>
            <a:ext cx="7815672" cy="556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32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Karlı</a:t>
            </a:r>
            <a:endParaRPr lang="tr-TR" b="1" dirty="0"/>
          </a:p>
        </p:txBody>
      </p:sp>
      <p:pic>
        <p:nvPicPr>
          <p:cNvPr id="6146" name="Picture 2" descr="C:\Users\serpil\Desktop\kar yağışı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33" y="1268760"/>
            <a:ext cx="7562573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14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Sisli</a:t>
            </a:r>
            <a:endParaRPr lang="tr-TR" b="1" dirty="0"/>
          </a:p>
        </p:txBody>
      </p:sp>
      <p:pic>
        <p:nvPicPr>
          <p:cNvPr id="8194" name="Picture 2" descr="C:\Users\serpil\Desktop\sisli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30" y="1628799"/>
            <a:ext cx="8539941" cy="486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57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Sıcak        Soğuk</a:t>
            </a:r>
            <a:endParaRPr lang="tr-TR" b="1" dirty="0"/>
          </a:p>
        </p:txBody>
      </p:sp>
      <p:pic>
        <p:nvPicPr>
          <p:cNvPr id="7170" name="Picture 2" descr="C:\Users\serpil\Desktop\sıcak-soğu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628800"/>
            <a:ext cx="6161827" cy="479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17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</Words>
  <Application>Microsoft Office PowerPoint</Application>
  <PresentationFormat>Ekran Gösterisi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Ofis Teması</vt:lpstr>
      <vt:lpstr>PowerPoint Sunusu</vt:lpstr>
      <vt:lpstr>Güneşli</vt:lpstr>
      <vt:lpstr>Bulutlu</vt:lpstr>
      <vt:lpstr>Rüzgarlı</vt:lpstr>
      <vt:lpstr>Şimşek / Gök gürültülü</vt:lpstr>
      <vt:lpstr>Yağmurlu</vt:lpstr>
      <vt:lpstr>Karlı</vt:lpstr>
      <vt:lpstr>Sisli</vt:lpstr>
      <vt:lpstr>Sıcak        Soğuk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Hava Durumu</dc:title>
  <dc:creator>serpil</dc:creator>
  <cp:lastModifiedBy>serpil</cp:lastModifiedBy>
  <cp:revision>9</cp:revision>
  <dcterms:created xsi:type="dcterms:W3CDTF">2014-01-02T15:34:05Z</dcterms:created>
  <dcterms:modified xsi:type="dcterms:W3CDTF">2014-01-02T16:08:24Z</dcterms:modified>
</cp:coreProperties>
</file>