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9" r:id="rId24"/>
    <p:sldId id="278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28.09.2014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1470025"/>
          </a:xfrm>
        </p:spPr>
        <p:txBody>
          <a:bodyPr/>
          <a:lstStyle/>
          <a:p>
            <a:r>
              <a:rPr lang="tr-TR" dirty="0" smtClean="0"/>
              <a:t>HASTALIK                         Grip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Grip</a:t>
            </a:r>
          </a:p>
          <a:p>
            <a:endParaRPr lang="tr-TR" dirty="0"/>
          </a:p>
        </p:txBody>
      </p:sp>
      <p:pic>
        <p:nvPicPr>
          <p:cNvPr id="1026" name="Picture 2" descr="C:\Users\Lenovo\Desktop\gri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4181623" cy="3579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Ağrı kesici hap</a:t>
            </a:r>
            <a:endParaRPr lang="tr-TR" dirty="0"/>
          </a:p>
        </p:txBody>
      </p:sp>
      <p:pic>
        <p:nvPicPr>
          <p:cNvPr id="10242" name="Picture 2" descr="C:\Users\Lenovo\Desktop\imagesDVTRXRG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2780928"/>
            <a:ext cx="6656739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merhem</a:t>
            </a:r>
            <a:endParaRPr lang="tr-TR" dirty="0"/>
          </a:p>
        </p:txBody>
      </p:sp>
      <p:pic>
        <p:nvPicPr>
          <p:cNvPr id="11266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7876899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hemşire</a:t>
            </a:r>
            <a:endParaRPr lang="tr-TR" dirty="0"/>
          </a:p>
        </p:txBody>
      </p:sp>
      <p:pic>
        <p:nvPicPr>
          <p:cNvPr id="12290" name="Picture 2" descr="C:\Users\Lenovo\Desktop\he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001277" cy="42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Tekerlekli </a:t>
            </a:r>
            <a:r>
              <a:rPr lang="tr-TR" dirty="0" err="1" smtClean="0"/>
              <a:t>sandaliye</a:t>
            </a:r>
            <a:endParaRPr lang="tr-TR" dirty="0"/>
          </a:p>
        </p:txBody>
      </p:sp>
      <p:pic>
        <p:nvPicPr>
          <p:cNvPr id="13314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268489" cy="4028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amaliyat</a:t>
            </a:r>
            <a:endParaRPr lang="tr-TR" dirty="0"/>
          </a:p>
        </p:txBody>
      </p:sp>
      <p:pic>
        <p:nvPicPr>
          <p:cNvPr id="14338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348880"/>
            <a:ext cx="5409951" cy="4073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iğne</a:t>
            </a:r>
            <a:endParaRPr lang="tr-TR" dirty="0"/>
          </a:p>
        </p:txBody>
      </p:sp>
      <p:pic>
        <p:nvPicPr>
          <p:cNvPr id="16386" name="Picture 2" descr="C:\Users\Lenovo\Desktop\iğ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765840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hastane</a:t>
            </a:r>
            <a:endParaRPr lang="tr-TR" dirty="0"/>
          </a:p>
        </p:txBody>
      </p:sp>
      <p:pic>
        <p:nvPicPr>
          <p:cNvPr id="15362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71" y="1052736"/>
            <a:ext cx="794099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eczane</a:t>
            </a:r>
            <a:endParaRPr lang="tr-TR" dirty="0"/>
          </a:p>
        </p:txBody>
      </p:sp>
      <p:pic>
        <p:nvPicPr>
          <p:cNvPr id="17410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7683921" cy="4357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Arı sokması</a:t>
            </a:r>
            <a:endParaRPr lang="tr-TR" dirty="0"/>
          </a:p>
        </p:txBody>
      </p:sp>
      <p:pic>
        <p:nvPicPr>
          <p:cNvPr id="18434" name="Picture 2" descr="C:\Users\Lenovo\Desktop\images9GU79QK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8130256" cy="4510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şişti</a:t>
            </a:r>
            <a:endParaRPr lang="tr-TR" dirty="0"/>
          </a:p>
        </p:txBody>
      </p:sp>
      <p:pic>
        <p:nvPicPr>
          <p:cNvPr id="19458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29430"/>
            <a:ext cx="6624736" cy="5528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Nezle</a:t>
            </a:r>
            <a:endParaRPr lang="tr-TR" dirty="0"/>
          </a:p>
        </p:txBody>
      </p:sp>
      <p:pic>
        <p:nvPicPr>
          <p:cNvPr id="2050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6840760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Böcek  ısırması</a:t>
            </a:r>
            <a:endParaRPr lang="tr-TR" dirty="0"/>
          </a:p>
        </p:txBody>
      </p:sp>
      <p:pic>
        <p:nvPicPr>
          <p:cNvPr id="20482" name="Picture 2" descr="C:\Users\Lenovo\Desktop\imagesTDXSZ0X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7148906" cy="3771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yara</a:t>
            </a:r>
            <a:endParaRPr lang="tr-TR" dirty="0"/>
          </a:p>
        </p:txBody>
      </p:sp>
      <p:pic>
        <p:nvPicPr>
          <p:cNvPr id="21506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696744" cy="446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kaza</a:t>
            </a:r>
            <a:endParaRPr lang="tr-TR" dirty="0"/>
          </a:p>
        </p:txBody>
      </p:sp>
      <p:pic>
        <p:nvPicPr>
          <p:cNvPr id="22530" name="Picture 2" descr="C:\Users\Lenovo\Desktop\imagesPCMJHZ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5620"/>
            <a:ext cx="7488832" cy="4033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Yanık yarası</a:t>
            </a:r>
            <a:endParaRPr lang="tr-TR" dirty="0"/>
          </a:p>
        </p:txBody>
      </p:sp>
      <p:pic>
        <p:nvPicPr>
          <p:cNvPr id="23554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5881688" cy="3849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stres</a:t>
            </a:r>
            <a:endParaRPr lang="tr-TR" dirty="0"/>
          </a:p>
        </p:txBody>
      </p:sp>
      <p:pic>
        <p:nvPicPr>
          <p:cNvPr id="24578" name="Picture 2" descr="C:\Users\Lenovo\Desktop\imagesL1DOILK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8484"/>
            <a:ext cx="6914003" cy="5178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Yüksek ateş</a:t>
            </a:r>
            <a:endParaRPr lang="tr-TR" dirty="0"/>
          </a:p>
        </p:txBody>
      </p:sp>
      <p:pic>
        <p:nvPicPr>
          <p:cNvPr id="3074" name="Picture 2" descr="C:\Users\Lenovo\Desktop\images1RHJCD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76872"/>
            <a:ext cx="5491963" cy="3442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hapşırmak</a:t>
            </a:r>
            <a:endParaRPr lang="tr-TR" dirty="0"/>
          </a:p>
        </p:txBody>
      </p:sp>
      <p:pic>
        <p:nvPicPr>
          <p:cNvPr id="4098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5270127" cy="3507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üşütme</a:t>
            </a:r>
            <a:endParaRPr lang="tr-TR" dirty="0"/>
          </a:p>
        </p:txBody>
      </p:sp>
      <p:pic>
        <p:nvPicPr>
          <p:cNvPr id="5122" name="Picture 2" descr="C:\Users\Lenov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92896"/>
            <a:ext cx="4921324" cy="3224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Baş ağrısı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6" name="Picture 2" descr="C:\Users\Lenovo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5808" y="1772816"/>
            <a:ext cx="4623812" cy="4104456"/>
          </a:xfrm>
          <a:prstGeom prst="rect">
            <a:avLst/>
          </a:prstGeom>
          <a:noFill/>
        </p:spPr>
      </p:pic>
      <p:pic>
        <p:nvPicPr>
          <p:cNvPr id="7" name="Picture 3" descr="C:\Users\Lenovo\Desktop\imagesL3IWO5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390500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hasta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170" name="Picture 2" descr="C:\Users\Lenovo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6264696" cy="5168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termometre</a:t>
            </a:r>
            <a:endParaRPr lang="tr-TR" dirty="0"/>
          </a:p>
        </p:txBody>
      </p:sp>
      <p:pic>
        <p:nvPicPr>
          <p:cNvPr id="8194" name="Picture 2" descr="C:\Users\Lenovo\Desktop\imagesMMTBIG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5472608" cy="4023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nabız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9218" name="Picture 2" descr="C:\Users\Lenovo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2877294" cy="3102624"/>
          </a:xfrm>
          <a:prstGeom prst="rect">
            <a:avLst/>
          </a:prstGeom>
          <a:noFill/>
        </p:spPr>
      </p:pic>
      <p:pic>
        <p:nvPicPr>
          <p:cNvPr id="9219" name="Picture 3" descr="C:\Users\Lenovo\Desktop\untitled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628800"/>
            <a:ext cx="4680520" cy="4563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34</Words>
  <Application>Microsoft Office PowerPoint</Application>
  <PresentationFormat>Ekran Gösterisi 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Ofis Teması</vt:lpstr>
      <vt:lpstr>HASTALIK                         Grip</vt:lpstr>
      <vt:lpstr>Nezle</vt:lpstr>
      <vt:lpstr>Yüksek ateş</vt:lpstr>
      <vt:lpstr>hapşırmak</vt:lpstr>
      <vt:lpstr>üşütme</vt:lpstr>
      <vt:lpstr>Baş ağrısı</vt:lpstr>
      <vt:lpstr>hasta</vt:lpstr>
      <vt:lpstr>termometre</vt:lpstr>
      <vt:lpstr>nabız</vt:lpstr>
      <vt:lpstr>Ağrı kesici hap</vt:lpstr>
      <vt:lpstr>merhem</vt:lpstr>
      <vt:lpstr>hemşire</vt:lpstr>
      <vt:lpstr>Tekerlekli sandaliye</vt:lpstr>
      <vt:lpstr>amaliyat</vt:lpstr>
      <vt:lpstr>iğne</vt:lpstr>
      <vt:lpstr>hastane</vt:lpstr>
      <vt:lpstr>eczane</vt:lpstr>
      <vt:lpstr>Arı sokması</vt:lpstr>
      <vt:lpstr>şişti</vt:lpstr>
      <vt:lpstr>Böcek  ısırması</vt:lpstr>
      <vt:lpstr>yara</vt:lpstr>
      <vt:lpstr>kaza</vt:lpstr>
      <vt:lpstr>Yanık yarası</vt:lpstr>
      <vt:lpstr>stres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HASTALIK                         Grip</dc:title>
  <dc:creator>ŞÜKRÜ</dc:creator>
  <cp:lastModifiedBy>Lenovo</cp:lastModifiedBy>
  <cp:revision>4</cp:revision>
  <dcterms:created xsi:type="dcterms:W3CDTF">2014-09-27T13:58:27Z</dcterms:created>
  <dcterms:modified xsi:type="dcterms:W3CDTF">2014-09-28T10:36:30Z</dcterms:modified>
</cp:coreProperties>
</file>