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6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13.12.2012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shiba\Desktop\SSSLAYT\b-39259-komik_de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0"/>
            <a:ext cx="5220072" cy="6858000"/>
          </a:xfrm>
          <a:prstGeom prst="rect">
            <a:avLst/>
          </a:prstGeom>
          <a:noFill/>
        </p:spPr>
      </p:pic>
      <p:sp>
        <p:nvSpPr>
          <p:cNvPr id="5" name="4 Köşeleri Yuvarlanmış Dikdörtgen Belirtme Çizgisi"/>
          <p:cNvSpPr/>
          <p:nvPr/>
        </p:nvSpPr>
        <p:spPr>
          <a:xfrm>
            <a:off x="0" y="0"/>
            <a:ext cx="3456384" cy="2880320"/>
          </a:xfrm>
          <a:prstGeom prst="wedgeRoundRectCallout">
            <a:avLst>
              <a:gd name="adj1" fmla="val 89466"/>
              <a:gd name="adj2" fmla="val 576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Eskiden harika tablolar çizerdim.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toshiba\Desktop\SSSLAYT\stewardes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08912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Köşeleri Yuvarlanmış Dikdörtgen Belirtme Çizgisi"/>
          <p:cNvSpPr/>
          <p:nvPr/>
        </p:nvSpPr>
        <p:spPr>
          <a:xfrm>
            <a:off x="0" y="0"/>
            <a:ext cx="3923928" cy="2492896"/>
          </a:xfrm>
          <a:prstGeom prst="wedgeRoundRectCallout">
            <a:avLst>
              <a:gd name="adj1" fmla="val 81683"/>
              <a:gd name="adj2" fmla="val 510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Eskiden Ahmet’ten daha iyi ders anlatırdım.</a:t>
            </a:r>
          </a:p>
        </p:txBody>
      </p:sp>
      <p:pic>
        <p:nvPicPr>
          <p:cNvPr id="2050" name="Picture 2" descr="C:\Users\toshiba\Desktop\SSSLAYT\DSCN4983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0"/>
            <a:ext cx="38519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ownloads\2012-11-22 17.15.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0"/>
            <a:ext cx="4716016" cy="6858000"/>
          </a:xfrm>
          <a:prstGeom prst="rect">
            <a:avLst/>
          </a:prstGeom>
          <a:noFill/>
        </p:spPr>
      </p:pic>
      <p:sp>
        <p:nvSpPr>
          <p:cNvPr id="5" name="4 Köşeleri Yuvarlanmış Dikdörtgen Belirtme Çizgisi"/>
          <p:cNvSpPr/>
          <p:nvPr/>
        </p:nvSpPr>
        <p:spPr>
          <a:xfrm>
            <a:off x="0" y="0"/>
            <a:ext cx="4427984" cy="2492896"/>
          </a:xfrm>
          <a:prstGeom prst="wedgeRoundRectCallout">
            <a:avLst>
              <a:gd name="adj1" fmla="val 84858"/>
              <a:gd name="adj2" fmla="val 1441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err="1" smtClean="0"/>
              <a:t>Hahahaha</a:t>
            </a:r>
            <a:r>
              <a:rPr lang="tr-TR" sz="3200" dirty="0" smtClean="0"/>
              <a:t>!</a:t>
            </a:r>
          </a:p>
          <a:p>
            <a:pPr algn="ctr"/>
            <a:r>
              <a:rPr lang="tr-TR" sz="3200" dirty="0" smtClean="0"/>
              <a:t>Eskiden benden daha iyi ders anlatırmış.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oshiba\Desktop\SSSLAYT\troll-yao-m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764704"/>
            <a:ext cx="3999731" cy="5544616"/>
          </a:xfrm>
          <a:prstGeom prst="rect">
            <a:avLst/>
          </a:prstGeom>
          <a:noFill/>
        </p:spPr>
      </p:pic>
      <p:sp>
        <p:nvSpPr>
          <p:cNvPr id="6" name="5 Köşeleri Yuvarlanmış Dikdörtgen Belirtme Çizgisi"/>
          <p:cNvSpPr/>
          <p:nvPr/>
        </p:nvSpPr>
        <p:spPr>
          <a:xfrm>
            <a:off x="395536" y="1484784"/>
            <a:ext cx="3456384" cy="2880320"/>
          </a:xfrm>
          <a:prstGeom prst="wedgeRoundRectCallout">
            <a:avLst>
              <a:gd name="adj1" fmla="val 91908"/>
              <a:gd name="adj2" fmla="val 6005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Eskiden harika tablolar çizermiş.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SSLAYT\20071021_274528_1192992068_k7x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5524500" cy="6086475"/>
          </a:xfrm>
          <a:prstGeom prst="rect">
            <a:avLst/>
          </a:prstGeom>
          <a:noFill/>
        </p:spPr>
      </p:pic>
      <p:sp>
        <p:nvSpPr>
          <p:cNvPr id="5" name="4 Köşeleri Yuvarlanmış Dikdörtgen Belirtme Çizgisi"/>
          <p:cNvSpPr/>
          <p:nvPr/>
        </p:nvSpPr>
        <p:spPr>
          <a:xfrm>
            <a:off x="5687616" y="332656"/>
            <a:ext cx="3456384" cy="2880320"/>
          </a:xfrm>
          <a:prstGeom prst="wedgeRoundRectCallout">
            <a:avLst>
              <a:gd name="adj1" fmla="val -87175"/>
              <a:gd name="adj2" fmla="val 942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Ben gençken de çok güzel gülerdim.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shiba\Desktop\SSSLAYT\troll-yao-m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484784"/>
            <a:ext cx="3495675" cy="4048125"/>
          </a:xfrm>
          <a:prstGeom prst="rect">
            <a:avLst/>
          </a:prstGeom>
          <a:noFill/>
        </p:spPr>
      </p:pic>
      <p:sp>
        <p:nvSpPr>
          <p:cNvPr id="5" name="4 Köşeleri Yuvarlanmış Dikdörtgen Belirtme Çizgisi"/>
          <p:cNvSpPr/>
          <p:nvPr/>
        </p:nvSpPr>
        <p:spPr>
          <a:xfrm>
            <a:off x="755576" y="332656"/>
            <a:ext cx="3456384" cy="2880320"/>
          </a:xfrm>
          <a:prstGeom prst="wedgeRoundRectCallout">
            <a:avLst>
              <a:gd name="adj1" fmla="val 90280"/>
              <a:gd name="adj2" fmla="val 908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Gençken çok güzel gülermiş.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oshiba\Desktop\SSSLAYT\KOBE am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588224" cy="6858000"/>
          </a:xfrm>
          <a:prstGeom prst="rect">
            <a:avLst/>
          </a:prstGeom>
          <a:noFill/>
        </p:spPr>
      </p:pic>
      <p:sp>
        <p:nvSpPr>
          <p:cNvPr id="5" name="4 Köşeleri Yuvarlanmış Dikdörtgen Belirtme Çizgisi"/>
          <p:cNvSpPr/>
          <p:nvPr/>
        </p:nvSpPr>
        <p:spPr>
          <a:xfrm>
            <a:off x="6084168" y="0"/>
            <a:ext cx="3059832" cy="2492896"/>
          </a:xfrm>
          <a:prstGeom prst="wedgeRoundRectCallout">
            <a:avLst>
              <a:gd name="adj1" fmla="val -102558"/>
              <a:gd name="adj2" fmla="val 222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Eskiden her gün basketbol oynardım.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oshiba\Desktop\SSSLAYT\yao-ming-rage-face-photo-u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124744"/>
            <a:ext cx="4392488" cy="5112568"/>
          </a:xfrm>
          <a:prstGeom prst="rect">
            <a:avLst/>
          </a:prstGeom>
          <a:noFill/>
        </p:spPr>
      </p:pic>
      <p:sp>
        <p:nvSpPr>
          <p:cNvPr id="5" name="4 Köşeleri Yuvarlanmış Dikdörtgen Belirtme Çizgisi"/>
          <p:cNvSpPr/>
          <p:nvPr/>
        </p:nvSpPr>
        <p:spPr>
          <a:xfrm>
            <a:off x="0" y="332656"/>
            <a:ext cx="4139952" cy="2492896"/>
          </a:xfrm>
          <a:prstGeom prst="wedgeRoundRectCallout">
            <a:avLst>
              <a:gd name="adj1" fmla="val 80552"/>
              <a:gd name="adj2" fmla="val 1249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Eskiden her gün basketbol oynarmış.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oshiba\Desktop\SSSLAYT\b-515902-komik_ded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0"/>
            <a:ext cx="4176464" cy="6858000"/>
          </a:xfrm>
          <a:prstGeom prst="rect">
            <a:avLst/>
          </a:prstGeom>
          <a:noFill/>
        </p:spPr>
      </p:pic>
      <p:sp>
        <p:nvSpPr>
          <p:cNvPr id="5" name="4 Köşeleri Yuvarlanmış Dikdörtgen Belirtme Çizgisi"/>
          <p:cNvSpPr/>
          <p:nvPr/>
        </p:nvSpPr>
        <p:spPr>
          <a:xfrm>
            <a:off x="0" y="0"/>
            <a:ext cx="4139952" cy="2492896"/>
          </a:xfrm>
          <a:prstGeom prst="wedgeRoundRectCallout">
            <a:avLst>
              <a:gd name="adj1" fmla="val 68659"/>
              <a:gd name="adj2" fmla="val 2058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Eskiden çok güçlüydüm, </a:t>
            </a:r>
            <a:r>
              <a:rPr lang="tr-TR" sz="3200" dirty="0" smtClean="0"/>
              <a:t>tek elimle yüz kilo kaldırırdım. </a:t>
            </a:r>
            <a:endParaRPr lang="tr-TR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Köşeleri Yuvarlanmış Dikdörtgen Belirtme Çizgisi"/>
          <p:cNvSpPr/>
          <p:nvPr/>
        </p:nvSpPr>
        <p:spPr>
          <a:xfrm>
            <a:off x="0" y="0"/>
            <a:ext cx="4139952" cy="2492896"/>
          </a:xfrm>
          <a:prstGeom prst="wedgeRoundRectCallout">
            <a:avLst>
              <a:gd name="adj1" fmla="val 74097"/>
              <a:gd name="adj2" fmla="val 2058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Eskiden çok güçlüymüş, </a:t>
            </a:r>
            <a:r>
              <a:rPr lang="tr-TR" sz="3200" dirty="0" smtClean="0"/>
              <a:t>tek </a:t>
            </a:r>
            <a:r>
              <a:rPr lang="tr-TR" sz="3200" dirty="0" smtClean="0"/>
              <a:t>eliyle </a:t>
            </a:r>
            <a:r>
              <a:rPr lang="tr-TR" sz="3200" dirty="0" smtClean="0"/>
              <a:t>yüz kilo </a:t>
            </a:r>
            <a:r>
              <a:rPr lang="tr-TR" sz="3200" dirty="0" smtClean="0"/>
              <a:t>kaldırırmış. </a:t>
            </a:r>
            <a:endParaRPr lang="tr-TR" sz="3200" dirty="0" smtClean="0"/>
          </a:p>
        </p:txBody>
      </p:sp>
      <p:pic>
        <p:nvPicPr>
          <p:cNvPr id="8195" name="Picture 3" descr="C:\Users\toshiba\Desktop\SSSLAYT\b-497478-gülen_ded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1288" y="0"/>
            <a:ext cx="392271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toshiba\Desktop\SSSLAYT\n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48680"/>
            <a:ext cx="4032448" cy="6048672"/>
          </a:xfrm>
          <a:prstGeom prst="rect">
            <a:avLst/>
          </a:prstGeom>
          <a:noFill/>
        </p:spPr>
      </p:pic>
      <p:sp>
        <p:nvSpPr>
          <p:cNvPr id="5" name="4 Köşeleri Yuvarlanmış Dikdörtgen Belirtme Çizgisi"/>
          <p:cNvSpPr/>
          <p:nvPr/>
        </p:nvSpPr>
        <p:spPr>
          <a:xfrm>
            <a:off x="0" y="0"/>
            <a:ext cx="4139952" cy="2492896"/>
          </a:xfrm>
          <a:prstGeom prst="wedgeRoundRectCallout">
            <a:avLst>
              <a:gd name="adj1" fmla="val 80893"/>
              <a:gd name="adj2" fmla="val 346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/>
              <a:t>Eskiden jimnastik yapardım, daha esnektim.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77</Words>
  <Application>Microsoft Office PowerPoint</Application>
  <PresentationFormat>Ekran Gösterisi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Ahmet Hattatioğlu</dc:creator>
  <cp:lastModifiedBy>Ahmet Hattatioğlu</cp:lastModifiedBy>
  <cp:revision>12</cp:revision>
  <dcterms:created xsi:type="dcterms:W3CDTF">2012-11-22T14:05:34Z</dcterms:created>
  <dcterms:modified xsi:type="dcterms:W3CDTF">2012-12-13T21:30:02Z</dcterms:modified>
</cp:coreProperties>
</file>