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CD5DE1-4D3C-49FA-A035-D4F3AF2F76DB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13AD94-AB28-4554-9C75-D842DE6A2899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 smtClean="0"/>
              <a:t>ANKARA ÜNİVERSİTESİ TÖMER</a:t>
            </a:r>
            <a:br>
              <a:rPr lang="tr-TR" dirty="0" smtClean="0"/>
            </a:br>
            <a:r>
              <a:rPr lang="tr-TR" dirty="0" smtClean="0"/>
              <a:t>Geniş Zaman</a:t>
            </a:r>
            <a:endParaRPr lang="tr-TR" dirty="0"/>
          </a:p>
        </p:txBody>
      </p:sp>
      <p:sp>
        <p:nvSpPr>
          <p:cNvPr id="3" name="2 Metin kutusu"/>
          <p:cNvSpPr txBox="1"/>
          <p:nvPr/>
        </p:nvSpPr>
        <p:spPr>
          <a:xfrm>
            <a:off x="3635896" y="450912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</p:spTree>
  </p:cSld>
  <p:clrMapOvr>
    <a:masterClrMapping/>
  </p:clrMapOvr>
  <p:transition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43823762_tn70_0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404664"/>
            <a:ext cx="6391697" cy="5112568"/>
          </a:xfrm>
        </p:spPr>
      </p:pic>
      <p:sp>
        <p:nvSpPr>
          <p:cNvPr id="5" name="4 Metin kutusu"/>
          <p:cNvSpPr txBox="1"/>
          <p:nvPr/>
        </p:nvSpPr>
        <p:spPr>
          <a:xfrm>
            <a:off x="1475656" y="566124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>
                <a:solidFill>
                  <a:srgbClr val="00B0F0"/>
                </a:solidFill>
              </a:rPr>
              <a:t>       Ara sıra  </a:t>
            </a:r>
            <a:r>
              <a:rPr lang="tr-TR" sz="3600" dirty="0" smtClean="0"/>
              <a:t>sigara  iç</a:t>
            </a:r>
            <a:r>
              <a:rPr lang="tr-TR" sz="3600" dirty="0" smtClean="0">
                <a:solidFill>
                  <a:srgbClr val="FF0000"/>
                </a:solidFill>
              </a:rPr>
              <a:t>er</a:t>
            </a:r>
            <a:r>
              <a:rPr lang="tr-TR" sz="3600" dirty="0" smtClean="0"/>
              <a:t>im.</a:t>
            </a:r>
            <a:endParaRPr lang="tr-TR" sz="3600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TAC-LISANSLI-FENERBAHCE-LEGEND-NEVRESIM-TAKIMI__98440634_0 cdffgdh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568952" cy="5229200"/>
          </a:xfrm>
        </p:spPr>
      </p:pic>
      <p:sp>
        <p:nvSpPr>
          <p:cNvPr id="5" name="4 Metin kutusu"/>
          <p:cNvSpPr txBox="1"/>
          <p:nvPr/>
        </p:nvSpPr>
        <p:spPr>
          <a:xfrm>
            <a:off x="827584" y="5661248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>
                <a:solidFill>
                  <a:srgbClr val="0070C0"/>
                </a:solidFill>
              </a:rPr>
              <a:t>Genellikle</a:t>
            </a:r>
            <a:r>
              <a:rPr lang="tr-TR" sz="3600" dirty="0" smtClean="0"/>
              <a:t>  saat  23.00’ </a:t>
            </a:r>
            <a:r>
              <a:rPr lang="tr-TR" sz="3600" dirty="0" err="1" smtClean="0"/>
              <a:t>te</a:t>
            </a:r>
            <a:r>
              <a:rPr lang="tr-TR" sz="3600" dirty="0" smtClean="0"/>
              <a:t>  uyu</a:t>
            </a:r>
            <a:r>
              <a:rPr lang="tr-TR" sz="3600" dirty="0" smtClean="0">
                <a:solidFill>
                  <a:srgbClr val="FF0000"/>
                </a:solidFill>
              </a:rPr>
              <a:t>r</a:t>
            </a:r>
            <a:r>
              <a:rPr lang="tr-TR" sz="3600" dirty="0" smtClean="0"/>
              <a:t>um.</a:t>
            </a:r>
            <a:endParaRPr lang="tr-TR" sz="36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      Siz genellikle neler yap</a:t>
            </a:r>
            <a:r>
              <a:rPr lang="tr-TR" dirty="0" smtClean="0">
                <a:solidFill>
                  <a:srgbClr val="FF0000"/>
                </a:solidFill>
              </a:rPr>
              <a:t>ar</a:t>
            </a:r>
            <a:r>
              <a:rPr lang="tr-TR" dirty="0" smtClean="0"/>
              <a:t>sınız ?</a:t>
            </a: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TAC-LISANSLI-FENERBAHCE-LEGEND-NEVRESIM-TAKIMI__98440634_0 cop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692695"/>
            <a:ext cx="7488832" cy="4798669"/>
          </a:xfrm>
        </p:spPr>
      </p:pic>
      <p:sp>
        <p:nvSpPr>
          <p:cNvPr id="5" name="4 Metin kutusu"/>
          <p:cNvSpPr txBox="1"/>
          <p:nvPr/>
        </p:nvSpPr>
        <p:spPr>
          <a:xfrm>
            <a:off x="1331640" y="5805264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>
                <a:solidFill>
                  <a:srgbClr val="00B0F0"/>
                </a:solidFill>
              </a:rPr>
              <a:t>Her  sabah  </a:t>
            </a:r>
            <a:r>
              <a:rPr lang="tr-TR" sz="3200" dirty="0" smtClean="0"/>
              <a:t>07.00 ‘de uyan</a:t>
            </a:r>
            <a:r>
              <a:rPr lang="tr-TR" sz="3200" dirty="0" smtClean="0">
                <a:solidFill>
                  <a:srgbClr val="FF0000"/>
                </a:solidFill>
              </a:rPr>
              <a:t>ır</a:t>
            </a:r>
            <a:r>
              <a:rPr lang="tr-TR" sz="3200" dirty="0" smtClean="0"/>
              <a:t>ım.</a:t>
            </a:r>
            <a:endParaRPr lang="tr-TR" sz="3200" dirty="0"/>
          </a:p>
        </p:txBody>
      </p:sp>
    </p:spTree>
  </p:cSld>
  <p:clrMapOvr>
    <a:masterClrMapping/>
  </p:clrMapOvr>
  <p:transition spd="med">
    <p:wipe dir="r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duş-fiskiye-mod1 cop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87824" y="620688"/>
            <a:ext cx="2913437" cy="4609058"/>
          </a:xfrm>
        </p:spPr>
      </p:pic>
      <p:sp>
        <p:nvSpPr>
          <p:cNvPr id="5" name="4 Metin kutusu"/>
          <p:cNvSpPr txBox="1"/>
          <p:nvPr/>
        </p:nvSpPr>
        <p:spPr>
          <a:xfrm>
            <a:off x="1763688" y="558924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>
                <a:solidFill>
                  <a:srgbClr val="00B0F0"/>
                </a:solidFill>
              </a:rPr>
              <a:t>Her zaman  </a:t>
            </a:r>
            <a:r>
              <a:rPr lang="tr-TR" sz="4000" dirty="0" smtClean="0"/>
              <a:t>duş  al</a:t>
            </a:r>
            <a:r>
              <a:rPr lang="tr-TR" sz="4000" dirty="0" smtClean="0">
                <a:solidFill>
                  <a:srgbClr val="FF0000"/>
                </a:solidFill>
              </a:rPr>
              <a:t>ır</a:t>
            </a:r>
            <a:r>
              <a:rPr lang="tr-TR" sz="4000" dirty="0" smtClean="0"/>
              <a:t>ım.</a:t>
            </a:r>
          </a:p>
        </p:txBody>
      </p:sp>
    </p:spTree>
  </p:cSld>
  <p:clrMapOvr>
    <a:masterClrMapping/>
  </p:clrMapOvr>
  <p:transition spd="med">
    <p:wipe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Banyo-Modern cop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620688"/>
            <a:ext cx="6336704" cy="4752528"/>
          </a:xfrm>
        </p:spPr>
      </p:pic>
      <p:sp>
        <p:nvSpPr>
          <p:cNvPr id="5" name="4 Metin kutusu"/>
          <p:cNvSpPr txBox="1"/>
          <p:nvPr/>
        </p:nvSpPr>
        <p:spPr>
          <a:xfrm>
            <a:off x="1475656" y="558924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/>
              <a:t>   </a:t>
            </a:r>
            <a:r>
              <a:rPr lang="tr-TR" sz="3600" dirty="0" smtClean="0">
                <a:solidFill>
                  <a:srgbClr val="00B0F0"/>
                </a:solidFill>
              </a:rPr>
              <a:t>Her  sabah  </a:t>
            </a:r>
            <a:r>
              <a:rPr lang="tr-TR" sz="3600" dirty="0" err="1" smtClean="0"/>
              <a:t>traş</a:t>
            </a:r>
            <a:r>
              <a:rPr lang="tr-TR" sz="3600" dirty="0" smtClean="0"/>
              <a:t>  ol</a:t>
            </a:r>
            <a:r>
              <a:rPr lang="tr-TR" sz="3600" dirty="0" smtClean="0">
                <a:solidFill>
                  <a:srgbClr val="FF0000"/>
                </a:solidFill>
              </a:rPr>
              <a:t>ur</a:t>
            </a:r>
            <a:r>
              <a:rPr lang="tr-TR" sz="3600" dirty="0" smtClean="0"/>
              <a:t>um.</a:t>
            </a:r>
            <a:endParaRPr lang="tr-TR" sz="3600" dirty="0"/>
          </a:p>
        </p:txBody>
      </p:sp>
    </p:spTree>
  </p:cSld>
  <p:clrMapOvr>
    <a:masterClrMapping/>
  </p:clrMapOvr>
  <p:transition spd="med">
    <p:wipe dir="d"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Banyo-Modern copsads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9" y="548680"/>
            <a:ext cx="6575134" cy="4680520"/>
          </a:xfrm>
        </p:spPr>
      </p:pic>
      <p:sp>
        <p:nvSpPr>
          <p:cNvPr id="5" name="4 Metin kutusu"/>
          <p:cNvSpPr txBox="1"/>
          <p:nvPr/>
        </p:nvSpPr>
        <p:spPr>
          <a:xfrm>
            <a:off x="1331640" y="5517232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>
                <a:solidFill>
                  <a:srgbClr val="00B0F0"/>
                </a:solidFill>
              </a:rPr>
              <a:t>Her  gün  </a:t>
            </a:r>
            <a:r>
              <a:rPr lang="tr-TR" sz="3600" dirty="0" smtClean="0"/>
              <a:t>dişlerimi  fırçala</a:t>
            </a:r>
            <a:r>
              <a:rPr lang="tr-TR" sz="3600" dirty="0" smtClean="0">
                <a:solidFill>
                  <a:srgbClr val="FF0000"/>
                </a:solidFill>
              </a:rPr>
              <a:t>r</a:t>
            </a:r>
            <a:r>
              <a:rPr lang="tr-TR" sz="3600" dirty="0" smtClean="0"/>
              <a:t>ım.</a:t>
            </a:r>
            <a:endParaRPr lang="tr-TR" sz="3600" dirty="0"/>
          </a:p>
        </p:txBody>
      </p:sp>
    </p:spTree>
  </p:cSld>
  <p:clrMapOvr>
    <a:masterClrMapping/>
  </p:clrMapOvr>
  <p:transition>
    <p:wipe dir="r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şoförün-bahsettiği-boşluğu-bulan-adam_8151 cop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332656"/>
            <a:ext cx="6654114" cy="4968552"/>
          </a:xfrm>
        </p:spPr>
      </p:pic>
      <p:sp>
        <p:nvSpPr>
          <p:cNvPr id="5" name="4 Metin kutusu"/>
          <p:cNvSpPr txBox="1"/>
          <p:nvPr/>
        </p:nvSpPr>
        <p:spPr>
          <a:xfrm>
            <a:off x="539552" y="5661248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              İşe  </a:t>
            </a:r>
            <a:r>
              <a:rPr lang="tr-TR" sz="3200" dirty="0" smtClean="0">
                <a:solidFill>
                  <a:srgbClr val="00B0F0"/>
                </a:solidFill>
              </a:rPr>
              <a:t>daima</a:t>
            </a:r>
            <a:r>
              <a:rPr lang="tr-TR" sz="3200" dirty="0" smtClean="0"/>
              <a:t>  otobüsle  gid</a:t>
            </a:r>
            <a:r>
              <a:rPr lang="tr-TR" sz="3200" dirty="0" smtClean="0">
                <a:solidFill>
                  <a:srgbClr val="FF0000"/>
                </a:solidFill>
              </a:rPr>
              <a:t>er</a:t>
            </a:r>
            <a:r>
              <a:rPr lang="tr-TR" sz="3200" dirty="0" smtClean="0"/>
              <a:t>im.</a:t>
            </a:r>
            <a:endParaRPr lang="tr-TR" sz="3200" dirty="0"/>
          </a:p>
        </p:txBody>
      </p:sp>
    </p:spTree>
  </p:cSld>
  <p:clrMapOvr>
    <a:masterClrMapping/>
  </p:clrMapOvr>
  <p:transition>
    <p:diamond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G_0028 cop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332656"/>
            <a:ext cx="6912768" cy="5184576"/>
          </a:xfrm>
        </p:spPr>
      </p:pic>
      <p:sp>
        <p:nvSpPr>
          <p:cNvPr id="5" name="4 Metin kutusu"/>
          <p:cNvSpPr txBox="1"/>
          <p:nvPr/>
        </p:nvSpPr>
        <p:spPr>
          <a:xfrm>
            <a:off x="1259632" y="5733256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/>
              <a:t>       </a:t>
            </a:r>
            <a:r>
              <a:rPr lang="tr-TR" sz="3600" dirty="0" smtClean="0">
                <a:solidFill>
                  <a:srgbClr val="00B0F0"/>
                </a:solidFill>
              </a:rPr>
              <a:t>Sık sık  </a:t>
            </a:r>
            <a:r>
              <a:rPr lang="tr-TR" sz="3600" dirty="0" smtClean="0"/>
              <a:t>spor  yap</a:t>
            </a:r>
            <a:r>
              <a:rPr lang="tr-TR" sz="3600" dirty="0" smtClean="0">
                <a:solidFill>
                  <a:srgbClr val="FF0000"/>
                </a:solidFill>
              </a:rPr>
              <a:t>ar</a:t>
            </a:r>
            <a:r>
              <a:rPr lang="tr-TR" sz="3600" dirty="0" smtClean="0"/>
              <a:t>ım.</a:t>
            </a:r>
            <a:endParaRPr lang="tr-TR" sz="3600" dirty="0"/>
          </a:p>
        </p:txBody>
      </p:sp>
    </p:spTree>
  </p:cSld>
  <p:clrMapOvr>
    <a:masterClrMapping/>
  </p:clrMapOvr>
  <p:transition spd="med">
    <p:strips dir="ld"/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utuphane cop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99592" y="332656"/>
            <a:ext cx="6870653" cy="5182394"/>
          </a:xfrm>
        </p:spPr>
      </p:pic>
      <p:sp>
        <p:nvSpPr>
          <p:cNvPr id="5" name="4 Metin kutusu"/>
          <p:cNvSpPr txBox="1"/>
          <p:nvPr/>
        </p:nvSpPr>
        <p:spPr>
          <a:xfrm>
            <a:off x="1043608" y="5733256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>
                <a:solidFill>
                  <a:srgbClr val="0070C0"/>
                </a:solidFill>
              </a:rPr>
              <a:t>Bazen </a:t>
            </a:r>
            <a:r>
              <a:rPr lang="tr-TR" sz="3200" dirty="0" smtClean="0"/>
              <a:t> kütüphanede  ders  çalış</a:t>
            </a:r>
            <a:r>
              <a:rPr lang="tr-TR" sz="3200" dirty="0" smtClean="0">
                <a:solidFill>
                  <a:srgbClr val="FF0000"/>
                </a:solidFill>
              </a:rPr>
              <a:t>ır</a:t>
            </a:r>
            <a:r>
              <a:rPr lang="tr-TR" sz="3200" dirty="0" smtClean="0"/>
              <a:t>ım.</a:t>
            </a:r>
            <a:endParaRPr lang="tr-TR" sz="3200" dirty="0"/>
          </a:p>
        </p:txBody>
      </p:sp>
    </p:spTree>
  </p:cSld>
  <p:clrMapOvr>
    <a:masterClrMapping/>
  </p:clrMapOvr>
  <p:transition>
    <p:wipe dir="d"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stanbul_beyoglu1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476672"/>
            <a:ext cx="7509213" cy="5040560"/>
          </a:xfrm>
        </p:spPr>
      </p:pic>
      <p:sp>
        <p:nvSpPr>
          <p:cNvPr id="5" name="4 Metin kutusu"/>
          <p:cNvSpPr txBox="1"/>
          <p:nvPr/>
        </p:nvSpPr>
        <p:spPr>
          <a:xfrm>
            <a:off x="1547664" y="5733256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 </a:t>
            </a:r>
            <a:r>
              <a:rPr lang="tr-TR" sz="3600" dirty="0" smtClean="0">
                <a:solidFill>
                  <a:srgbClr val="00B0F0"/>
                </a:solidFill>
              </a:rPr>
              <a:t>Nadiren </a:t>
            </a:r>
            <a:r>
              <a:rPr lang="tr-TR" sz="3600" dirty="0" smtClean="0"/>
              <a:t> Taksim’e  gid</a:t>
            </a:r>
            <a:r>
              <a:rPr lang="tr-TR" sz="3600" dirty="0" smtClean="0">
                <a:solidFill>
                  <a:srgbClr val="FF0000"/>
                </a:solidFill>
              </a:rPr>
              <a:t>er</a:t>
            </a:r>
            <a:r>
              <a:rPr lang="tr-TR" sz="3600" dirty="0" smtClean="0"/>
              <a:t>im.</a:t>
            </a:r>
            <a:endParaRPr lang="tr-TR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1663</TotalTime>
  <Words>67</Words>
  <Application>Microsoft Office PowerPoint</Application>
  <PresentationFormat>Ekran Gösterisi (4:3)</PresentationFormat>
  <Paragraphs>12</Paragraphs>
  <Slides>12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6" baseType="lpstr">
      <vt:lpstr>Calibri</vt:lpstr>
      <vt:lpstr>Constantia</vt:lpstr>
      <vt:lpstr>Wingdings 2</vt:lpstr>
      <vt:lpstr>Akış</vt:lpstr>
      <vt:lpstr>ANKARA ÜNİVERSİTESİ TÖMER Geniş Zaman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      Siz genellikle neler yaparsınız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pc</dc:creator>
  <cp:lastModifiedBy>Halil İbrahim Elsıkma</cp:lastModifiedBy>
  <cp:revision>37</cp:revision>
  <dcterms:created xsi:type="dcterms:W3CDTF">2014-01-22T19:49:30Z</dcterms:created>
  <dcterms:modified xsi:type="dcterms:W3CDTF">2015-02-26T06:36:05Z</dcterms:modified>
</cp:coreProperties>
</file>