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26.02.2013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26.02.2013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26.02.2013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26.02.2013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26.02.2013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26.02.2013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26.02.2013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26.02.2013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26.02.2013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26.02.2013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26.02.2013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26.02.2013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Resim" descr="duvar kağıdı 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645024"/>
            <a:ext cx="9144000" cy="3212976"/>
          </a:xfrm>
          <a:prstGeom prst="rect">
            <a:avLst/>
          </a:prstGeom>
        </p:spPr>
      </p:pic>
      <p:pic>
        <p:nvPicPr>
          <p:cNvPr id="5" name="4 Resim" descr="duvar kağıdı 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3645024"/>
          </a:xfrm>
          <a:prstGeom prst="rect">
            <a:avLst/>
          </a:prstGeom>
        </p:spPr>
      </p:pic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627784" y="620688"/>
            <a:ext cx="6332240" cy="1470025"/>
          </a:xfrm>
        </p:spPr>
        <p:txBody>
          <a:bodyPr>
            <a:normAutofit/>
          </a:bodyPr>
          <a:lstStyle/>
          <a:p>
            <a:r>
              <a:rPr lang="tr-TR" sz="6600" dirty="0" smtClean="0">
                <a:latin typeface="Mistral" pitchFamily="66" charset="0"/>
              </a:rPr>
              <a:t>GEÇMİŞTEN</a:t>
            </a:r>
            <a:endParaRPr lang="tr-TR" sz="6600" dirty="0">
              <a:latin typeface="Mistral" pitchFamily="66" charset="0"/>
            </a:endParaRP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1979712" y="3861049"/>
            <a:ext cx="7164288" cy="12961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stral" pitchFamily="66" charset="0"/>
                <a:ea typeface="+mj-ea"/>
                <a:cs typeface="+mj-cs"/>
              </a:rPr>
              <a:t>GÜNÜMÜZE</a:t>
            </a:r>
            <a:endParaRPr kumimoji="0" lang="tr-TR" sz="6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stral" pitchFamily="66" charset="0"/>
              <a:ea typeface="+mj-ea"/>
              <a:cs typeface="+mj-cs"/>
            </a:endParaRPr>
          </a:p>
        </p:txBody>
      </p:sp>
      <p:sp>
        <p:nvSpPr>
          <p:cNvPr id="7" name="1 Başlık"/>
          <p:cNvSpPr txBox="1">
            <a:spLocks/>
          </p:cNvSpPr>
          <p:nvPr/>
        </p:nvSpPr>
        <p:spPr>
          <a:xfrm>
            <a:off x="2483768" y="6237312"/>
            <a:ext cx="6012160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3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6000" dirty="0" smtClean="0">
                <a:latin typeface="Mistral" pitchFamily="66" charset="0"/>
                <a:ea typeface="+mj-ea"/>
                <a:cs typeface="+mj-cs"/>
              </a:rPr>
              <a:t>Mustafa Yıldız – Saraybosna YETKM</a:t>
            </a:r>
            <a:endParaRPr kumimoji="0" lang="tr-TR" sz="6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stral" pitchFamily="66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Resim" descr="kaset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707904" cy="2780928"/>
          </a:xfrm>
          <a:prstGeom prst="rect">
            <a:avLst/>
          </a:prstGeom>
        </p:spPr>
      </p:pic>
      <p:pic>
        <p:nvPicPr>
          <p:cNvPr id="6" name="5 Resim" descr="kaset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3968" y="0"/>
            <a:ext cx="4860032" cy="3645024"/>
          </a:xfrm>
          <a:prstGeom prst="rect">
            <a:avLst/>
          </a:prstGeom>
        </p:spPr>
      </p:pic>
      <p:pic>
        <p:nvPicPr>
          <p:cNvPr id="7" name="6 Resim" descr="kaset 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43608" y="2943225"/>
            <a:ext cx="4191000" cy="39147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 descr="Kömür Sobası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3347865" cy="4869160"/>
          </a:xfrm>
          <a:prstGeom prst="rect">
            <a:avLst/>
          </a:prstGeom>
        </p:spPr>
      </p:pic>
      <p:pic>
        <p:nvPicPr>
          <p:cNvPr id="5" name="4 Resim" descr="Komb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53914" y="1052736"/>
            <a:ext cx="5790086" cy="50405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Resim" descr="ütü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78937" y="1556793"/>
            <a:ext cx="4665063" cy="5301208"/>
          </a:xfrm>
          <a:prstGeom prst="rect">
            <a:avLst/>
          </a:prstGeom>
        </p:spPr>
      </p:pic>
      <p:pic>
        <p:nvPicPr>
          <p:cNvPr id="4" name="3 Resim" descr="Kömür ütüsü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4644008" cy="38610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 descr="radyo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499992" cy="3403019"/>
          </a:xfrm>
          <a:prstGeom prst="rect">
            <a:avLst/>
          </a:prstGeom>
        </p:spPr>
      </p:pic>
      <p:pic>
        <p:nvPicPr>
          <p:cNvPr id="5" name="4 Resim" descr="Rady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67710" y="3429000"/>
            <a:ext cx="5476290" cy="3429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Resim" descr="telefon 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52120" y="3356992"/>
            <a:ext cx="3161556" cy="3161556"/>
          </a:xfrm>
          <a:prstGeom prst="rect">
            <a:avLst/>
          </a:prstGeom>
        </p:spPr>
      </p:pic>
      <p:pic>
        <p:nvPicPr>
          <p:cNvPr id="4" name="3 Resim" descr="Telefo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0"/>
            <a:ext cx="4355977" cy="2838896"/>
          </a:xfrm>
          <a:prstGeom prst="rect">
            <a:avLst/>
          </a:prstGeom>
        </p:spPr>
      </p:pic>
      <p:pic>
        <p:nvPicPr>
          <p:cNvPr id="5" name="4 Resim" descr="telefon 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260649"/>
            <a:ext cx="4176464" cy="2592288"/>
          </a:xfrm>
          <a:prstGeom prst="rect">
            <a:avLst/>
          </a:prstGeom>
        </p:spPr>
      </p:pic>
      <p:pic>
        <p:nvPicPr>
          <p:cNvPr id="6" name="5 Resim" descr="telefon 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2996952"/>
            <a:ext cx="2520280" cy="3672408"/>
          </a:xfrm>
          <a:prstGeom prst="rect">
            <a:avLst/>
          </a:prstGeom>
        </p:spPr>
      </p:pic>
      <p:pic>
        <p:nvPicPr>
          <p:cNvPr id="7" name="6 Resim" descr="telefon 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27784" y="3284984"/>
            <a:ext cx="3168352" cy="31683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 descr="Televizy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0"/>
            <a:ext cx="3390900" cy="3295650"/>
          </a:xfrm>
          <a:prstGeom prst="rect">
            <a:avLst/>
          </a:prstGeom>
        </p:spPr>
      </p:pic>
      <p:pic>
        <p:nvPicPr>
          <p:cNvPr id="5" name="4 Resim" descr="Televizyon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35896" y="1700808"/>
            <a:ext cx="5508104" cy="49171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 descr="arab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068960"/>
            <a:ext cx="9144000" cy="3789041"/>
          </a:xfrm>
          <a:prstGeom prst="rect">
            <a:avLst/>
          </a:prstGeom>
        </p:spPr>
      </p:pic>
      <p:pic>
        <p:nvPicPr>
          <p:cNvPr id="5" name="4 Resim" descr="At Arabas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30689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 descr="Bulaşı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727510" cy="6858000"/>
          </a:xfrm>
          <a:prstGeom prst="rect">
            <a:avLst/>
          </a:prstGeom>
        </p:spPr>
      </p:pic>
      <p:pic>
        <p:nvPicPr>
          <p:cNvPr id="5" name="4 Resim" descr="Bulaşık Makines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-1"/>
            <a:ext cx="4427984" cy="68580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Resim" descr="buzdolabı 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99792" y="980728"/>
            <a:ext cx="4644516" cy="3096344"/>
          </a:xfrm>
          <a:prstGeom prst="rect">
            <a:avLst/>
          </a:prstGeom>
        </p:spPr>
      </p:pic>
      <p:pic>
        <p:nvPicPr>
          <p:cNvPr id="4" name="3 Resim" descr="buzdolabı 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923928" cy="2942946"/>
          </a:xfrm>
          <a:prstGeom prst="rect">
            <a:avLst/>
          </a:prstGeom>
        </p:spPr>
      </p:pic>
      <p:pic>
        <p:nvPicPr>
          <p:cNvPr id="5" name="4 Resim" descr="buzdolabı 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20072" y="3987522"/>
            <a:ext cx="3923928" cy="28704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 descr="Çamaşır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635896" cy="2799906"/>
          </a:xfrm>
          <a:prstGeom prst="rect">
            <a:avLst/>
          </a:prstGeom>
        </p:spPr>
      </p:pic>
      <p:pic>
        <p:nvPicPr>
          <p:cNvPr id="5" name="4 Resim" descr="Çamaşır 2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952" y="0"/>
            <a:ext cx="4191000" cy="3168352"/>
          </a:xfrm>
          <a:prstGeom prst="rect">
            <a:avLst/>
          </a:prstGeom>
        </p:spPr>
      </p:pic>
      <p:pic>
        <p:nvPicPr>
          <p:cNvPr id="6" name="5 Resim" descr="Çamaşır 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5616" y="3212976"/>
            <a:ext cx="7128792" cy="3240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Resim" descr="Dikiş Makinesi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404664"/>
            <a:ext cx="4572000" cy="5026251"/>
          </a:xfrm>
          <a:prstGeom prst="rect">
            <a:avLst/>
          </a:prstGeom>
        </p:spPr>
      </p:pic>
      <p:pic>
        <p:nvPicPr>
          <p:cNvPr id="4" name="3 Resim" descr="Dikiş Makines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4644008" cy="57332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fırın 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0"/>
            <a:ext cx="6984776" cy="3326083"/>
          </a:xfrm>
        </p:spPr>
      </p:pic>
      <p:pic>
        <p:nvPicPr>
          <p:cNvPr id="5" name="4 Resim" descr="Fırın 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356992"/>
            <a:ext cx="7620000" cy="35010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 descr="gaz lambası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211960" cy="6453336"/>
          </a:xfrm>
          <a:prstGeom prst="rect">
            <a:avLst/>
          </a:prstGeom>
        </p:spPr>
      </p:pic>
      <p:pic>
        <p:nvPicPr>
          <p:cNvPr id="5" name="4 Resim" descr="lamb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3968" y="0"/>
            <a:ext cx="4464496" cy="65253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Resim" descr="müzik set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79912" y="3129959"/>
            <a:ext cx="5364088" cy="3728041"/>
          </a:xfrm>
          <a:prstGeom prst="rect">
            <a:avLst/>
          </a:prstGeom>
        </p:spPr>
      </p:pic>
      <p:pic>
        <p:nvPicPr>
          <p:cNvPr id="4" name="3 Resim" descr="Gramofo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4341484" cy="40770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7</Words>
  <Application>Microsoft Office PowerPoint</Application>
  <PresentationFormat>Ekran Gösterisi (4:3)</PresentationFormat>
  <Paragraphs>3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Ofis Teması</vt:lpstr>
      <vt:lpstr>GEÇMİŞTEN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GEÇMİŞTEN</dc:title>
  <dc:creator>pc</dc:creator>
  <cp:lastModifiedBy>pc</cp:lastModifiedBy>
  <cp:revision>23</cp:revision>
  <dcterms:created xsi:type="dcterms:W3CDTF">2012-10-08T22:12:23Z</dcterms:created>
  <dcterms:modified xsi:type="dcterms:W3CDTF">2013-02-26T13:45:10Z</dcterms:modified>
</cp:coreProperties>
</file>