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3" r:id="rId2"/>
    <p:sldId id="265" r:id="rId3"/>
    <p:sldId id="257" r:id="rId4"/>
    <p:sldId id="260" r:id="rId5"/>
    <p:sldId id="261" r:id="rId6"/>
    <p:sldId id="264" r:id="rId7"/>
    <p:sldId id="262" r:id="rId8"/>
    <p:sldId id="266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Orta Stil 2 - Vurgu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Koyu Stil 1 - Vurgu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Orta Stil 4 - Vurgu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0" autoAdjust="0"/>
    <p:restoredTop sz="86380" autoAdjust="0"/>
  </p:normalViewPr>
  <p:slideViewPr>
    <p:cSldViewPr>
      <p:cViewPr>
        <p:scale>
          <a:sx n="150" d="100"/>
          <a:sy n="150" d="100"/>
        </p:scale>
        <p:origin x="408" y="16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BBBE2-4B74-4B0E-8BC5-5BC43EEAEE4D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68CE6BE4-97EB-4354-A53B-4F78DCC1E9D8}">
      <dgm:prSet phldrT="[Metin]"/>
      <dgm:spPr/>
      <dgm:t>
        <a:bodyPr/>
        <a:lstStyle/>
        <a:p>
          <a:r>
            <a:rPr lang="tr-TR" dirty="0" smtClean="0"/>
            <a:t>    </a:t>
          </a:r>
          <a:endParaRPr lang="tr-TR" dirty="0"/>
        </a:p>
      </dgm:t>
    </dgm:pt>
    <dgm:pt modelId="{32BA80EE-3001-44D5-9456-0CCCD580A553}" type="parTrans" cxnId="{26DB4CEE-893A-4054-B308-F2C0BE501B9C}">
      <dgm:prSet/>
      <dgm:spPr/>
      <dgm:t>
        <a:bodyPr/>
        <a:lstStyle/>
        <a:p>
          <a:endParaRPr lang="tr-TR"/>
        </a:p>
      </dgm:t>
    </dgm:pt>
    <dgm:pt modelId="{043CE7C4-8D70-40A9-BF0E-71BA5B00CF01}" type="sibTrans" cxnId="{26DB4CEE-893A-4054-B308-F2C0BE501B9C}">
      <dgm:prSet/>
      <dgm:spPr/>
      <dgm:t>
        <a:bodyPr/>
        <a:lstStyle/>
        <a:p>
          <a:endParaRPr lang="tr-TR"/>
        </a:p>
      </dgm:t>
    </dgm:pt>
    <dgm:pt modelId="{1058867E-7173-46A4-AD8A-28AB8372423A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Ben</a:t>
          </a:r>
          <a:r>
            <a:rPr lang="tr-TR" dirty="0" smtClean="0"/>
            <a:t> yarın sınava gireceğim. </a:t>
          </a:r>
          <a:endParaRPr lang="tr-TR" dirty="0"/>
        </a:p>
      </dgm:t>
    </dgm:pt>
    <dgm:pt modelId="{C2920AC3-E549-4E01-BB05-A07ACED2AA81}" type="parTrans" cxnId="{0B6CACF5-BB76-4994-BD5D-2416ED87CCFB}">
      <dgm:prSet/>
      <dgm:spPr/>
      <dgm:t>
        <a:bodyPr/>
        <a:lstStyle/>
        <a:p>
          <a:endParaRPr lang="tr-TR"/>
        </a:p>
      </dgm:t>
    </dgm:pt>
    <dgm:pt modelId="{62A4E8BE-4D22-4BBC-8BB0-7BCFB51FE17C}" type="sibTrans" cxnId="{0B6CACF5-BB76-4994-BD5D-2416ED87CCFB}">
      <dgm:prSet/>
      <dgm:spPr/>
      <dgm:t>
        <a:bodyPr/>
        <a:lstStyle/>
        <a:p>
          <a:endParaRPr lang="tr-TR"/>
        </a:p>
      </dgm:t>
    </dgm:pt>
    <dgm:pt modelId="{49749613-288D-4EE4-8C68-03D7BA25A0A7}">
      <dgm:prSet phldrT="[Metin]"/>
      <dgm:spPr/>
      <dgm:t>
        <a:bodyPr/>
        <a:lstStyle/>
        <a:p>
          <a:endParaRPr lang="tr-TR" dirty="0"/>
        </a:p>
      </dgm:t>
    </dgm:pt>
    <dgm:pt modelId="{56B32936-36D6-4769-BB61-2A33E182B06F}" type="parTrans" cxnId="{D950E2B2-A1E1-4642-9B91-E215FFCE858B}">
      <dgm:prSet/>
      <dgm:spPr/>
      <dgm:t>
        <a:bodyPr/>
        <a:lstStyle/>
        <a:p>
          <a:endParaRPr lang="tr-TR"/>
        </a:p>
      </dgm:t>
    </dgm:pt>
    <dgm:pt modelId="{1579D81E-C044-42D2-87FB-8FE33493EE62}" type="sibTrans" cxnId="{D950E2B2-A1E1-4642-9B91-E215FFCE858B}">
      <dgm:prSet/>
      <dgm:spPr/>
      <dgm:t>
        <a:bodyPr/>
        <a:lstStyle/>
        <a:p>
          <a:endParaRPr lang="tr-TR"/>
        </a:p>
      </dgm:t>
    </dgm:pt>
    <dgm:pt modelId="{5E40ABA7-6142-4394-800F-19B35A2598DB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Biz</a:t>
          </a:r>
          <a:r>
            <a:rPr lang="tr-TR" dirty="0" smtClean="0"/>
            <a:t> gelecek ay dördüncü kur olacağız.</a:t>
          </a:r>
          <a:endParaRPr lang="tr-TR" dirty="0"/>
        </a:p>
      </dgm:t>
    </dgm:pt>
    <dgm:pt modelId="{0F1BE2C3-2AD5-464B-BFE7-CF5FFEDE9D63}" type="parTrans" cxnId="{FB137BC7-DA1B-4FFD-B6E3-6938E2C56325}">
      <dgm:prSet/>
      <dgm:spPr/>
      <dgm:t>
        <a:bodyPr/>
        <a:lstStyle/>
        <a:p>
          <a:endParaRPr lang="tr-TR"/>
        </a:p>
      </dgm:t>
    </dgm:pt>
    <dgm:pt modelId="{240BD315-84E8-4F37-9E46-FF47A3FBA450}" type="sibTrans" cxnId="{FB137BC7-DA1B-4FFD-B6E3-6938E2C56325}">
      <dgm:prSet/>
      <dgm:spPr/>
      <dgm:t>
        <a:bodyPr/>
        <a:lstStyle/>
        <a:p>
          <a:endParaRPr lang="tr-TR"/>
        </a:p>
      </dgm:t>
    </dgm:pt>
    <dgm:pt modelId="{37BB425C-6B37-471C-B093-E1827F5F2A29}">
      <dgm:prSet phldrT="[Metin]"/>
      <dgm:spPr/>
      <dgm:t>
        <a:bodyPr/>
        <a:lstStyle/>
        <a:p>
          <a:endParaRPr lang="tr-TR" dirty="0"/>
        </a:p>
      </dgm:t>
    </dgm:pt>
    <dgm:pt modelId="{75108CD7-4238-4C16-9BF6-7FFE938A398B}" type="parTrans" cxnId="{661B80B1-AFC8-4D42-B29E-35F19EFA7A4D}">
      <dgm:prSet/>
      <dgm:spPr/>
      <dgm:t>
        <a:bodyPr/>
        <a:lstStyle/>
        <a:p>
          <a:endParaRPr lang="tr-TR"/>
        </a:p>
      </dgm:t>
    </dgm:pt>
    <dgm:pt modelId="{E9552221-D9E0-4F85-82C9-8CE74EC0BB4D}" type="sibTrans" cxnId="{661B80B1-AFC8-4D42-B29E-35F19EFA7A4D}">
      <dgm:prSet/>
      <dgm:spPr/>
      <dgm:t>
        <a:bodyPr/>
        <a:lstStyle/>
        <a:p>
          <a:endParaRPr lang="tr-TR"/>
        </a:p>
      </dgm:t>
    </dgm:pt>
    <dgm:pt modelId="{FB6293FA-489E-451A-8998-172F7D844D57}">
      <dgm:prSet phldrT="[Metin]"/>
      <dgm:spPr/>
      <dgm:t>
        <a:bodyPr/>
        <a:lstStyle/>
        <a:p>
          <a:r>
            <a:rPr lang="tr-TR" dirty="0" smtClean="0"/>
            <a:t>  </a:t>
          </a:r>
          <a:endParaRPr lang="tr-TR" dirty="0"/>
        </a:p>
      </dgm:t>
    </dgm:pt>
    <dgm:pt modelId="{80D2B24F-9AAF-4388-8321-C97A131A3AF0}" type="parTrans" cxnId="{5C5CF286-EFB1-493B-BF35-4499C983EF2E}">
      <dgm:prSet/>
      <dgm:spPr/>
      <dgm:t>
        <a:bodyPr/>
        <a:lstStyle/>
        <a:p>
          <a:endParaRPr lang="tr-TR"/>
        </a:p>
      </dgm:t>
    </dgm:pt>
    <dgm:pt modelId="{A410C60F-5F50-4304-A071-0C67F8F5BB67}" type="sibTrans" cxnId="{5C5CF286-EFB1-493B-BF35-4499C983EF2E}">
      <dgm:prSet/>
      <dgm:spPr/>
      <dgm:t>
        <a:bodyPr/>
        <a:lstStyle/>
        <a:p>
          <a:endParaRPr lang="tr-TR"/>
        </a:p>
      </dgm:t>
    </dgm:pt>
    <dgm:pt modelId="{9F724022-0835-41A3-9684-5A9528C2BA73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Onlar</a:t>
          </a:r>
          <a:r>
            <a:rPr lang="tr-TR" dirty="0" smtClean="0"/>
            <a:t>  gelecek hafta parti verecekler. </a:t>
          </a:r>
          <a:endParaRPr lang="tr-TR" dirty="0"/>
        </a:p>
      </dgm:t>
    </dgm:pt>
    <dgm:pt modelId="{436E6EBF-3CD6-488A-8994-115DBAF7DBA8}" type="parTrans" cxnId="{DF86B05E-AB3D-42AB-A9ED-0A13B0ADA320}">
      <dgm:prSet/>
      <dgm:spPr/>
      <dgm:t>
        <a:bodyPr/>
        <a:lstStyle/>
        <a:p>
          <a:endParaRPr lang="tr-TR"/>
        </a:p>
      </dgm:t>
    </dgm:pt>
    <dgm:pt modelId="{E7C40007-E47F-4854-9794-4FA907CA76B9}" type="sibTrans" cxnId="{DF86B05E-AB3D-42AB-A9ED-0A13B0ADA320}">
      <dgm:prSet/>
      <dgm:spPr/>
      <dgm:t>
        <a:bodyPr/>
        <a:lstStyle/>
        <a:p>
          <a:endParaRPr lang="tr-TR"/>
        </a:p>
      </dgm:t>
    </dgm:pt>
    <dgm:pt modelId="{63D3BA94-A0C2-4783-B6E2-681FB33D0343}">
      <dgm:prSet phldrT="[Metin]"/>
      <dgm:spPr/>
      <dgm:t>
        <a:bodyPr/>
        <a:lstStyle/>
        <a:p>
          <a:endParaRPr lang="tr-TR" dirty="0"/>
        </a:p>
      </dgm:t>
    </dgm:pt>
    <dgm:pt modelId="{29A52699-B020-46C5-B73F-1C49A1E01367}" type="parTrans" cxnId="{7E0B7C69-DB26-4D4E-BE53-29E28A515694}">
      <dgm:prSet/>
      <dgm:spPr/>
      <dgm:t>
        <a:bodyPr/>
        <a:lstStyle/>
        <a:p>
          <a:endParaRPr lang="tr-TR"/>
        </a:p>
      </dgm:t>
    </dgm:pt>
    <dgm:pt modelId="{3399A677-3D88-4815-8D14-AD7EC853FD43}" type="sibTrans" cxnId="{7E0B7C69-DB26-4D4E-BE53-29E28A515694}">
      <dgm:prSet/>
      <dgm:spPr/>
      <dgm:t>
        <a:bodyPr/>
        <a:lstStyle/>
        <a:p>
          <a:endParaRPr lang="tr-TR"/>
        </a:p>
      </dgm:t>
    </dgm:pt>
    <dgm:pt modelId="{2627E5EE-D65C-4EB5-93EB-79463411B4F3}">
      <dgm:prSet phldrT="[Metin]"/>
      <dgm:spPr/>
      <dgm:t>
        <a:bodyPr/>
        <a:lstStyle/>
        <a:p>
          <a:endParaRPr lang="tr-TR" dirty="0"/>
        </a:p>
      </dgm:t>
    </dgm:pt>
    <dgm:pt modelId="{24B104CF-8985-4C40-B586-67B0BDDEC235}" type="parTrans" cxnId="{86930725-D4A7-4878-BA17-257A11A16ACB}">
      <dgm:prSet/>
      <dgm:spPr/>
      <dgm:t>
        <a:bodyPr/>
        <a:lstStyle/>
        <a:p>
          <a:endParaRPr lang="tr-TR"/>
        </a:p>
      </dgm:t>
    </dgm:pt>
    <dgm:pt modelId="{275DFE1D-1B31-484D-AEB3-94305F03D356}" type="sibTrans" cxnId="{86930725-D4A7-4878-BA17-257A11A16ACB}">
      <dgm:prSet/>
      <dgm:spPr/>
      <dgm:t>
        <a:bodyPr/>
        <a:lstStyle/>
        <a:p>
          <a:endParaRPr lang="tr-TR"/>
        </a:p>
      </dgm:t>
    </dgm:pt>
    <dgm:pt modelId="{D265C36C-34E4-4E59-9F6A-F6EEE9E52996}">
      <dgm:prSet phldrT="[Metin]"/>
      <dgm:spPr/>
      <dgm:t>
        <a:bodyPr/>
        <a:lstStyle/>
        <a:p>
          <a:endParaRPr lang="tr-TR" dirty="0"/>
        </a:p>
      </dgm:t>
    </dgm:pt>
    <dgm:pt modelId="{BC9BE4B8-C3A0-4D80-85E0-81F91E506B30}" type="parTrans" cxnId="{6453D025-4CF8-490C-9A74-ACE3C54EC2BE}">
      <dgm:prSet/>
      <dgm:spPr/>
      <dgm:t>
        <a:bodyPr/>
        <a:lstStyle/>
        <a:p>
          <a:endParaRPr lang="tr-TR"/>
        </a:p>
      </dgm:t>
    </dgm:pt>
    <dgm:pt modelId="{4790F8EA-F5D2-44C8-823F-23F42BE930A4}" type="sibTrans" cxnId="{6453D025-4CF8-490C-9A74-ACE3C54EC2BE}">
      <dgm:prSet/>
      <dgm:spPr/>
      <dgm:t>
        <a:bodyPr/>
        <a:lstStyle/>
        <a:p>
          <a:endParaRPr lang="tr-TR"/>
        </a:p>
      </dgm:t>
    </dgm:pt>
    <dgm:pt modelId="{F89AA48D-164C-416E-B6DA-E28DD6D96861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Sen</a:t>
          </a:r>
          <a:r>
            <a:rPr lang="tr-TR" dirty="0" smtClean="0"/>
            <a:t> hafta sonu ne yapacaksın ?</a:t>
          </a:r>
          <a:endParaRPr lang="tr-TR" dirty="0"/>
        </a:p>
      </dgm:t>
    </dgm:pt>
    <dgm:pt modelId="{E725DBF0-C492-4736-A59E-58326FDB08AE}" type="parTrans" cxnId="{C6C352CD-CF4F-4536-864D-5FC8E72C3889}">
      <dgm:prSet/>
      <dgm:spPr/>
      <dgm:t>
        <a:bodyPr/>
        <a:lstStyle/>
        <a:p>
          <a:endParaRPr lang="tr-TR"/>
        </a:p>
      </dgm:t>
    </dgm:pt>
    <dgm:pt modelId="{DADA450A-69EF-4E13-B023-D5E03BF039C9}" type="sibTrans" cxnId="{C6C352CD-CF4F-4536-864D-5FC8E72C3889}">
      <dgm:prSet/>
      <dgm:spPr/>
      <dgm:t>
        <a:bodyPr/>
        <a:lstStyle/>
        <a:p>
          <a:endParaRPr lang="tr-TR"/>
        </a:p>
      </dgm:t>
    </dgm:pt>
    <dgm:pt modelId="{90CFB177-27FF-49E8-80DE-35CAA53001EB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Ayşe</a:t>
          </a:r>
          <a:r>
            <a:rPr lang="tr-TR" dirty="0" smtClean="0"/>
            <a:t> de  bu akşam bizimle diskoya gelecek. </a:t>
          </a:r>
          <a:endParaRPr lang="tr-TR" dirty="0"/>
        </a:p>
      </dgm:t>
    </dgm:pt>
    <dgm:pt modelId="{0E324FFA-94A7-4980-B96A-2E4AEC5F9B3F}" type="parTrans" cxnId="{C9552229-727A-44CE-89B7-91FD8D9ED8CC}">
      <dgm:prSet/>
      <dgm:spPr/>
      <dgm:t>
        <a:bodyPr/>
        <a:lstStyle/>
        <a:p>
          <a:endParaRPr lang="tr-TR"/>
        </a:p>
      </dgm:t>
    </dgm:pt>
    <dgm:pt modelId="{714A58B4-DAD0-41A9-A648-8524CC14713A}" type="sibTrans" cxnId="{C9552229-727A-44CE-89B7-91FD8D9ED8CC}">
      <dgm:prSet/>
      <dgm:spPr/>
      <dgm:t>
        <a:bodyPr/>
        <a:lstStyle/>
        <a:p>
          <a:endParaRPr lang="tr-TR"/>
        </a:p>
      </dgm:t>
    </dgm:pt>
    <dgm:pt modelId="{71558839-4C76-43D2-85BB-DAF44747A817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Siz </a:t>
          </a:r>
          <a:r>
            <a:rPr lang="tr-TR" dirty="0" smtClean="0"/>
            <a:t>bu yaz  tatilde nereye gideceksiniz ? </a:t>
          </a:r>
          <a:endParaRPr lang="tr-TR" dirty="0"/>
        </a:p>
      </dgm:t>
    </dgm:pt>
    <dgm:pt modelId="{D4C25529-35E9-4594-B1ED-4F955D3B3CEA}" type="parTrans" cxnId="{E1FC7F78-2794-4C37-A41E-7A14E69A113E}">
      <dgm:prSet/>
      <dgm:spPr/>
      <dgm:t>
        <a:bodyPr/>
        <a:lstStyle/>
        <a:p>
          <a:endParaRPr lang="tr-TR"/>
        </a:p>
      </dgm:t>
    </dgm:pt>
    <dgm:pt modelId="{C4660D91-A427-4CB5-AF15-B5DB8B2CC617}" type="sibTrans" cxnId="{E1FC7F78-2794-4C37-A41E-7A14E69A113E}">
      <dgm:prSet/>
      <dgm:spPr/>
      <dgm:t>
        <a:bodyPr/>
        <a:lstStyle/>
        <a:p>
          <a:endParaRPr lang="tr-TR"/>
        </a:p>
      </dgm:t>
    </dgm:pt>
    <dgm:pt modelId="{C66BC9B5-17F8-4093-9AA5-E85DBD5BF9AD}" type="pres">
      <dgm:prSet presAssocID="{BFEBBBE2-4B74-4B0E-8BC5-5BC43EEAEE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08C56052-D5B5-43E2-A263-3D8A0926B51A}" type="pres">
      <dgm:prSet presAssocID="{68CE6BE4-97EB-4354-A53B-4F78DCC1E9D8}" presName="composite" presStyleCnt="0"/>
      <dgm:spPr/>
    </dgm:pt>
    <dgm:pt modelId="{94575185-AF85-47E1-8CCD-2CF4D54F1A81}" type="pres">
      <dgm:prSet presAssocID="{68CE6BE4-97EB-4354-A53B-4F78DCC1E9D8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2B627F-C450-4935-A9BB-6EDE70D8128E}" type="pres">
      <dgm:prSet presAssocID="{68CE6BE4-97EB-4354-A53B-4F78DCC1E9D8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1B5BBC8-E1B7-4770-9B41-D1C4F85B7948}" type="pres">
      <dgm:prSet presAssocID="{043CE7C4-8D70-40A9-BF0E-71BA5B00CF01}" presName="sp" presStyleCnt="0"/>
      <dgm:spPr/>
    </dgm:pt>
    <dgm:pt modelId="{5B928379-3ACB-447F-B87D-A01B4ABE3D49}" type="pres">
      <dgm:prSet presAssocID="{49749613-288D-4EE4-8C68-03D7BA25A0A7}" presName="composite" presStyleCnt="0"/>
      <dgm:spPr/>
    </dgm:pt>
    <dgm:pt modelId="{B334ACF9-769D-460F-8380-2BC6D231C052}" type="pres">
      <dgm:prSet presAssocID="{49749613-288D-4EE4-8C68-03D7BA25A0A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5485A2D-5AC8-484A-B33F-2C65EFE82044}" type="pres">
      <dgm:prSet presAssocID="{49749613-288D-4EE4-8C68-03D7BA25A0A7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9F838F3-4509-4987-88D5-727D0AD70240}" type="pres">
      <dgm:prSet presAssocID="{1579D81E-C044-42D2-87FB-8FE33493EE62}" presName="sp" presStyleCnt="0"/>
      <dgm:spPr/>
    </dgm:pt>
    <dgm:pt modelId="{3A077A1B-BCFD-4338-9216-4AD6ECF79320}" type="pres">
      <dgm:prSet presAssocID="{D265C36C-34E4-4E59-9F6A-F6EEE9E52996}" presName="composite" presStyleCnt="0"/>
      <dgm:spPr/>
    </dgm:pt>
    <dgm:pt modelId="{5282200D-CB5F-4F52-AEA0-9033C29CF3F3}" type="pres">
      <dgm:prSet presAssocID="{D265C36C-34E4-4E59-9F6A-F6EEE9E52996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82020E5-F0F9-4DE4-AC98-06CC2F7F4347}" type="pres">
      <dgm:prSet presAssocID="{D265C36C-34E4-4E59-9F6A-F6EEE9E52996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0830834-52DE-4413-8DE2-B31D498F278E}" type="pres">
      <dgm:prSet presAssocID="{4790F8EA-F5D2-44C8-823F-23F42BE930A4}" presName="sp" presStyleCnt="0"/>
      <dgm:spPr/>
    </dgm:pt>
    <dgm:pt modelId="{DF804E11-A3EA-4EA4-AE08-1D223F20102A}" type="pres">
      <dgm:prSet presAssocID="{63D3BA94-A0C2-4783-B6E2-681FB33D0343}" presName="composite" presStyleCnt="0"/>
      <dgm:spPr/>
    </dgm:pt>
    <dgm:pt modelId="{BAF64655-E266-4DF0-9D84-35EDA2C8CFC7}" type="pres">
      <dgm:prSet presAssocID="{63D3BA94-A0C2-4783-B6E2-681FB33D034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6C95D9D-7F1F-4A2A-9B2D-8A45965C7538}" type="pres">
      <dgm:prSet presAssocID="{63D3BA94-A0C2-4783-B6E2-681FB33D034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25833AD-5692-4E26-A98C-ECD2EDA421F7}" type="pres">
      <dgm:prSet presAssocID="{3399A677-3D88-4815-8D14-AD7EC853FD43}" presName="sp" presStyleCnt="0"/>
      <dgm:spPr/>
    </dgm:pt>
    <dgm:pt modelId="{645608F3-028F-479F-B5DC-310052A322BE}" type="pres">
      <dgm:prSet presAssocID="{FB6293FA-489E-451A-8998-172F7D844D57}" presName="composite" presStyleCnt="0"/>
      <dgm:spPr/>
    </dgm:pt>
    <dgm:pt modelId="{F70CA0EB-BBCC-4233-BEF2-F88019367F12}" type="pres">
      <dgm:prSet presAssocID="{FB6293FA-489E-451A-8998-172F7D844D57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5CEF9A-408B-4600-A6DF-153C330A4266}" type="pres">
      <dgm:prSet presAssocID="{FB6293FA-489E-451A-8998-172F7D844D57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5B405DD-74A7-4C04-82F5-D5B7DC0EB5AD}" type="pres">
      <dgm:prSet presAssocID="{A410C60F-5F50-4304-A071-0C67F8F5BB67}" presName="sp" presStyleCnt="0"/>
      <dgm:spPr/>
    </dgm:pt>
    <dgm:pt modelId="{C19A9FDE-1248-4A7B-AC82-708028470288}" type="pres">
      <dgm:prSet presAssocID="{2627E5EE-D65C-4EB5-93EB-79463411B4F3}" presName="composite" presStyleCnt="0"/>
      <dgm:spPr/>
    </dgm:pt>
    <dgm:pt modelId="{51205E71-910A-48ED-BBED-9A7377E53A16}" type="pres">
      <dgm:prSet presAssocID="{2627E5EE-D65C-4EB5-93EB-79463411B4F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297E07A-6E80-4A29-A1D7-C57C8D2C640A}" type="pres">
      <dgm:prSet presAssocID="{2627E5EE-D65C-4EB5-93EB-79463411B4F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D45209FC-BFEB-43BA-A63A-4FC51A23C816}" type="presOf" srcId="{37BB425C-6B37-471C-B093-E1827F5F2A29}" destId="{46C95D9D-7F1F-4A2A-9B2D-8A45965C7538}" srcOrd="0" destOrd="1" presId="urn:microsoft.com/office/officeart/2005/8/layout/chevron2"/>
    <dgm:cxn modelId="{4BE17641-EBCD-495D-9178-8DDEDD2254D9}" type="presOf" srcId="{71558839-4C76-43D2-85BB-DAF44747A817}" destId="{D75CEF9A-408B-4600-A6DF-153C330A4266}" srcOrd="0" destOrd="0" presId="urn:microsoft.com/office/officeart/2005/8/layout/chevron2"/>
    <dgm:cxn modelId="{B277DCF0-81DB-4E65-A799-778D835F2954}" type="presOf" srcId="{BFEBBBE2-4B74-4B0E-8BC5-5BC43EEAEE4D}" destId="{C66BC9B5-17F8-4093-9AA5-E85DBD5BF9AD}" srcOrd="0" destOrd="0" presId="urn:microsoft.com/office/officeart/2005/8/layout/chevron2"/>
    <dgm:cxn modelId="{DF86B05E-AB3D-42AB-A9ED-0A13B0ADA320}" srcId="{2627E5EE-D65C-4EB5-93EB-79463411B4F3}" destId="{9F724022-0835-41A3-9684-5A9528C2BA73}" srcOrd="0" destOrd="0" parTransId="{436E6EBF-3CD6-488A-8994-115DBAF7DBA8}" sibTransId="{E7C40007-E47F-4854-9794-4FA907CA76B9}"/>
    <dgm:cxn modelId="{E1FC7F78-2794-4C37-A41E-7A14E69A113E}" srcId="{FB6293FA-489E-451A-8998-172F7D844D57}" destId="{71558839-4C76-43D2-85BB-DAF44747A817}" srcOrd="0" destOrd="0" parTransId="{D4C25529-35E9-4594-B1ED-4F955D3B3CEA}" sibTransId="{C4660D91-A427-4CB5-AF15-B5DB8B2CC617}"/>
    <dgm:cxn modelId="{26DB4CEE-893A-4054-B308-F2C0BE501B9C}" srcId="{BFEBBBE2-4B74-4B0E-8BC5-5BC43EEAEE4D}" destId="{68CE6BE4-97EB-4354-A53B-4F78DCC1E9D8}" srcOrd="0" destOrd="0" parTransId="{32BA80EE-3001-44D5-9456-0CCCD580A553}" sibTransId="{043CE7C4-8D70-40A9-BF0E-71BA5B00CF01}"/>
    <dgm:cxn modelId="{86930725-D4A7-4878-BA17-257A11A16ACB}" srcId="{BFEBBBE2-4B74-4B0E-8BC5-5BC43EEAEE4D}" destId="{2627E5EE-D65C-4EB5-93EB-79463411B4F3}" srcOrd="5" destOrd="0" parTransId="{24B104CF-8985-4C40-B586-67B0BDDEC235}" sibTransId="{275DFE1D-1B31-484D-AEB3-94305F03D356}"/>
    <dgm:cxn modelId="{670366B7-1421-4B58-8CD1-0192F3C7BC89}" type="presOf" srcId="{D265C36C-34E4-4E59-9F6A-F6EEE9E52996}" destId="{5282200D-CB5F-4F52-AEA0-9033C29CF3F3}" srcOrd="0" destOrd="0" presId="urn:microsoft.com/office/officeart/2005/8/layout/chevron2"/>
    <dgm:cxn modelId="{7E0B7C69-DB26-4D4E-BE53-29E28A515694}" srcId="{BFEBBBE2-4B74-4B0E-8BC5-5BC43EEAEE4D}" destId="{63D3BA94-A0C2-4783-B6E2-681FB33D0343}" srcOrd="3" destOrd="0" parTransId="{29A52699-B020-46C5-B73F-1C49A1E01367}" sibTransId="{3399A677-3D88-4815-8D14-AD7EC853FD43}"/>
    <dgm:cxn modelId="{6453D025-4CF8-490C-9A74-ACE3C54EC2BE}" srcId="{BFEBBBE2-4B74-4B0E-8BC5-5BC43EEAEE4D}" destId="{D265C36C-34E4-4E59-9F6A-F6EEE9E52996}" srcOrd="2" destOrd="0" parTransId="{BC9BE4B8-C3A0-4D80-85E0-81F91E506B30}" sibTransId="{4790F8EA-F5D2-44C8-823F-23F42BE930A4}"/>
    <dgm:cxn modelId="{0B6CACF5-BB76-4994-BD5D-2416ED87CCFB}" srcId="{68CE6BE4-97EB-4354-A53B-4F78DCC1E9D8}" destId="{1058867E-7173-46A4-AD8A-28AB8372423A}" srcOrd="0" destOrd="0" parTransId="{C2920AC3-E549-4E01-BB05-A07ACED2AA81}" sibTransId="{62A4E8BE-4D22-4BBC-8BB0-7BCFB51FE17C}"/>
    <dgm:cxn modelId="{69350784-FE98-449B-BF33-8284D2F82C4A}" type="presOf" srcId="{63D3BA94-A0C2-4783-B6E2-681FB33D0343}" destId="{BAF64655-E266-4DF0-9D84-35EDA2C8CFC7}" srcOrd="0" destOrd="0" presId="urn:microsoft.com/office/officeart/2005/8/layout/chevron2"/>
    <dgm:cxn modelId="{E1D395A6-7161-4651-9C83-946D9E72C9DF}" type="presOf" srcId="{1058867E-7173-46A4-AD8A-28AB8372423A}" destId="{D72B627F-C450-4935-A9BB-6EDE70D8128E}" srcOrd="0" destOrd="0" presId="urn:microsoft.com/office/officeart/2005/8/layout/chevron2"/>
    <dgm:cxn modelId="{71F8C2FB-04D9-4A66-92C3-B0E0CF6CFF18}" type="presOf" srcId="{FB6293FA-489E-451A-8998-172F7D844D57}" destId="{F70CA0EB-BBCC-4233-BEF2-F88019367F12}" srcOrd="0" destOrd="0" presId="urn:microsoft.com/office/officeart/2005/8/layout/chevron2"/>
    <dgm:cxn modelId="{3D37650D-C364-43DF-956B-65CA3886F8A3}" type="presOf" srcId="{49749613-288D-4EE4-8C68-03D7BA25A0A7}" destId="{B334ACF9-769D-460F-8380-2BC6D231C052}" srcOrd="0" destOrd="0" presId="urn:microsoft.com/office/officeart/2005/8/layout/chevron2"/>
    <dgm:cxn modelId="{5C5CF286-EFB1-493B-BF35-4499C983EF2E}" srcId="{BFEBBBE2-4B74-4B0E-8BC5-5BC43EEAEE4D}" destId="{FB6293FA-489E-451A-8998-172F7D844D57}" srcOrd="4" destOrd="0" parTransId="{80D2B24F-9AAF-4388-8321-C97A131A3AF0}" sibTransId="{A410C60F-5F50-4304-A071-0C67F8F5BB67}"/>
    <dgm:cxn modelId="{2703EAE5-98D1-4659-9FF1-7CF35D7F5E41}" type="presOf" srcId="{90CFB177-27FF-49E8-80DE-35CAA53001EB}" destId="{482020E5-F0F9-4DE4-AC98-06CC2F7F4347}" srcOrd="0" destOrd="0" presId="urn:microsoft.com/office/officeart/2005/8/layout/chevron2"/>
    <dgm:cxn modelId="{52197C1F-170F-4899-A0F7-41687456C321}" type="presOf" srcId="{2627E5EE-D65C-4EB5-93EB-79463411B4F3}" destId="{51205E71-910A-48ED-BBED-9A7377E53A16}" srcOrd="0" destOrd="0" presId="urn:microsoft.com/office/officeart/2005/8/layout/chevron2"/>
    <dgm:cxn modelId="{C9552229-727A-44CE-89B7-91FD8D9ED8CC}" srcId="{D265C36C-34E4-4E59-9F6A-F6EEE9E52996}" destId="{90CFB177-27FF-49E8-80DE-35CAA53001EB}" srcOrd="0" destOrd="0" parTransId="{0E324FFA-94A7-4980-B96A-2E4AEC5F9B3F}" sibTransId="{714A58B4-DAD0-41A9-A648-8524CC14713A}"/>
    <dgm:cxn modelId="{845832A9-30BC-4A13-91C8-1D100DA59E75}" type="presOf" srcId="{F89AA48D-164C-416E-B6DA-E28DD6D96861}" destId="{05485A2D-5AC8-484A-B33F-2C65EFE82044}" srcOrd="0" destOrd="0" presId="urn:microsoft.com/office/officeart/2005/8/layout/chevron2"/>
    <dgm:cxn modelId="{D950E2B2-A1E1-4642-9B91-E215FFCE858B}" srcId="{BFEBBBE2-4B74-4B0E-8BC5-5BC43EEAEE4D}" destId="{49749613-288D-4EE4-8C68-03D7BA25A0A7}" srcOrd="1" destOrd="0" parTransId="{56B32936-36D6-4769-BB61-2A33E182B06F}" sibTransId="{1579D81E-C044-42D2-87FB-8FE33493EE62}"/>
    <dgm:cxn modelId="{C6C352CD-CF4F-4536-864D-5FC8E72C3889}" srcId="{49749613-288D-4EE4-8C68-03D7BA25A0A7}" destId="{F89AA48D-164C-416E-B6DA-E28DD6D96861}" srcOrd="0" destOrd="0" parTransId="{E725DBF0-C492-4736-A59E-58326FDB08AE}" sibTransId="{DADA450A-69EF-4E13-B023-D5E03BF039C9}"/>
    <dgm:cxn modelId="{8337A286-E874-4503-BB9B-53B83D5F8F08}" type="presOf" srcId="{9F724022-0835-41A3-9684-5A9528C2BA73}" destId="{4297E07A-6E80-4A29-A1D7-C57C8D2C640A}" srcOrd="0" destOrd="0" presId="urn:microsoft.com/office/officeart/2005/8/layout/chevron2"/>
    <dgm:cxn modelId="{FB137BC7-DA1B-4FFD-B6E3-6938E2C56325}" srcId="{63D3BA94-A0C2-4783-B6E2-681FB33D0343}" destId="{5E40ABA7-6142-4394-800F-19B35A2598DB}" srcOrd="0" destOrd="0" parTransId="{0F1BE2C3-2AD5-464B-BFE7-CF5FFEDE9D63}" sibTransId="{240BD315-84E8-4F37-9E46-FF47A3FBA450}"/>
    <dgm:cxn modelId="{948B0E35-6E74-46FB-A409-2F4823BE79BE}" type="presOf" srcId="{5E40ABA7-6142-4394-800F-19B35A2598DB}" destId="{46C95D9D-7F1F-4A2A-9B2D-8A45965C7538}" srcOrd="0" destOrd="0" presId="urn:microsoft.com/office/officeart/2005/8/layout/chevron2"/>
    <dgm:cxn modelId="{192192AB-E7A3-470E-AE43-4C6E4656FEFF}" type="presOf" srcId="{68CE6BE4-97EB-4354-A53B-4F78DCC1E9D8}" destId="{94575185-AF85-47E1-8CCD-2CF4D54F1A81}" srcOrd="0" destOrd="0" presId="urn:microsoft.com/office/officeart/2005/8/layout/chevron2"/>
    <dgm:cxn modelId="{661B80B1-AFC8-4D42-B29E-35F19EFA7A4D}" srcId="{63D3BA94-A0C2-4783-B6E2-681FB33D0343}" destId="{37BB425C-6B37-471C-B093-E1827F5F2A29}" srcOrd="1" destOrd="0" parTransId="{75108CD7-4238-4C16-9BF6-7FFE938A398B}" sibTransId="{E9552221-D9E0-4F85-82C9-8CE74EC0BB4D}"/>
    <dgm:cxn modelId="{40D49697-66DB-48B9-BC63-8B1778CCE0E0}" type="presParOf" srcId="{C66BC9B5-17F8-4093-9AA5-E85DBD5BF9AD}" destId="{08C56052-D5B5-43E2-A263-3D8A0926B51A}" srcOrd="0" destOrd="0" presId="urn:microsoft.com/office/officeart/2005/8/layout/chevron2"/>
    <dgm:cxn modelId="{8E3BC902-AF86-40A8-B080-49D21E1B8AAD}" type="presParOf" srcId="{08C56052-D5B5-43E2-A263-3D8A0926B51A}" destId="{94575185-AF85-47E1-8CCD-2CF4D54F1A81}" srcOrd="0" destOrd="0" presId="urn:microsoft.com/office/officeart/2005/8/layout/chevron2"/>
    <dgm:cxn modelId="{3B6843FD-7B07-47A1-9482-424A1193D6AD}" type="presParOf" srcId="{08C56052-D5B5-43E2-A263-3D8A0926B51A}" destId="{D72B627F-C450-4935-A9BB-6EDE70D8128E}" srcOrd="1" destOrd="0" presId="urn:microsoft.com/office/officeart/2005/8/layout/chevron2"/>
    <dgm:cxn modelId="{0C9D37B6-9511-4441-BEA4-BE43DBB72927}" type="presParOf" srcId="{C66BC9B5-17F8-4093-9AA5-E85DBD5BF9AD}" destId="{51B5BBC8-E1B7-4770-9B41-D1C4F85B7948}" srcOrd="1" destOrd="0" presId="urn:microsoft.com/office/officeart/2005/8/layout/chevron2"/>
    <dgm:cxn modelId="{1D619C56-01B6-4D21-9703-9EEE0830CFDC}" type="presParOf" srcId="{C66BC9B5-17F8-4093-9AA5-E85DBD5BF9AD}" destId="{5B928379-3ACB-447F-B87D-A01B4ABE3D49}" srcOrd="2" destOrd="0" presId="urn:microsoft.com/office/officeart/2005/8/layout/chevron2"/>
    <dgm:cxn modelId="{757D8F06-7407-46C5-AE6F-7CE40EB2F83F}" type="presParOf" srcId="{5B928379-3ACB-447F-B87D-A01B4ABE3D49}" destId="{B334ACF9-769D-460F-8380-2BC6D231C052}" srcOrd="0" destOrd="0" presId="urn:microsoft.com/office/officeart/2005/8/layout/chevron2"/>
    <dgm:cxn modelId="{595A8FCA-B856-42A0-A7C7-C08E43DC4BAB}" type="presParOf" srcId="{5B928379-3ACB-447F-B87D-A01B4ABE3D49}" destId="{05485A2D-5AC8-484A-B33F-2C65EFE82044}" srcOrd="1" destOrd="0" presId="urn:microsoft.com/office/officeart/2005/8/layout/chevron2"/>
    <dgm:cxn modelId="{B07B0107-768A-426C-A7DC-37B77BBF82C2}" type="presParOf" srcId="{C66BC9B5-17F8-4093-9AA5-E85DBD5BF9AD}" destId="{E9F838F3-4509-4987-88D5-727D0AD70240}" srcOrd="3" destOrd="0" presId="urn:microsoft.com/office/officeart/2005/8/layout/chevron2"/>
    <dgm:cxn modelId="{866BC85E-0B91-4B6C-B8EC-F0C9B49BF59D}" type="presParOf" srcId="{C66BC9B5-17F8-4093-9AA5-E85DBD5BF9AD}" destId="{3A077A1B-BCFD-4338-9216-4AD6ECF79320}" srcOrd="4" destOrd="0" presId="urn:microsoft.com/office/officeart/2005/8/layout/chevron2"/>
    <dgm:cxn modelId="{3CD38834-26EA-410E-8150-0FFF2ADCA208}" type="presParOf" srcId="{3A077A1B-BCFD-4338-9216-4AD6ECF79320}" destId="{5282200D-CB5F-4F52-AEA0-9033C29CF3F3}" srcOrd="0" destOrd="0" presId="urn:microsoft.com/office/officeart/2005/8/layout/chevron2"/>
    <dgm:cxn modelId="{3DAA59E1-CC33-41E1-844F-56C671189E84}" type="presParOf" srcId="{3A077A1B-BCFD-4338-9216-4AD6ECF79320}" destId="{482020E5-F0F9-4DE4-AC98-06CC2F7F4347}" srcOrd="1" destOrd="0" presId="urn:microsoft.com/office/officeart/2005/8/layout/chevron2"/>
    <dgm:cxn modelId="{402EC232-2FD6-4AE9-9B34-4BF0B9D6F9CA}" type="presParOf" srcId="{C66BC9B5-17F8-4093-9AA5-E85DBD5BF9AD}" destId="{20830834-52DE-4413-8DE2-B31D498F278E}" srcOrd="5" destOrd="0" presId="urn:microsoft.com/office/officeart/2005/8/layout/chevron2"/>
    <dgm:cxn modelId="{0CF0EA2B-8329-43A1-A0CC-7722ECB23B7D}" type="presParOf" srcId="{C66BC9B5-17F8-4093-9AA5-E85DBD5BF9AD}" destId="{DF804E11-A3EA-4EA4-AE08-1D223F20102A}" srcOrd="6" destOrd="0" presId="urn:microsoft.com/office/officeart/2005/8/layout/chevron2"/>
    <dgm:cxn modelId="{CEFB4120-637D-499F-8CB0-00C69FA4B1D7}" type="presParOf" srcId="{DF804E11-A3EA-4EA4-AE08-1D223F20102A}" destId="{BAF64655-E266-4DF0-9D84-35EDA2C8CFC7}" srcOrd="0" destOrd="0" presId="urn:microsoft.com/office/officeart/2005/8/layout/chevron2"/>
    <dgm:cxn modelId="{AE9E0D6A-ACC6-4729-B911-1593D35C879E}" type="presParOf" srcId="{DF804E11-A3EA-4EA4-AE08-1D223F20102A}" destId="{46C95D9D-7F1F-4A2A-9B2D-8A45965C7538}" srcOrd="1" destOrd="0" presId="urn:microsoft.com/office/officeart/2005/8/layout/chevron2"/>
    <dgm:cxn modelId="{772BE81D-6EEC-4CAF-9BB3-C422B5F13A38}" type="presParOf" srcId="{C66BC9B5-17F8-4093-9AA5-E85DBD5BF9AD}" destId="{825833AD-5692-4E26-A98C-ECD2EDA421F7}" srcOrd="7" destOrd="0" presId="urn:microsoft.com/office/officeart/2005/8/layout/chevron2"/>
    <dgm:cxn modelId="{8E285977-50A7-492E-976A-E1AB6B9B98D5}" type="presParOf" srcId="{C66BC9B5-17F8-4093-9AA5-E85DBD5BF9AD}" destId="{645608F3-028F-479F-B5DC-310052A322BE}" srcOrd="8" destOrd="0" presId="urn:microsoft.com/office/officeart/2005/8/layout/chevron2"/>
    <dgm:cxn modelId="{870E1D07-436A-43C9-BE15-A287F2C1E798}" type="presParOf" srcId="{645608F3-028F-479F-B5DC-310052A322BE}" destId="{F70CA0EB-BBCC-4233-BEF2-F88019367F12}" srcOrd="0" destOrd="0" presId="urn:microsoft.com/office/officeart/2005/8/layout/chevron2"/>
    <dgm:cxn modelId="{4F23F7A5-7FC8-4EB0-A6AF-193964EEAE80}" type="presParOf" srcId="{645608F3-028F-479F-B5DC-310052A322BE}" destId="{D75CEF9A-408B-4600-A6DF-153C330A4266}" srcOrd="1" destOrd="0" presId="urn:microsoft.com/office/officeart/2005/8/layout/chevron2"/>
    <dgm:cxn modelId="{E11F9A25-A491-4648-B3D4-42DFD36829DE}" type="presParOf" srcId="{C66BC9B5-17F8-4093-9AA5-E85DBD5BF9AD}" destId="{D5B405DD-74A7-4C04-82F5-D5B7DC0EB5AD}" srcOrd="9" destOrd="0" presId="urn:microsoft.com/office/officeart/2005/8/layout/chevron2"/>
    <dgm:cxn modelId="{25E6464E-6C1B-4CFB-8575-53345782A789}" type="presParOf" srcId="{C66BC9B5-17F8-4093-9AA5-E85DBD5BF9AD}" destId="{C19A9FDE-1248-4A7B-AC82-708028470288}" srcOrd="10" destOrd="0" presId="urn:microsoft.com/office/officeart/2005/8/layout/chevron2"/>
    <dgm:cxn modelId="{A07B6984-EC5A-45F4-8A81-F21EBD53EAFC}" type="presParOf" srcId="{C19A9FDE-1248-4A7B-AC82-708028470288}" destId="{51205E71-910A-48ED-BBED-9A7377E53A16}" srcOrd="0" destOrd="0" presId="urn:microsoft.com/office/officeart/2005/8/layout/chevron2"/>
    <dgm:cxn modelId="{300BD79F-4D08-406A-A28A-D7458BAAB631}" type="presParOf" srcId="{C19A9FDE-1248-4A7B-AC82-708028470288}" destId="{4297E07A-6E80-4A29-A1D7-C57C8D2C640A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BBBE2-4B74-4B0E-8BC5-5BC43EEAEE4D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68CE6BE4-97EB-4354-A53B-4F78DCC1E9D8}">
      <dgm:prSet phldrT="[Metin]"/>
      <dgm:spPr/>
      <dgm:t>
        <a:bodyPr/>
        <a:lstStyle/>
        <a:p>
          <a:r>
            <a:rPr lang="tr-TR" dirty="0" smtClean="0"/>
            <a:t>    </a:t>
          </a:r>
          <a:endParaRPr lang="tr-TR" dirty="0"/>
        </a:p>
      </dgm:t>
    </dgm:pt>
    <dgm:pt modelId="{32BA80EE-3001-44D5-9456-0CCCD580A553}" type="parTrans" cxnId="{26DB4CEE-893A-4054-B308-F2C0BE501B9C}">
      <dgm:prSet/>
      <dgm:spPr/>
      <dgm:t>
        <a:bodyPr/>
        <a:lstStyle/>
        <a:p>
          <a:endParaRPr lang="tr-TR"/>
        </a:p>
      </dgm:t>
    </dgm:pt>
    <dgm:pt modelId="{043CE7C4-8D70-40A9-BF0E-71BA5B00CF01}" type="sibTrans" cxnId="{26DB4CEE-893A-4054-B308-F2C0BE501B9C}">
      <dgm:prSet/>
      <dgm:spPr/>
      <dgm:t>
        <a:bodyPr/>
        <a:lstStyle/>
        <a:p>
          <a:endParaRPr lang="tr-TR"/>
        </a:p>
      </dgm:t>
    </dgm:pt>
    <dgm:pt modelId="{1058867E-7173-46A4-AD8A-28AB8372423A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Ben</a:t>
          </a:r>
          <a:r>
            <a:rPr lang="tr-TR" dirty="0" smtClean="0"/>
            <a:t> bu yemeği yemeyeceğim. </a:t>
          </a:r>
          <a:endParaRPr lang="tr-TR" dirty="0"/>
        </a:p>
      </dgm:t>
    </dgm:pt>
    <dgm:pt modelId="{C2920AC3-E549-4E01-BB05-A07ACED2AA81}" type="parTrans" cxnId="{0B6CACF5-BB76-4994-BD5D-2416ED87CCFB}">
      <dgm:prSet/>
      <dgm:spPr/>
      <dgm:t>
        <a:bodyPr/>
        <a:lstStyle/>
        <a:p>
          <a:endParaRPr lang="tr-TR"/>
        </a:p>
      </dgm:t>
    </dgm:pt>
    <dgm:pt modelId="{62A4E8BE-4D22-4BBC-8BB0-7BCFB51FE17C}" type="sibTrans" cxnId="{0B6CACF5-BB76-4994-BD5D-2416ED87CCFB}">
      <dgm:prSet/>
      <dgm:spPr/>
      <dgm:t>
        <a:bodyPr/>
        <a:lstStyle/>
        <a:p>
          <a:endParaRPr lang="tr-TR"/>
        </a:p>
      </dgm:t>
    </dgm:pt>
    <dgm:pt modelId="{49749613-288D-4EE4-8C68-03D7BA25A0A7}">
      <dgm:prSet phldrT="[Metin]"/>
      <dgm:spPr/>
      <dgm:t>
        <a:bodyPr/>
        <a:lstStyle/>
        <a:p>
          <a:endParaRPr lang="tr-TR" dirty="0"/>
        </a:p>
      </dgm:t>
    </dgm:pt>
    <dgm:pt modelId="{56B32936-36D6-4769-BB61-2A33E182B06F}" type="parTrans" cxnId="{D950E2B2-A1E1-4642-9B91-E215FFCE858B}">
      <dgm:prSet/>
      <dgm:spPr/>
      <dgm:t>
        <a:bodyPr/>
        <a:lstStyle/>
        <a:p>
          <a:endParaRPr lang="tr-TR"/>
        </a:p>
      </dgm:t>
    </dgm:pt>
    <dgm:pt modelId="{1579D81E-C044-42D2-87FB-8FE33493EE62}" type="sibTrans" cxnId="{D950E2B2-A1E1-4642-9B91-E215FFCE858B}">
      <dgm:prSet/>
      <dgm:spPr/>
      <dgm:t>
        <a:bodyPr/>
        <a:lstStyle/>
        <a:p>
          <a:endParaRPr lang="tr-TR"/>
        </a:p>
      </dgm:t>
    </dgm:pt>
    <dgm:pt modelId="{5E40ABA7-6142-4394-800F-19B35A2598DB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Biz</a:t>
          </a:r>
          <a:r>
            <a:rPr lang="tr-TR" dirty="0" smtClean="0"/>
            <a:t> yarın temizlik yapmayacağız.</a:t>
          </a:r>
          <a:endParaRPr lang="tr-TR" dirty="0"/>
        </a:p>
      </dgm:t>
    </dgm:pt>
    <dgm:pt modelId="{0F1BE2C3-2AD5-464B-BFE7-CF5FFEDE9D63}" type="parTrans" cxnId="{FB137BC7-DA1B-4FFD-B6E3-6938E2C56325}">
      <dgm:prSet/>
      <dgm:spPr/>
      <dgm:t>
        <a:bodyPr/>
        <a:lstStyle/>
        <a:p>
          <a:endParaRPr lang="tr-TR"/>
        </a:p>
      </dgm:t>
    </dgm:pt>
    <dgm:pt modelId="{240BD315-84E8-4F37-9E46-FF47A3FBA450}" type="sibTrans" cxnId="{FB137BC7-DA1B-4FFD-B6E3-6938E2C56325}">
      <dgm:prSet/>
      <dgm:spPr/>
      <dgm:t>
        <a:bodyPr/>
        <a:lstStyle/>
        <a:p>
          <a:endParaRPr lang="tr-TR"/>
        </a:p>
      </dgm:t>
    </dgm:pt>
    <dgm:pt modelId="{37BB425C-6B37-471C-B093-E1827F5F2A29}">
      <dgm:prSet phldrT="[Metin]"/>
      <dgm:spPr/>
      <dgm:t>
        <a:bodyPr/>
        <a:lstStyle/>
        <a:p>
          <a:endParaRPr lang="tr-TR" dirty="0"/>
        </a:p>
      </dgm:t>
    </dgm:pt>
    <dgm:pt modelId="{75108CD7-4238-4C16-9BF6-7FFE938A398B}" type="parTrans" cxnId="{661B80B1-AFC8-4D42-B29E-35F19EFA7A4D}">
      <dgm:prSet/>
      <dgm:spPr/>
      <dgm:t>
        <a:bodyPr/>
        <a:lstStyle/>
        <a:p>
          <a:endParaRPr lang="tr-TR"/>
        </a:p>
      </dgm:t>
    </dgm:pt>
    <dgm:pt modelId="{E9552221-D9E0-4F85-82C9-8CE74EC0BB4D}" type="sibTrans" cxnId="{661B80B1-AFC8-4D42-B29E-35F19EFA7A4D}">
      <dgm:prSet/>
      <dgm:spPr/>
      <dgm:t>
        <a:bodyPr/>
        <a:lstStyle/>
        <a:p>
          <a:endParaRPr lang="tr-TR"/>
        </a:p>
      </dgm:t>
    </dgm:pt>
    <dgm:pt modelId="{FB6293FA-489E-451A-8998-172F7D844D57}">
      <dgm:prSet phldrT="[Metin]"/>
      <dgm:spPr/>
      <dgm:t>
        <a:bodyPr/>
        <a:lstStyle/>
        <a:p>
          <a:r>
            <a:rPr lang="tr-TR" dirty="0" smtClean="0"/>
            <a:t>  </a:t>
          </a:r>
          <a:endParaRPr lang="tr-TR" dirty="0"/>
        </a:p>
      </dgm:t>
    </dgm:pt>
    <dgm:pt modelId="{80D2B24F-9AAF-4388-8321-C97A131A3AF0}" type="parTrans" cxnId="{5C5CF286-EFB1-493B-BF35-4499C983EF2E}">
      <dgm:prSet/>
      <dgm:spPr/>
      <dgm:t>
        <a:bodyPr/>
        <a:lstStyle/>
        <a:p>
          <a:endParaRPr lang="tr-TR"/>
        </a:p>
      </dgm:t>
    </dgm:pt>
    <dgm:pt modelId="{A410C60F-5F50-4304-A071-0C67F8F5BB67}" type="sibTrans" cxnId="{5C5CF286-EFB1-493B-BF35-4499C983EF2E}">
      <dgm:prSet/>
      <dgm:spPr/>
      <dgm:t>
        <a:bodyPr/>
        <a:lstStyle/>
        <a:p>
          <a:endParaRPr lang="tr-TR"/>
        </a:p>
      </dgm:t>
    </dgm:pt>
    <dgm:pt modelId="{9F724022-0835-41A3-9684-5A9528C2BA73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Onlar</a:t>
          </a:r>
          <a:r>
            <a:rPr lang="tr-TR" dirty="0" smtClean="0"/>
            <a:t>  ikinci derse katılmayacaklar. </a:t>
          </a:r>
          <a:endParaRPr lang="tr-TR" dirty="0"/>
        </a:p>
      </dgm:t>
    </dgm:pt>
    <dgm:pt modelId="{436E6EBF-3CD6-488A-8994-115DBAF7DBA8}" type="parTrans" cxnId="{DF86B05E-AB3D-42AB-A9ED-0A13B0ADA320}">
      <dgm:prSet/>
      <dgm:spPr/>
      <dgm:t>
        <a:bodyPr/>
        <a:lstStyle/>
        <a:p>
          <a:endParaRPr lang="tr-TR"/>
        </a:p>
      </dgm:t>
    </dgm:pt>
    <dgm:pt modelId="{E7C40007-E47F-4854-9794-4FA907CA76B9}" type="sibTrans" cxnId="{DF86B05E-AB3D-42AB-A9ED-0A13B0ADA320}">
      <dgm:prSet/>
      <dgm:spPr/>
      <dgm:t>
        <a:bodyPr/>
        <a:lstStyle/>
        <a:p>
          <a:endParaRPr lang="tr-TR"/>
        </a:p>
      </dgm:t>
    </dgm:pt>
    <dgm:pt modelId="{63D3BA94-A0C2-4783-B6E2-681FB33D0343}">
      <dgm:prSet phldrT="[Metin]"/>
      <dgm:spPr/>
      <dgm:t>
        <a:bodyPr/>
        <a:lstStyle/>
        <a:p>
          <a:endParaRPr lang="tr-TR" dirty="0"/>
        </a:p>
      </dgm:t>
    </dgm:pt>
    <dgm:pt modelId="{29A52699-B020-46C5-B73F-1C49A1E01367}" type="parTrans" cxnId="{7E0B7C69-DB26-4D4E-BE53-29E28A515694}">
      <dgm:prSet/>
      <dgm:spPr/>
      <dgm:t>
        <a:bodyPr/>
        <a:lstStyle/>
        <a:p>
          <a:endParaRPr lang="tr-TR"/>
        </a:p>
      </dgm:t>
    </dgm:pt>
    <dgm:pt modelId="{3399A677-3D88-4815-8D14-AD7EC853FD43}" type="sibTrans" cxnId="{7E0B7C69-DB26-4D4E-BE53-29E28A515694}">
      <dgm:prSet/>
      <dgm:spPr/>
      <dgm:t>
        <a:bodyPr/>
        <a:lstStyle/>
        <a:p>
          <a:endParaRPr lang="tr-TR"/>
        </a:p>
      </dgm:t>
    </dgm:pt>
    <dgm:pt modelId="{2627E5EE-D65C-4EB5-93EB-79463411B4F3}">
      <dgm:prSet phldrT="[Metin]"/>
      <dgm:spPr/>
      <dgm:t>
        <a:bodyPr/>
        <a:lstStyle/>
        <a:p>
          <a:endParaRPr lang="tr-TR" dirty="0"/>
        </a:p>
      </dgm:t>
    </dgm:pt>
    <dgm:pt modelId="{24B104CF-8985-4C40-B586-67B0BDDEC235}" type="parTrans" cxnId="{86930725-D4A7-4878-BA17-257A11A16ACB}">
      <dgm:prSet/>
      <dgm:spPr/>
      <dgm:t>
        <a:bodyPr/>
        <a:lstStyle/>
        <a:p>
          <a:endParaRPr lang="tr-TR"/>
        </a:p>
      </dgm:t>
    </dgm:pt>
    <dgm:pt modelId="{275DFE1D-1B31-484D-AEB3-94305F03D356}" type="sibTrans" cxnId="{86930725-D4A7-4878-BA17-257A11A16ACB}">
      <dgm:prSet/>
      <dgm:spPr/>
      <dgm:t>
        <a:bodyPr/>
        <a:lstStyle/>
        <a:p>
          <a:endParaRPr lang="tr-TR"/>
        </a:p>
      </dgm:t>
    </dgm:pt>
    <dgm:pt modelId="{D265C36C-34E4-4E59-9F6A-F6EEE9E52996}">
      <dgm:prSet phldrT="[Metin]"/>
      <dgm:spPr/>
      <dgm:t>
        <a:bodyPr/>
        <a:lstStyle/>
        <a:p>
          <a:endParaRPr lang="tr-TR" dirty="0"/>
        </a:p>
      </dgm:t>
    </dgm:pt>
    <dgm:pt modelId="{BC9BE4B8-C3A0-4D80-85E0-81F91E506B30}" type="parTrans" cxnId="{6453D025-4CF8-490C-9A74-ACE3C54EC2BE}">
      <dgm:prSet/>
      <dgm:spPr/>
      <dgm:t>
        <a:bodyPr/>
        <a:lstStyle/>
        <a:p>
          <a:endParaRPr lang="tr-TR"/>
        </a:p>
      </dgm:t>
    </dgm:pt>
    <dgm:pt modelId="{4790F8EA-F5D2-44C8-823F-23F42BE930A4}" type="sibTrans" cxnId="{6453D025-4CF8-490C-9A74-ACE3C54EC2BE}">
      <dgm:prSet/>
      <dgm:spPr/>
      <dgm:t>
        <a:bodyPr/>
        <a:lstStyle/>
        <a:p>
          <a:endParaRPr lang="tr-TR"/>
        </a:p>
      </dgm:t>
    </dgm:pt>
    <dgm:pt modelId="{F89AA48D-164C-416E-B6DA-E28DD6D96861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Sen</a:t>
          </a:r>
          <a:r>
            <a:rPr lang="tr-TR" dirty="0" smtClean="0"/>
            <a:t> neden derse gelmeyeceksin ?</a:t>
          </a:r>
          <a:endParaRPr lang="tr-TR" dirty="0"/>
        </a:p>
      </dgm:t>
    </dgm:pt>
    <dgm:pt modelId="{E725DBF0-C492-4736-A59E-58326FDB08AE}" type="parTrans" cxnId="{C6C352CD-CF4F-4536-864D-5FC8E72C3889}">
      <dgm:prSet/>
      <dgm:spPr/>
      <dgm:t>
        <a:bodyPr/>
        <a:lstStyle/>
        <a:p>
          <a:endParaRPr lang="tr-TR"/>
        </a:p>
      </dgm:t>
    </dgm:pt>
    <dgm:pt modelId="{DADA450A-69EF-4E13-B023-D5E03BF039C9}" type="sibTrans" cxnId="{C6C352CD-CF4F-4536-864D-5FC8E72C3889}">
      <dgm:prSet/>
      <dgm:spPr/>
      <dgm:t>
        <a:bodyPr/>
        <a:lstStyle/>
        <a:p>
          <a:endParaRPr lang="tr-TR"/>
        </a:p>
      </dgm:t>
    </dgm:pt>
    <dgm:pt modelId="{90CFB177-27FF-49E8-80DE-35CAA53001EB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O</a:t>
          </a:r>
          <a:r>
            <a:rPr lang="tr-TR" dirty="0" smtClean="0"/>
            <a:t>, bu akşam ders çalışmayacak. </a:t>
          </a:r>
          <a:endParaRPr lang="tr-TR" dirty="0"/>
        </a:p>
      </dgm:t>
    </dgm:pt>
    <dgm:pt modelId="{0E324FFA-94A7-4980-B96A-2E4AEC5F9B3F}" type="parTrans" cxnId="{C9552229-727A-44CE-89B7-91FD8D9ED8CC}">
      <dgm:prSet/>
      <dgm:spPr/>
      <dgm:t>
        <a:bodyPr/>
        <a:lstStyle/>
        <a:p>
          <a:endParaRPr lang="tr-TR"/>
        </a:p>
      </dgm:t>
    </dgm:pt>
    <dgm:pt modelId="{714A58B4-DAD0-41A9-A648-8524CC14713A}" type="sibTrans" cxnId="{C9552229-727A-44CE-89B7-91FD8D9ED8CC}">
      <dgm:prSet/>
      <dgm:spPr/>
      <dgm:t>
        <a:bodyPr/>
        <a:lstStyle/>
        <a:p>
          <a:endParaRPr lang="tr-TR"/>
        </a:p>
      </dgm:t>
    </dgm:pt>
    <dgm:pt modelId="{71558839-4C76-43D2-85BB-DAF44747A817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Siz </a:t>
          </a:r>
          <a:r>
            <a:rPr lang="tr-TR" dirty="0" smtClean="0"/>
            <a:t>neden bu otobüse binmeyeceksiniz ?</a:t>
          </a:r>
          <a:endParaRPr lang="tr-TR" dirty="0"/>
        </a:p>
      </dgm:t>
    </dgm:pt>
    <dgm:pt modelId="{D4C25529-35E9-4594-B1ED-4F955D3B3CEA}" type="parTrans" cxnId="{E1FC7F78-2794-4C37-A41E-7A14E69A113E}">
      <dgm:prSet/>
      <dgm:spPr/>
      <dgm:t>
        <a:bodyPr/>
        <a:lstStyle/>
        <a:p>
          <a:endParaRPr lang="tr-TR"/>
        </a:p>
      </dgm:t>
    </dgm:pt>
    <dgm:pt modelId="{C4660D91-A427-4CB5-AF15-B5DB8B2CC617}" type="sibTrans" cxnId="{E1FC7F78-2794-4C37-A41E-7A14E69A113E}">
      <dgm:prSet/>
      <dgm:spPr/>
      <dgm:t>
        <a:bodyPr/>
        <a:lstStyle/>
        <a:p>
          <a:endParaRPr lang="tr-TR"/>
        </a:p>
      </dgm:t>
    </dgm:pt>
    <dgm:pt modelId="{C66BC9B5-17F8-4093-9AA5-E85DBD5BF9AD}" type="pres">
      <dgm:prSet presAssocID="{BFEBBBE2-4B74-4B0E-8BC5-5BC43EEAEE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08C56052-D5B5-43E2-A263-3D8A0926B51A}" type="pres">
      <dgm:prSet presAssocID="{68CE6BE4-97EB-4354-A53B-4F78DCC1E9D8}" presName="composite" presStyleCnt="0"/>
      <dgm:spPr/>
    </dgm:pt>
    <dgm:pt modelId="{94575185-AF85-47E1-8CCD-2CF4D54F1A81}" type="pres">
      <dgm:prSet presAssocID="{68CE6BE4-97EB-4354-A53B-4F78DCC1E9D8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2B627F-C450-4935-A9BB-6EDE70D8128E}" type="pres">
      <dgm:prSet presAssocID="{68CE6BE4-97EB-4354-A53B-4F78DCC1E9D8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1B5BBC8-E1B7-4770-9B41-D1C4F85B7948}" type="pres">
      <dgm:prSet presAssocID="{043CE7C4-8D70-40A9-BF0E-71BA5B00CF01}" presName="sp" presStyleCnt="0"/>
      <dgm:spPr/>
    </dgm:pt>
    <dgm:pt modelId="{5B928379-3ACB-447F-B87D-A01B4ABE3D49}" type="pres">
      <dgm:prSet presAssocID="{49749613-288D-4EE4-8C68-03D7BA25A0A7}" presName="composite" presStyleCnt="0"/>
      <dgm:spPr/>
    </dgm:pt>
    <dgm:pt modelId="{B334ACF9-769D-460F-8380-2BC6D231C052}" type="pres">
      <dgm:prSet presAssocID="{49749613-288D-4EE4-8C68-03D7BA25A0A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5485A2D-5AC8-484A-B33F-2C65EFE82044}" type="pres">
      <dgm:prSet presAssocID="{49749613-288D-4EE4-8C68-03D7BA25A0A7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9F838F3-4509-4987-88D5-727D0AD70240}" type="pres">
      <dgm:prSet presAssocID="{1579D81E-C044-42D2-87FB-8FE33493EE62}" presName="sp" presStyleCnt="0"/>
      <dgm:spPr/>
    </dgm:pt>
    <dgm:pt modelId="{3A077A1B-BCFD-4338-9216-4AD6ECF79320}" type="pres">
      <dgm:prSet presAssocID="{D265C36C-34E4-4E59-9F6A-F6EEE9E52996}" presName="composite" presStyleCnt="0"/>
      <dgm:spPr/>
    </dgm:pt>
    <dgm:pt modelId="{5282200D-CB5F-4F52-AEA0-9033C29CF3F3}" type="pres">
      <dgm:prSet presAssocID="{D265C36C-34E4-4E59-9F6A-F6EEE9E52996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82020E5-F0F9-4DE4-AC98-06CC2F7F4347}" type="pres">
      <dgm:prSet presAssocID="{D265C36C-34E4-4E59-9F6A-F6EEE9E52996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0830834-52DE-4413-8DE2-B31D498F278E}" type="pres">
      <dgm:prSet presAssocID="{4790F8EA-F5D2-44C8-823F-23F42BE930A4}" presName="sp" presStyleCnt="0"/>
      <dgm:spPr/>
    </dgm:pt>
    <dgm:pt modelId="{DF804E11-A3EA-4EA4-AE08-1D223F20102A}" type="pres">
      <dgm:prSet presAssocID="{63D3BA94-A0C2-4783-B6E2-681FB33D0343}" presName="composite" presStyleCnt="0"/>
      <dgm:spPr/>
    </dgm:pt>
    <dgm:pt modelId="{BAF64655-E266-4DF0-9D84-35EDA2C8CFC7}" type="pres">
      <dgm:prSet presAssocID="{63D3BA94-A0C2-4783-B6E2-681FB33D034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6C95D9D-7F1F-4A2A-9B2D-8A45965C7538}" type="pres">
      <dgm:prSet presAssocID="{63D3BA94-A0C2-4783-B6E2-681FB33D034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25833AD-5692-4E26-A98C-ECD2EDA421F7}" type="pres">
      <dgm:prSet presAssocID="{3399A677-3D88-4815-8D14-AD7EC853FD43}" presName="sp" presStyleCnt="0"/>
      <dgm:spPr/>
    </dgm:pt>
    <dgm:pt modelId="{645608F3-028F-479F-B5DC-310052A322BE}" type="pres">
      <dgm:prSet presAssocID="{FB6293FA-489E-451A-8998-172F7D844D57}" presName="composite" presStyleCnt="0"/>
      <dgm:spPr/>
    </dgm:pt>
    <dgm:pt modelId="{F70CA0EB-BBCC-4233-BEF2-F88019367F12}" type="pres">
      <dgm:prSet presAssocID="{FB6293FA-489E-451A-8998-172F7D844D57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5CEF9A-408B-4600-A6DF-153C330A4266}" type="pres">
      <dgm:prSet presAssocID="{FB6293FA-489E-451A-8998-172F7D844D57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5B405DD-74A7-4C04-82F5-D5B7DC0EB5AD}" type="pres">
      <dgm:prSet presAssocID="{A410C60F-5F50-4304-A071-0C67F8F5BB67}" presName="sp" presStyleCnt="0"/>
      <dgm:spPr/>
    </dgm:pt>
    <dgm:pt modelId="{C19A9FDE-1248-4A7B-AC82-708028470288}" type="pres">
      <dgm:prSet presAssocID="{2627E5EE-D65C-4EB5-93EB-79463411B4F3}" presName="composite" presStyleCnt="0"/>
      <dgm:spPr/>
    </dgm:pt>
    <dgm:pt modelId="{51205E71-910A-48ED-BBED-9A7377E53A16}" type="pres">
      <dgm:prSet presAssocID="{2627E5EE-D65C-4EB5-93EB-79463411B4F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297E07A-6E80-4A29-A1D7-C57C8D2C640A}" type="pres">
      <dgm:prSet presAssocID="{2627E5EE-D65C-4EB5-93EB-79463411B4F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DF86B05E-AB3D-42AB-A9ED-0A13B0ADA320}" srcId="{2627E5EE-D65C-4EB5-93EB-79463411B4F3}" destId="{9F724022-0835-41A3-9684-5A9528C2BA73}" srcOrd="0" destOrd="0" parTransId="{436E6EBF-3CD6-488A-8994-115DBAF7DBA8}" sibTransId="{E7C40007-E47F-4854-9794-4FA907CA76B9}"/>
    <dgm:cxn modelId="{E1FC7F78-2794-4C37-A41E-7A14E69A113E}" srcId="{FB6293FA-489E-451A-8998-172F7D844D57}" destId="{71558839-4C76-43D2-85BB-DAF44747A817}" srcOrd="0" destOrd="0" parTransId="{D4C25529-35E9-4594-B1ED-4F955D3B3CEA}" sibTransId="{C4660D91-A427-4CB5-AF15-B5DB8B2CC617}"/>
    <dgm:cxn modelId="{26DB4CEE-893A-4054-B308-F2C0BE501B9C}" srcId="{BFEBBBE2-4B74-4B0E-8BC5-5BC43EEAEE4D}" destId="{68CE6BE4-97EB-4354-A53B-4F78DCC1E9D8}" srcOrd="0" destOrd="0" parTransId="{32BA80EE-3001-44D5-9456-0CCCD580A553}" sibTransId="{043CE7C4-8D70-40A9-BF0E-71BA5B00CF01}"/>
    <dgm:cxn modelId="{E694C259-6685-44D4-974B-F39A6ECB87B4}" type="presOf" srcId="{5E40ABA7-6142-4394-800F-19B35A2598DB}" destId="{46C95D9D-7F1F-4A2A-9B2D-8A45965C7538}" srcOrd="0" destOrd="0" presId="urn:microsoft.com/office/officeart/2005/8/layout/chevron2"/>
    <dgm:cxn modelId="{86930725-D4A7-4878-BA17-257A11A16ACB}" srcId="{BFEBBBE2-4B74-4B0E-8BC5-5BC43EEAEE4D}" destId="{2627E5EE-D65C-4EB5-93EB-79463411B4F3}" srcOrd="5" destOrd="0" parTransId="{24B104CF-8985-4C40-B586-67B0BDDEC235}" sibTransId="{275DFE1D-1B31-484D-AEB3-94305F03D356}"/>
    <dgm:cxn modelId="{66E3B799-D9F3-47B9-B53B-FDFBDADC3C9E}" type="presOf" srcId="{63D3BA94-A0C2-4783-B6E2-681FB33D0343}" destId="{BAF64655-E266-4DF0-9D84-35EDA2C8CFC7}" srcOrd="0" destOrd="0" presId="urn:microsoft.com/office/officeart/2005/8/layout/chevron2"/>
    <dgm:cxn modelId="{7E0B7C69-DB26-4D4E-BE53-29E28A515694}" srcId="{BFEBBBE2-4B74-4B0E-8BC5-5BC43EEAEE4D}" destId="{63D3BA94-A0C2-4783-B6E2-681FB33D0343}" srcOrd="3" destOrd="0" parTransId="{29A52699-B020-46C5-B73F-1C49A1E01367}" sibTransId="{3399A677-3D88-4815-8D14-AD7EC853FD43}"/>
    <dgm:cxn modelId="{6453D025-4CF8-490C-9A74-ACE3C54EC2BE}" srcId="{BFEBBBE2-4B74-4B0E-8BC5-5BC43EEAEE4D}" destId="{D265C36C-34E4-4E59-9F6A-F6EEE9E52996}" srcOrd="2" destOrd="0" parTransId="{BC9BE4B8-C3A0-4D80-85E0-81F91E506B30}" sibTransId="{4790F8EA-F5D2-44C8-823F-23F42BE930A4}"/>
    <dgm:cxn modelId="{0B6CACF5-BB76-4994-BD5D-2416ED87CCFB}" srcId="{68CE6BE4-97EB-4354-A53B-4F78DCC1E9D8}" destId="{1058867E-7173-46A4-AD8A-28AB8372423A}" srcOrd="0" destOrd="0" parTransId="{C2920AC3-E549-4E01-BB05-A07ACED2AA81}" sibTransId="{62A4E8BE-4D22-4BBC-8BB0-7BCFB51FE17C}"/>
    <dgm:cxn modelId="{8392D907-FA0D-4F34-8BEB-2B95AF9872CC}" type="presOf" srcId="{F89AA48D-164C-416E-B6DA-E28DD6D96861}" destId="{05485A2D-5AC8-484A-B33F-2C65EFE82044}" srcOrd="0" destOrd="0" presId="urn:microsoft.com/office/officeart/2005/8/layout/chevron2"/>
    <dgm:cxn modelId="{5FF36E7E-5038-4B75-8148-DC03BDB9B791}" type="presOf" srcId="{49749613-288D-4EE4-8C68-03D7BA25A0A7}" destId="{B334ACF9-769D-460F-8380-2BC6D231C052}" srcOrd="0" destOrd="0" presId="urn:microsoft.com/office/officeart/2005/8/layout/chevron2"/>
    <dgm:cxn modelId="{954BBDC6-5922-48FB-9426-D52B29C26435}" type="presOf" srcId="{D265C36C-34E4-4E59-9F6A-F6EEE9E52996}" destId="{5282200D-CB5F-4F52-AEA0-9033C29CF3F3}" srcOrd="0" destOrd="0" presId="urn:microsoft.com/office/officeart/2005/8/layout/chevron2"/>
    <dgm:cxn modelId="{D7702D82-8EA8-4019-B5A8-AED5CF0874FD}" type="presOf" srcId="{BFEBBBE2-4B74-4B0E-8BC5-5BC43EEAEE4D}" destId="{C66BC9B5-17F8-4093-9AA5-E85DBD5BF9AD}" srcOrd="0" destOrd="0" presId="urn:microsoft.com/office/officeart/2005/8/layout/chevron2"/>
    <dgm:cxn modelId="{160231F4-1AA4-4740-B446-7D8F4CB5BFA6}" type="presOf" srcId="{2627E5EE-D65C-4EB5-93EB-79463411B4F3}" destId="{51205E71-910A-48ED-BBED-9A7377E53A16}" srcOrd="0" destOrd="0" presId="urn:microsoft.com/office/officeart/2005/8/layout/chevron2"/>
    <dgm:cxn modelId="{C694C654-C24E-4534-96D8-A895DA3AE42A}" type="presOf" srcId="{FB6293FA-489E-451A-8998-172F7D844D57}" destId="{F70CA0EB-BBCC-4233-BEF2-F88019367F12}" srcOrd="0" destOrd="0" presId="urn:microsoft.com/office/officeart/2005/8/layout/chevron2"/>
    <dgm:cxn modelId="{5C5CF286-EFB1-493B-BF35-4499C983EF2E}" srcId="{BFEBBBE2-4B74-4B0E-8BC5-5BC43EEAEE4D}" destId="{FB6293FA-489E-451A-8998-172F7D844D57}" srcOrd="4" destOrd="0" parTransId="{80D2B24F-9AAF-4388-8321-C97A131A3AF0}" sibTransId="{A410C60F-5F50-4304-A071-0C67F8F5BB67}"/>
    <dgm:cxn modelId="{E20124D7-CB14-426E-9CEE-5AA6AA8A87C9}" type="presOf" srcId="{9F724022-0835-41A3-9684-5A9528C2BA73}" destId="{4297E07A-6E80-4A29-A1D7-C57C8D2C640A}" srcOrd="0" destOrd="0" presId="urn:microsoft.com/office/officeart/2005/8/layout/chevron2"/>
    <dgm:cxn modelId="{C9552229-727A-44CE-89B7-91FD8D9ED8CC}" srcId="{D265C36C-34E4-4E59-9F6A-F6EEE9E52996}" destId="{90CFB177-27FF-49E8-80DE-35CAA53001EB}" srcOrd="0" destOrd="0" parTransId="{0E324FFA-94A7-4980-B96A-2E4AEC5F9B3F}" sibTransId="{714A58B4-DAD0-41A9-A648-8524CC14713A}"/>
    <dgm:cxn modelId="{D950E2B2-A1E1-4642-9B91-E215FFCE858B}" srcId="{BFEBBBE2-4B74-4B0E-8BC5-5BC43EEAEE4D}" destId="{49749613-288D-4EE4-8C68-03D7BA25A0A7}" srcOrd="1" destOrd="0" parTransId="{56B32936-36D6-4769-BB61-2A33E182B06F}" sibTransId="{1579D81E-C044-42D2-87FB-8FE33493EE62}"/>
    <dgm:cxn modelId="{3AB9012E-F605-46BB-920C-82FD975732B2}" type="presOf" srcId="{71558839-4C76-43D2-85BB-DAF44747A817}" destId="{D75CEF9A-408B-4600-A6DF-153C330A4266}" srcOrd="0" destOrd="0" presId="urn:microsoft.com/office/officeart/2005/8/layout/chevron2"/>
    <dgm:cxn modelId="{C6C352CD-CF4F-4536-864D-5FC8E72C3889}" srcId="{49749613-288D-4EE4-8C68-03D7BA25A0A7}" destId="{F89AA48D-164C-416E-B6DA-E28DD6D96861}" srcOrd="0" destOrd="0" parTransId="{E725DBF0-C492-4736-A59E-58326FDB08AE}" sibTransId="{DADA450A-69EF-4E13-B023-D5E03BF039C9}"/>
    <dgm:cxn modelId="{FB137BC7-DA1B-4FFD-B6E3-6938E2C56325}" srcId="{63D3BA94-A0C2-4783-B6E2-681FB33D0343}" destId="{5E40ABA7-6142-4394-800F-19B35A2598DB}" srcOrd="0" destOrd="0" parTransId="{0F1BE2C3-2AD5-464B-BFE7-CF5FFEDE9D63}" sibTransId="{240BD315-84E8-4F37-9E46-FF47A3FBA450}"/>
    <dgm:cxn modelId="{80C663AE-23A1-427A-A371-3D04619382FD}" type="presOf" srcId="{90CFB177-27FF-49E8-80DE-35CAA53001EB}" destId="{482020E5-F0F9-4DE4-AC98-06CC2F7F4347}" srcOrd="0" destOrd="0" presId="urn:microsoft.com/office/officeart/2005/8/layout/chevron2"/>
    <dgm:cxn modelId="{75F5D15F-60E5-4375-9398-01B77F326BAC}" type="presOf" srcId="{1058867E-7173-46A4-AD8A-28AB8372423A}" destId="{D72B627F-C450-4935-A9BB-6EDE70D8128E}" srcOrd="0" destOrd="0" presId="urn:microsoft.com/office/officeart/2005/8/layout/chevron2"/>
    <dgm:cxn modelId="{2D5F90FF-5AEE-452F-9E63-B775BB5AF80D}" type="presOf" srcId="{37BB425C-6B37-471C-B093-E1827F5F2A29}" destId="{46C95D9D-7F1F-4A2A-9B2D-8A45965C7538}" srcOrd="0" destOrd="1" presId="urn:microsoft.com/office/officeart/2005/8/layout/chevron2"/>
    <dgm:cxn modelId="{07886893-9615-4BEC-A101-CB0104874476}" type="presOf" srcId="{68CE6BE4-97EB-4354-A53B-4F78DCC1E9D8}" destId="{94575185-AF85-47E1-8CCD-2CF4D54F1A81}" srcOrd="0" destOrd="0" presId="urn:microsoft.com/office/officeart/2005/8/layout/chevron2"/>
    <dgm:cxn modelId="{661B80B1-AFC8-4D42-B29E-35F19EFA7A4D}" srcId="{63D3BA94-A0C2-4783-B6E2-681FB33D0343}" destId="{37BB425C-6B37-471C-B093-E1827F5F2A29}" srcOrd="1" destOrd="0" parTransId="{75108CD7-4238-4C16-9BF6-7FFE938A398B}" sibTransId="{E9552221-D9E0-4F85-82C9-8CE74EC0BB4D}"/>
    <dgm:cxn modelId="{50C5F2A2-BB96-4FAF-A65F-56AE8F470ACB}" type="presParOf" srcId="{C66BC9B5-17F8-4093-9AA5-E85DBD5BF9AD}" destId="{08C56052-D5B5-43E2-A263-3D8A0926B51A}" srcOrd="0" destOrd="0" presId="urn:microsoft.com/office/officeart/2005/8/layout/chevron2"/>
    <dgm:cxn modelId="{2F2914D0-6EA3-4CF4-8B5D-9DF4C06296C3}" type="presParOf" srcId="{08C56052-D5B5-43E2-A263-3D8A0926B51A}" destId="{94575185-AF85-47E1-8CCD-2CF4D54F1A81}" srcOrd="0" destOrd="0" presId="urn:microsoft.com/office/officeart/2005/8/layout/chevron2"/>
    <dgm:cxn modelId="{E7A081FB-D0FA-4C65-85F7-3FF4C53A0B23}" type="presParOf" srcId="{08C56052-D5B5-43E2-A263-3D8A0926B51A}" destId="{D72B627F-C450-4935-A9BB-6EDE70D8128E}" srcOrd="1" destOrd="0" presId="urn:microsoft.com/office/officeart/2005/8/layout/chevron2"/>
    <dgm:cxn modelId="{E833A9E4-8985-4118-A421-B74D644BC22A}" type="presParOf" srcId="{C66BC9B5-17F8-4093-9AA5-E85DBD5BF9AD}" destId="{51B5BBC8-E1B7-4770-9B41-D1C4F85B7948}" srcOrd="1" destOrd="0" presId="urn:microsoft.com/office/officeart/2005/8/layout/chevron2"/>
    <dgm:cxn modelId="{A0746CDC-875B-4BA1-B558-BD8D33656F29}" type="presParOf" srcId="{C66BC9B5-17F8-4093-9AA5-E85DBD5BF9AD}" destId="{5B928379-3ACB-447F-B87D-A01B4ABE3D49}" srcOrd="2" destOrd="0" presId="urn:microsoft.com/office/officeart/2005/8/layout/chevron2"/>
    <dgm:cxn modelId="{387A0049-0188-440A-853B-3DFAB36ECEEE}" type="presParOf" srcId="{5B928379-3ACB-447F-B87D-A01B4ABE3D49}" destId="{B334ACF9-769D-460F-8380-2BC6D231C052}" srcOrd="0" destOrd="0" presId="urn:microsoft.com/office/officeart/2005/8/layout/chevron2"/>
    <dgm:cxn modelId="{7697D4FA-16AD-456D-B3BA-CF9723E1F1E3}" type="presParOf" srcId="{5B928379-3ACB-447F-B87D-A01B4ABE3D49}" destId="{05485A2D-5AC8-484A-B33F-2C65EFE82044}" srcOrd="1" destOrd="0" presId="urn:microsoft.com/office/officeart/2005/8/layout/chevron2"/>
    <dgm:cxn modelId="{0D0D83FE-7680-48E3-85A1-7DEBB2A67432}" type="presParOf" srcId="{C66BC9B5-17F8-4093-9AA5-E85DBD5BF9AD}" destId="{E9F838F3-4509-4987-88D5-727D0AD70240}" srcOrd="3" destOrd="0" presId="urn:microsoft.com/office/officeart/2005/8/layout/chevron2"/>
    <dgm:cxn modelId="{D9DCE68C-52A0-4C44-8A99-142F9ECD2208}" type="presParOf" srcId="{C66BC9B5-17F8-4093-9AA5-E85DBD5BF9AD}" destId="{3A077A1B-BCFD-4338-9216-4AD6ECF79320}" srcOrd="4" destOrd="0" presId="urn:microsoft.com/office/officeart/2005/8/layout/chevron2"/>
    <dgm:cxn modelId="{EDBDB3AE-A85E-49DC-967A-155910945B90}" type="presParOf" srcId="{3A077A1B-BCFD-4338-9216-4AD6ECF79320}" destId="{5282200D-CB5F-4F52-AEA0-9033C29CF3F3}" srcOrd="0" destOrd="0" presId="urn:microsoft.com/office/officeart/2005/8/layout/chevron2"/>
    <dgm:cxn modelId="{13A257A2-0B35-41BB-9229-D09E07272F07}" type="presParOf" srcId="{3A077A1B-BCFD-4338-9216-4AD6ECF79320}" destId="{482020E5-F0F9-4DE4-AC98-06CC2F7F4347}" srcOrd="1" destOrd="0" presId="urn:microsoft.com/office/officeart/2005/8/layout/chevron2"/>
    <dgm:cxn modelId="{B4C1CAA3-9000-485D-B9C7-2688DB125A7E}" type="presParOf" srcId="{C66BC9B5-17F8-4093-9AA5-E85DBD5BF9AD}" destId="{20830834-52DE-4413-8DE2-B31D498F278E}" srcOrd="5" destOrd="0" presId="urn:microsoft.com/office/officeart/2005/8/layout/chevron2"/>
    <dgm:cxn modelId="{C946046C-A968-4AC7-8D3B-BEB5C885F995}" type="presParOf" srcId="{C66BC9B5-17F8-4093-9AA5-E85DBD5BF9AD}" destId="{DF804E11-A3EA-4EA4-AE08-1D223F20102A}" srcOrd="6" destOrd="0" presId="urn:microsoft.com/office/officeart/2005/8/layout/chevron2"/>
    <dgm:cxn modelId="{568F3CA2-FB7C-45FA-A0E8-51BCCA087D6D}" type="presParOf" srcId="{DF804E11-A3EA-4EA4-AE08-1D223F20102A}" destId="{BAF64655-E266-4DF0-9D84-35EDA2C8CFC7}" srcOrd="0" destOrd="0" presId="urn:microsoft.com/office/officeart/2005/8/layout/chevron2"/>
    <dgm:cxn modelId="{AB82DF6A-88C1-4661-B317-244683614747}" type="presParOf" srcId="{DF804E11-A3EA-4EA4-AE08-1D223F20102A}" destId="{46C95D9D-7F1F-4A2A-9B2D-8A45965C7538}" srcOrd="1" destOrd="0" presId="urn:microsoft.com/office/officeart/2005/8/layout/chevron2"/>
    <dgm:cxn modelId="{4B6D0737-0E53-4D7C-ABA2-080FF3E46E5B}" type="presParOf" srcId="{C66BC9B5-17F8-4093-9AA5-E85DBD5BF9AD}" destId="{825833AD-5692-4E26-A98C-ECD2EDA421F7}" srcOrd="7" destOrd="0" presId="urn:microsoft.com/office/officeart/2005/8/layout/chevron2"/>
    <dgm:cxn modelId="{277692AD-4FDF-47C8-8B33-6E8321453A42}" type="presParOf" srcId="{C66BC9B5-17F8-4093-9AA5-E85DBD5BF9AD}" destId="{645608F3-028F-479F-B5DC-310052A322BE}" srcOrd="8" destOrd="0" presId="urn:microsoft.com/office/officeart/2005/8/layout/chevron2"/>
    <dgm:cxn modelId="{381071E3-B780-407C-9408-D4811D18C4C0}" type="presParOf" srcId="{645608F3-028F-479F-B5DC-310052A322BE}" destId="{F70CA0EB-BBCC-4233-BEF2-F88019367F12}" srcOrd="0" destOrd="0" presId="urn:microsoft.com/office/officeart/2005/8/layout/chevron2"/>
    <dgm:cxn modelId="{92452AD0-5F83-441A-BA6F-53304D0FD8B6}" type="presParOf" srcId="{645608F3-028F-479F-B5DC-310052A322BE}" destId="{D75CEF9A-408B-4600-A6DF-153C330A4266}" srcOrd="1" destOrd="0" presId="urn:microsoft.com/office/officeart/2005/8/layout/chevron2"/>
    <dgm:cxn modelId="{D4046032-9347-4A15-8A92-8359195F586A}" type="presParOf" srcId="{C66BC9B5-17F8-4093-9AA5-E85DBD5BF9AD}" destId="{D5B405DD-74A7-4C04-82F5-D5B7DC0EB5AD}" srcOrd="9" destOrd="0" presId="urn:microsoft.com/office/officeart/2005/8/layout/chevron2"/>
    <dgm:cxn modelId="{D81FDED5-C5CB-46C1-9AB0-4FF12CBB3B08}" type="presParOf" srcId="{C66BC9B5-17F8-4093-9AA5-E85DBD5BF9AD}" destId="{C19A9FDE-1248-4A7B-AC82-708028470288}" srcOrd="10" destOrd="0" presId="urn:microsoft.com/office/officeart/2005/8/layout/chevron2"/>
    <dgm:cxn modelId="{BF742F59-7FC1-48F4-9897-710B24DCAD8A}" type="presParOf" srcId="{C19A9FDE-1248-4A7B-AC82-708028470288}" destId="{51205E71-910A-48ED-BBED-9A7377E53A16}" srcOrd="0" destOrd="0" presId="urn:microsoft.com/office/officeart/2005/8/layout/chevron2"/>
    <dgm:cxn modelId="{8631597D-C88C-4EFF-9E76-34D467293FC5}" type="presParOf" srcId="{C19A9FDE-1248-4A7B-AC82-708028470288}" destId="{4297E07A-6E80-4A29-A1D7-C57C8D2C640A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EBBBE2-4B74-4B0E-8BC5-5BC43EEAEE4D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68CE6BE4-97EB-4354-A53B-4F78DCC1E9D8}">
      <dgm:prSet phldrT="[Metin]"/>
      <dgm:spPr/>
      <dgm:t>
        <a:bodyPr/>
        <a:lstStyle/>
        <a:p>
          <a:r>
            <a:rPr lang="tr-TR" dirty="0" smtClean="0"/>
            <a:t>    </a:t>
          </a:r>
          <a:endParaRPr lang="tr-TR" dirty="0"/>
        </a:p>
      </dgm:t>
    </dgm:pt>
    <dgm:pt modelId="{32BA80EE-3001-44D5-9456-0CCCD580A553}" type="parTrans" cxnId="{26DB4CEE-893A-4054-B308-F2C0BE501B9C}">
      <dgm:prSet/>
      <dgm:spPr/>
      <dgm:t>
        <a:bodyPr/>
        <a:lstStyle/>
        <a:p>
          <a:endParaRPr lang="tr-TR"/>
        </a:p>
      </dgm:t>
    </dgm:pt>
    <dgm:pt modelId="{043CE7C4-8D70-40A9-BF0E-71BA5B00CF01}" type="sibTrans" cxnId="{26DB4CEE-893A-4054-B308-F2C0BE501B9C}">
      <dgm:prSet/>
      <dgm:spPr/>
      <dgm:t>
        <a:bodyPr/>
        <a:lstStyle/>
        <a:p>
          <a:endParaRPr lang="tr-TR"/>
        </a:p>
      </dgm:t>
    </dgm:pt>
    <dgm:pt modelId="{1058867E-7173-46A4-AD8A-28AB8372423A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Ben </a:t>
          </a:r>
          <a:r>
            <a:rPr lang="tr-TR" dirty="0" smtClean="0"/>
            <a:t>bu bisikleti sürmeyecek miyim ? </a:t>
          </a:r>
          <a:endParaRPr lang="tr-TR" dirty="0"/>
        </a:p>
      </dgm:t>
    </dgm:pt>
    <dgm:pt modelId="{C2920AC3-E549-4E01-BB05-A07ACED2AA81}" type="parTrans" cxnId="{0B6CACF5-BB76-4994-BD5D-2416ED87CCFB}">
      <dgm:prSet/>
      <dgm:spPr/>
      <dgm:t>
        <a:bodyPr/>
        <a:lstStyle/>
        <a:p>
          <a:endParaRPr lang="tr-TR"/>
        </a:p>
      </dgm:t>
    </dgm:pt>
    <dgm:pt modelId="{62A4E8BE-4D22-4BBC-8BB0-7BCFB51FE17C}" type="sibTrans" cxnId="{0B6CACF5-BB76-4994-BD5D-2416ED87CCFB}">
      <dgm:prSet/>
      <dgm:spPr/>
      <dgm:t>
        <a:bodyPr/>
        <a:lstStyle/>
        <a:p>
          <a:endParaRPr lang="tr-TR"/>
        </a:p>
      </dgm:t>
    </dgm:pt>
    <dgm:pt modelId="{49749613-288D-4EE4-8C68-03D7BA25A0A7}">
      <dgm:prSet phldrT="[Metin]"/>
      <dgm:spPr/>
      <dgm:t>
        <a:bodyPr/>
        <a:lstStyle/>
        <a:p>
          <a:endParaRPr lang="tr-TR" dirty="0"/>
        </a:p>
      </dgm:t>
    </dgm:pt>
    <dgm:pt modelId="{56B32936-36D6-4769-BB61-2A33E182B06F}" type="parTrans" cxnId="{D950E2B2-A1E1-4642-9B91-E215FFCE858B}">
      <dgm:prSet/>
      <dgm:spPr/>
      <dgm:t>
        <a:bodyPr/>
        <a:lstStyle/>
        <a:p>
          <a:endParaRPr lang="tr-TR"/>
        </a:p>
      </dgm:t>
    </dgm:pt>
    <dgm:pt modelId="{1579D81E-C044-42D2-87FB-8FE33493EE62}" type="sibTrans" cxnId="{D950E2B2-A1E1-4642-9B91-E215FFCE858B}">
      <dgm:prSet/>
      <dgm:spPr/>
      <dgm:t>
        <a:bodyPr/>
        <a:lstStyle/>
        <a:p>
          <a:endParaRPr lang="tr-TR"/>
        </a:p>
      </dgm:t>
    </dgm:pt>
    <dgm:pt modelId="{5E40ABA7-6142-4394-800F-19B35A2598DB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Biz</a:t>
          </a:r>
          <a:r>
            <a:rPr lang="tr-TR" dirty="0" smtClean="0"/>
            <a:t> dördüncü kurda çok şey öğrenecek miyiz ? </a:t>
          </a:r>
          <a:endParaRPr lang="tr-TR" dirty="0"/>
        </a:p>
      </dgm:t>
    </dgm:pt>
    <dgm:pt modelId="{0F1BE2C3-2AD5-464B-BFE7-CF5FFEDE9D63}" type="parTrans" cxnId="{FB137BC7-DA1B-4FFD-B6E3-6938E2C56325}">
      <dgm:prSet/>
      <dgm:spPr/>
      <dgm:t>
        <a:bodyPr/>
        <a:lstStyle/>
        <a:p>
          <a:endParaRPr lang="tr-TR"/>
        </a:p>
      </dgm:t>
    </dgm:pt>
    <dgm:pt modelId="{240BD315-84E8-4F37-9E46-FF47A3FBA450}" type="sibTrans" cxnId="{FB137BC7-DA1B-4FFD-B6E3-6938E2C56325}">
      <dgm:prSet/>
      <dgm:spPr/>
      <dgm:t>
        <a:bodyPr/>
        <a:lstStyle/>
        <a:p>
          <a:endParaRPr lang="tr-TR"/>
        </a:p>
      </dgm:t>
    </dgm:pt>
    <dgm:pt modelId="{37BB425C-6B37-471C-B093-E1827F5F2A29}">
      <dgm:prSet phldrT="[Metin]"/>
      <dgm:spPr/>
      <dgm:t>
        <a:bodyPr/>
        <a:lstStyle/>
        <a:p>
          <a:endParaRPr lang="tr-TR" dirty="0"/>
        </a:p>
      </dgm:t>
    </dgm:pt>
    <dgm:pt modelId="{75108CD7-4238-4C16-9BF6-7FFE938A398B}" type="parTrans" cxnId="{661B80B1-AFC8-4D42-B29E-35F19EFA7A4D}">
      <dgm:prSet/>
      <dgm:spPr/>
      <dgm:t>
        <a:bodyPr/>
        <a:lstStyle/>
        <a:p>
          <a:endParaRPr lang="tr-TR"/>
        </a:p>
      </dgm:t>
    </dgm:pt>
    <dgm:pt modelId="{E9552221-D9E0-4F85-82C9-8CE74EC0BB4D}" type="sibTrans" cxnId="{661B80B1-AFC8-4D42-B29E-35F19EFA7A4D}">
      <dgm:prSet/>
      <dgm:spPr/>
      <dgm:t>
        <a:bodyPr/>
        <a:lstStyle/>
        <a:p>
          <a:endParaRPr lang="tr-TR"/>
        </a:p>
      </dgm:t>
    </dgm:pt>
    <dgm:pt modelId="{FB6293FA-489E-451A-8998-172F7D844D57}">
      <dgm:prSet phldrT="[Metin]"/>
      <dgm:spPr/>
      <dgm:t>
        <a:bodyPr/>
        <a:lstStyle/>
        <a:p>
          <a:r>
            <a:rPr lang="tr-TR" dirty="0" smtClean="0"/>
            <a:t>  </a:t>
          </a:r>
          <a:endParaRPr lang="tr-TR" dirty="0"/>
        </a:p>
      </dgm:t>
    </dgm:pt>
    <dgm:pt modelId="{80D2B24F-9AAF-4388-8321-C97A131A3AF0}" type="parTrans" cxnId="{5C5CF286-EFB1-493B-BF35-4499C983EF2E}">
      <dgm:prSet/>
      <dgm:spPr/>
      <dgm:t>
        <a:bodyPr/>
        <a:lstStyle/>
        <a:p>
          <a:endParaRPr lang="tr-TR"/>
        </a:p>
      </dgm:t>
    </dgm:pt>
    <dgm:pt modelId="{A410C60F-5F50-4304-A071-0C67F8F5BB67}" type="sibTrans" cxnId="{5C5CF286-EFB1-493B-BF35-4499C983EF2E}">
      <dgm:prSet/>
      <dgm:spPr/>
      <dgm:t>
        <a:bodyPr/>
        <a:lstStyle/>
        <a:p>
          <a:endParaRPr lang="tr-TR"/>
        </a:p>
      </dgm:t>
    </dgm:pt>
    <dgm:pt modelId="{9F724022-0835-41A3-9684-5A9528C2BA73}">
      <dgm:prSet phldrT="[Metin]"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Onlar</a:t>
          </a:r>
          <a:r>
            <a:rPr lang="tr-TR" dirty="0" smtClean="0"/>
            <a:t>  biraz sonra kantine çıkacaklar mı ? </a:t>
          </a:r>
          <a:endParaRPr lang="tr-TR" dirty="0"/>
        </a:p>
      </dgm:t>
    </dgm:pt>
    <dgm:pt modelId="{436E6EBF-3CD6-488A-8994-115DBAF7DBA8}" type="parTrans" cxnId="{DF86B05E-AB3D-42AB-A9ED-0A13B0ADA320}">
      <dgm:prSet/>
      <dgm:spPr/>
      <dgm:t>
        <a:bodyPr/>
        <a:lstStyle/>
        <a:p>
          <a:endParaRPr lang="tr-TR"/>
        </a:p>
      </dgm:t>
    </dgm:pt>
    <dgm:pt modelId="{E7C40007-E47F-4854-9794-4FA907CA76B9}" type="sibTrans" cxnId="{DF86B05E-AB3D-42AB-A9ED-0A13B0ADA320}">
      <dgm:prSet/>
      <dgm:spPr/>
      <dgm:t>
        <a:bodyPr/>
        <a:lstStyle/>
        <a:p>
          <a:endParaRPr lang="tr-TR"/>
        </a:p>
      </dgm:t>
    </dgm:pt>
    <dgm:pt modelId="{63D3BA94-A0C2-4783-B6E2-681FB33D0343}">
      <dgm:prSet phldrT="[Metin]"/>
      <dgm:spPr/>
      <dgm:t>
        <a:bodyPr/>
        <a:lstStyle/>
        <a:p>
          <a:endParaRPr lang="tr-TR" dirty="0"/>
        </a:p>
      </dgm:t>
    </dgm:pt>
    <dgm:pt modelId="{29A52699-B020-46C5-B73F-1C49A1E01367}" type="parTrans" cxnId="{7E0B7C69-DB26-4D4E-BE53-29E28A515694}">
      <dgm:prSet/>
      <dgm:spPr/>
      <dgm:t>
        <a:bodyPr/>
        <a:lstStyle/>
        <a:p>
          <a:endParaRPr lang="tr-TR"/>
        </a:p>
      </dgm:t>
    </dgm:pt>
    <dgm:pt modelId="{3399A677-3D88-4815-8D14-AD7EC853FD43}" type="sibTrans" cxnId="{7E0B7C69-DB26-4D4E-BE53-29E28A515694}">
      <dgm:prSet/>
      <dgm:spPr/>
      <dgm:t>
        <a:bodyPr/>
        <a:lstStyle/>
        <a:p>
          <a:endParaRPr lang="tr-TR"/>
        </a:p>
      </dgm:t>
    </dgm:pt>
    <dgm:pt modelId="{2627E5EE-D65C-4EB5-93EB-79463411B4F3}">
      <dgm:prSet phldrT="[Metin]"/>
      <dgm:spPr/>
      <dgm:t>
        <a:bodyPr/>
        <a:lstStyle/>
        <a:p>
          <a:endParaRPr lang="tr-TR" dirty="0"/>
        </a:p>
      </dgm:t>
    </dgm:pt>
    <dgm:pt modelId="{24B104CF-8985-4C40-B586-67B0BDDEC235}" type="parTrans" cxnId="{86930725-D4A7-4878-BA17-257A11A16ACB}">
      <dgm:prSet/>
      <dgm:spPr/>
      <dgm:t>
        <a:bodyPr/>
        <a:lstStyle/>
        <a:p>
          <a:endParaRPr lang="tr-TR"/>
        </a:p>
      </dgm:t>
    </dgm:pt>
    <dgm:pt modelId="{275DFE1D-1B31-484D-AEB3-94305F03D356}" type="sibTrans" cxnId="{86930725-D4A7-4878-BA17-257A11A16ACB}">
      <dgm:prSet/>
      <dgm:spPr/>
      <dgm:t>
        <a:bodyPr/>
        <a:lstStyle/>
        <a:p>
          <a:endParaRPr lang="tr-TR"/>
        </a:p>
      </dgm:t>
    </dgm:pt>
    <dgm:pt modelId="{D265C36C-34E4-4E59-9F6A-F6EEE9E52996}">
      <dgm:prSet phldrT="[Metin]"/>
      <dgm:spPr/>
      <dgm:t>
        <a:bodyPr/>
        <a:lstStyle/>
        <a:p>
          <a:endParaRPr lang="tr-TR" dirty="0"/>
        </a:p>
      </dgm:t>
    </dgm:pt>
    <dgm:pt modelId="{BC9BE4B8-C3A0-4D80-85E0-81F91E506B30}" type="parTrans" cxnId="{6453D025-4CF8-490C-9A74-ACE3C54EC2BE}">
      <dgm:prSet/>
      <dgm:spPr/>
      <dgm:t>
        <a:bodyPr/>
        <a:lstStyle/>
        <a:p>
          <a:endParaRPr lang="tr-TR"/>
        </a:p>
      </dgm:t>
    </dgm:pt>
    <dgm:pt modelId="{4790F8EA-F5D2-44C8-823F-23F42BE930A4}" type="sibTrans" cxnId="{6453D025-4CF8-490C-9A74-ACE3C54EC2BE}">
      <dgm:prSet/>
      <dgm:spPr/>
      <dgm:t>
        <a:bodyPr/>
        <a:lstStyle/>
        <a:p>
          <a:endParaRPr lang="tr-TR"/>
        </a:p>
      </dgm:t>
    </dgm:pt>
    <dgm:pt modelId="{F89AA48D-164C-416E-B6DA-E28DD6D96861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Sen</a:t>
          </a:r>
          <a:r>
            <a:rPr lang="tr-TR" dirty="0" smtClean="0"/>
            <a:t> sakız çiğnemeyecek misin  ?</a:t>
          </a:r>
          <a:endParaRPr lang="tr-TR" dirty="0"/>
        </a:p>
      </dgm:t>
    </dgm:pt>
    <dgm:pt modelId="{E725DBF0-C492-4736-A59E-58326FDB08AE}" type="parTrans" cxnId="{C6C352CD-CF4F-4536-864D-5FC8E72C3889}">
      <dgm:prSet/>
      <dgm:spPr/>
      <dgm:t>
        <a:bodyPr/>
        <a:lstStyle/>
        <a:p>
          <a:endParaRPr lang="tr-TR"/>
        </a:p>
      </dgm:t>
    </dgm:pt>
    <dgm:pt modelId="{DADA450A-69EF-4E13-B023-D5E03BF039C9}" type="sibTrans" cxnId="{C6C352CD-CF4F-4536-864D-5FC8E72C3889}">
      <dgm:prSet/>
      <dgm:spPr/>
      <dgm:t>
        <a:bodyPr/>
        <a:lstStyle/>
        <a:p>
          <a:endParaRPr lang="tr-TR"/>
        </a:p>
      </dgm:t>
    </dgm:pt>
    <dgm:pt modelId="{90CFB177-27FF-49E8-80DE-35CAA53001EB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O</a:t>
          </a:r>
          <a:r>
            <a:rPr lang="tr-TR" dirty="0" smtClean="0"/>
            <a:t>, bu akşam beni aramayacak mı ? </a:t>
          </a:r>
          <a:endParaRPr lang="tr-TR" dirty="0"/>
        </a:p>
      </dgm:t>
    </dgm:pt>
    <dgm:pt modelId="{0E324FFA-94A7-4980-B96A-2E4AEC5F9B3F}" type="parTrans" cxnId="{C9552229-727A-44CE-89B7-91FD8D9ED8CC}">
      <dgm:prSet/>
      <dgm:spPr/>
      <dgm:t>
        <a:bodyPr/>
        <a:lstStyle/>
        <a:p>
          <a:endParaRPr lang="tr-TR"/>
        </a:p>
      </dgm:t>
    </dgm:pt>
    <dgm:pt modelId="{714A58B4-DAD0-41A9-A648-8524CC14713A}" type="sibTrans" cxnId="{C9552229-727A-44CE-89B7-91FD8D9ED8CC}">
      <dgm:prSet/>
      <dgm:spPr/>
      <dgm:t>
        <a:bodyPr/>
        <a:lstStyle/>
        <a:p>
          <a:endParaRPr lang="tr-TR"/>
        </a:p>
      </dgm:t>
    </dgm:pt>
    <dgm:pt modelId="{71558839-4C76-43D2-85BB-DAF44747A817}">
      <dgm:prSet/>
      <dgm:spPr/>
      <dgm:t>
        <a:bodyPr/>
        <a:lstStyle/>
        <a:p>
          <a:r>
            <a:rPr lang="tr-TR" b="1" dirty="0" smtClean="0">
              <a:solidFill>
                <a:srgbClr val="FF0000"/>
              </a:solidFill>
            </a:rPr>
            <a:t>Siz </a:t>
          </a:r>
          <a:r>
            <a:rPr lang="tr-TR" b="0" dirty="0" smtClean="0">
              <a:solidFill>
                <a:schemeClr val="bg1"/>
              </a:solidFill>
            </a:rPr>
            <a:t>son derste diyalog yapacak mısınız ?</a:t>
          </a:r>
          <a:endParaRPr lang="tr-TR" dirty="0"/>
        </a:p>
      </dgm:t>
    </dgm:pt>
    <dgm:pt modelId="{D4C25529-35E9-4594-B1ED-4F955D3B3CEA}" type="parTrans" cxnId="{E1FC7F78-2794-4C37-A41E-7A14E69A113E}">
      <dgm:prSet/>
      <dgm:spPr/>
      <dgm:t>
        <a:bodyPr/>
        <a:lstStyle/>
        <a:p>
          <a:endParaRPr lang="tr-TR"/>
        </a:p>
      </dgm:t>
    </dgm:pt>
    <dgm:pt modelId="{C4660D91-A427-4CB5-AF15-B5DB8B2CC617}" type="sibTrans" cxnId="{E1FC7F78-2794-4C37-A41E-7A14E69A113E}">
      <dgm:prSet/>
      <dgm:spPr/>
      <dgm:t>
        <a:bodyPr/>
        <a:lstStyle/>
        <a:p>
          <a:endParaRPr lang="tr-TR"/>
        </a:p>
      </dgm:t>
    </dgm:pt>
    <dgm:pt modelId="{C66BC9B5-17F8-4093-9AA5-E85DBD5BF9AD}" type="pres">
      <dgm:prSet presAssocID="{BFEBBBE2-4B74-4B0E-8BC5-5BC43EEAEE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08C56052-D5B5-43E2-A263-3D8A0926B51A}" type="pres">
      <dgm:prSet presAssocID="{68CE6BE4-97EB-4354-A53B-4F78DCC1E9D8}" presName="composite" presStyleCnt="0"/>
      <dgm:spPr/>
    </dgm:pt>
    <dgm:pt modelId="{94575185-AF85-47E1-8CCD-2CF4D54F1A81}" type="pres">
      <dgm:prSet presAssocID="{68CE6BE4-97EB-4354-A53B-4F78DCC1E9D8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2B627F-C450-4935-A9BB-6EDE70D8128E}" type="pres">
      <dgm:prSet presAssocID="{68CE6BE4-97EB-4354-A53B-4F78DCC1E9D8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1B5BBC8-E1B7-4770-9B41-D1C4F85B7948}" type="pres">
      <dgm:prSet presAssocID="{043CE7C4-8D70-40A9-BF0E-71BA5B00CF01}" presName="sp" presStyleCnt="0"/>
      <dgm:spPr/>
    </dgm:pt>
    <dgm:pt modelId="{5B928379-3ACB-447F-B87D-A01B4ABE3D49}" type="pres">
      <dgm:prSet presAssocID="{49749613-288D-4EE4-8C68-03D7BA25A0A7}" presName="composite" presStyleCnt="0"/>
      <dgm:spPr/>
    </dgm:pt>
    <dgm:pt modelId="{B334ACF9-769D-460F-8380-2BC6D231C052}" type="pres">
      <dgm:prSet presAssocID="{49749613-288D-4EE4-8C68-03D7BA25A0A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5485A2D-5AC8-484A-B33F-2C65EFE82044}" type="pres">
      <dgm:prSet presAssocID="{49749613-288D-4EE4-8C68-03D7BA25A0A7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9F838F3-4509-4987-88D5-727D0AD70240}" type="pres">
      <dgm:prSet presAssocID="{1579D81E-C044-42D2-87FB-8FE33493EE62}" presName="sp" presStyleCnt="0"/>
      <dgm:spPr/>
    </dgm:pt>
    <dgm:pt modelId="{3A077A1B-BCFD-4338-9216-4AD6ECF79320}" type="pres">
      <dgm:prSet presAssocID="{D265C36C-34E4-4E59-9F6A-F6EEE9E52996}" presName="composite" presStyleCnt="0"/>
      <dgm:spPr/>
    </dgm:pt>
    <dgm:pt modelId="{5282200D-CB5F-4F52-AEA0-9033C29CF3F3}" type="pres">
      <dgm:prSet presAssocID="{D265C36C-34E4-4E59-9F6A-F6EEE9E52996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82020E5-F0F9-4DE4-AC98-06CC2F7F4347}" type="pres">
      <dgm:prSet presAssocID="{D265C36C-34E4-4E59-9F6A-F6EEE9E52996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0830834-52DE-4413-8DE2-B31D498F278E}" type="pres">
      <dgm:prSet presAssocID="{4790F8EA-F5D2-44C8-823F-23F42BE930A4}" presName="sp" presStyleCnt="0"/>
      <dgm:spPr/>
    </dgm:pt>
    <dgm:pt modelId="{DF804E11-A3EA-4EA4-AE08-1D223F20102A}" type="pres">
      <dgm:prSet presAssocID="{63D3BA94-A0C2-4783-B6E2-681FB33D0343}" presName="composite" presStyleCnt="0"/>
      <dgm:spPr/>
    </dgm:pt>
    <dgm:pt modelId="{BAF64655-E266-4DF0-9D84-35EDA2C8CFC7}" type="pres">
      <dgm:prSet presAssocID="{63D3BA94-A0C2-4783-B6E2-681FB33D034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6C95D9D-7F1F-4A2A-9B2D-8A45965C7538}" type="pres">
      <dgm:prSet presAssocID="{63D3BA94-A0C2-4783-B6E2-681FB33D0343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25833AD-5692-4E26-A98C-ECD2EDA421F7}" type="pres">
      <dgm:prSet presAssocID="{3399A677-3D88-4815-8D14-AD7EC853FD43}" presName="sp" presStyleCnt="0"/>
      <dgm:spPr/>
    </dgm:pt>
    <dgm:pt modelId="{645608F3-028F-479F-B5DC-310052A322BE}" type="pres">
      <dgm:prSet presAssocID="{FB6293FA-489E-451A-8998-172F7D844D57}" presName="composite" presStyleCnt="0"/>
      <dgm:spPr/>
    </dgm:pt>
    <dgm:pt modelId="{F70CA0EB-BBCC-4233-BEF2-F88019367F12}" type="pres">
      <dgm:prSet presAssocID="{FB6293FA-489E-451A-8998-172F7D844D57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5CEF9A-408B-4600-A6DF-153C330A4266}" type="pres">
      <dgm:prSet presAssocID="{FB6293FA-489E-451A-8998-172F7D844D57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5B405DD-74A7-4C04-82F5-D5B7DC0EB5AD}" type="pres">
      <dgm:prSet presAssocID="{A410C60F-5F50-4304-A071-0C67F8F5BB67}" presName="sp" presStyleCnt="0"/>
      <dgm:spPr/>
    </dgm:pt>
    <dgm:pt modelId="{C19A9FDE-1248-4A7B-AC82-708028470288}" type="pres">
      <dgm:prSet presAssocID="{2627E5EE-D65C-4EB5-93EB-79463411B4F3}" presName="composite" presStyleCnt="0"/>
      <dgm:spPr/>
    </dgm:pt>
    <dgm:pt modelId="{51205E71-910A-48ED-BBED-9A7377E53A16}" type="pres">
      <dgm:prSet presAssocID="{2627E5EE-D65C-4EB5-93EB-79463411B4F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297E07A-6E80-4A29-A1D7-C57C8D2C640A}" type="pres">
      <dgm:prSet presAssocID="{2627E5EE-D65C-4EB5-93EB-79463411B4F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DF86B05E-AB3D-42AB-A9ED-0A13B0ADA320}" srcId="{2627E5EE-D65C-4EB5-93EB-79463411B4F3}" destId="{9F724022-0835-41A3-9684-5A9528C2BA73}" srcOrd="0" destOrd="0" parTransId="{436E6EBF-3CD6-488A-8994-115DBAF7DBA8}" sibTransId="{E7C40007-E47F-4854-9794-4FA907CA76B9}"/>
    <dgm:cxn modelId="{77BAAF40-BD37-4EB7-BC61-886BCB44B42B}" type="presOf" srcId="{37BB425C-6B37-471C-B093-E1827F5F2A29}" destId="{46C95D9D-7F1F-4A2A-9B2D-8A45965C7538}" srcOrd="0" destOrd="1" presId="urn:microsoft.com/office/officeart/2005/8/layout/chevron2"/>
    <dgm:cxn modelId="{E1FC7F78-2794-4C37-A41E-7A14E69A113E}" srcId="{FB6293FA-489E-451A-8998-172F7D844D57}" destId="{71558839-4C76-43D2-85BB-DAF44747A817}" srcOrd="0" destOrd="0" parTransId="{D4C25529-35E9-4594-B1ED-4F955D3B3CEA}" sibTransId="{C4660D91-A427-4CB5-AF15-B5DB8B2CC617}"/>
    <dgm:cxn modelId="{26DB4CEE-893A-4054-B308-F2C0BE501B9C}" srcId="{BFEBBBE2-4B74-4B0E-8BC5-5BC43EEAEE4D}" destId="{68CE6BE4-97EB-4354-A53B-4F78DCC1E9D8}" srcOrd="0" destOrd="0" parTransId="{32BA80EE-3001-44D5-9456-0CCCD580A553}" sibTransId="{043CE7C4-8D70-40A9-BF0E-71BA5B00CF01}"/>
    <dgm:cxn modelId="{86930725-D4A7-4878-BA17-257A11A16ACB}" srcId="{BFEBBBE2-4B74-4B0E-8BC5-5BC43EEAEE4D}" destId="{2627E5EE-D65C-4EB5-93EB-79463411B4F3}" srcOrd="5" destOrd="0" parTransId="{24B104CF-8985-4C40-B586-67B0BDDEC235}" sibTransId="{275DFE1D-1B31-484D-AEB3-94305F03D356}"/>
    <dgm:cxn modelId="{7E0B7C69-DB26-4D4E-BE53-29E28A515694}" srcId="{BFEBBBE2-4B74-4B0E-8BC5-5BC43EEAEE4D}" destId="{63D3BA94-A0C2-4783-B6E2-681FB33D0343}" srcOrd="3" destOrd="0" parTransId="{29A52699-B020-46C5-B73F-1C49A1E01367}" sibTransId="{3399A677-3D88-4815-8D14-AD7EC853FD43}"/>
    <dgm:cxn modelId="{6453D025-4CF8-490C-9A74-ACE3C54EC2BE}" srcId="{BFEBBBE2-4B74-4B0E-8BC5-5BC43EEAEE4D}" destId="{D265C36C-34E4-4E59-9F6A-F6EEE9E52996}" srcOrd="2" destOrd="0" parTransId="{BC9BE4B8-C3A0-4D80-85E0-81F91E506B30}" sibTransId="{4790F8EA-F5D2-44C8-823F-23F42BE930A4}"/>
    <dgm:cxn modelId="{0B6CACF5-BB76-4994-BD5D-2416ED87CCFB}" srcId="{68CE6BE4-97EB-4354-A53B-4F78DCC1E9D8}" destId="{1058867E-7173-46A4-AD8A-28AB8372423A}" srcOrd="0" destOrd="0" parTransId="{C2920AC3-E549-4E01-BB05-A07ACED2AA81}" sibTransId="{62A4E8BE-4D22-4BBC-8BB0-7BCFB51FE17C}"/>
    <dgm:cxn modelId="{DA9C9D01-65BD-446A-B6BC-23E97F08840D}" type="presOf" srcId="{1058867E-7173-46A4-AD8A-28AB8372423A}" destId="{D72B627F-C450-4935-A9BB-6EDE70D8128E}" srcOrd="0" destOrd="0" presId="urn:microsoft.com/office/officeart/2005/8/layout/chevron2"/>
    <dgm:cxn modelId="{D346AED3-1A00-46E8-B234-BE55A09777CF}" type="presOf" srcId="{BFEBBBE2-4B74-4B0E-8BC5-5BC43EEAEE4D}" destId="{C66BC9B5-17F8-4093-9AA5-E85DBD5BF9AD}" srcOrd="0" destOrd="0" presId="urn:microsoft.com/office/officeart/2005/8/layout/chevron2"/>
    <dgm:cxn modelId="{B6DA291D-C31D-46F9-AA0B-DB432BEBC23C}" type="presOf" srcId="{D265C36C-34E4-4E59-9F6A-F6EEE9E52996}" destId="{5282200D-CB5F-4F52-AEA0-9033C29CF3F3}" srcOrd="0" destOrd="0" presId="urn:microsoft.com/office/officeart/2005/8/layout/chevron2"/>
    <dgm:cxn modelId="{199DE2D1-D5DF-420E-B47F-2507C148F065}" type="presOf" srcId="{90CFB177-27FF-49E8-80DE-35CAA53001EB}" destId="{482020E5-F0F9-4DE4-AC98-06CC2F7F4347}" srcOrd="0" destOrd="0" presId="urn:microsoft.com/office/officeart/2005/8/layout/chevron2"/>
    <dgm:cxn modelId="{8CD82342-0F4D-4519-8439-B4C987B0CE7F}" type="presOf" srcId="{71558839-4C76-43D2-85BB-DAF44747A817}" destId="{D75CEF9A-408B-4600-A6DF-153C330A4266}" srcOrd="0" destOrd="0" presId="urn:microsoft.com/office/officeart/2005/8/layout/chevron2"/>
    <dgm:cxn modelId="{4A927E01-FC0F-43C7-A0F8-E91838B1A3CF}" type="presOf" srcId="{5E40ABA7-6142-4394-800F-19B35A2598DB}" destId="{46C95D9D-7F1F-4A2A-9B2D-8A45965C7538}" srcOrd="0" destOrd="0" presId="urn:microsoft.com/office/officeart/2005/8/layout/chevron2"/>
    <dgm:cxn modelId="{E3632879-A990-454C-87B7-4DECA35D50E5}" type="presOf" srcId="{2627E5EE-D65C-4EB5-93EB-79463411B4F3}" destId="{51205E71-910A-48ED-BBED-9A7377E53A16}" srcOrd="0" destOrd="0" presId="urn:microsoft.com/office/officeart/2005/8/layout/chevron2"/>
    <dgm:cxn modelId="{5C5CF286-EFB1-493B-BF35-4499C983EF2E}" srcId="{BFEBBBE2-4B74-4B0E-8BC5-5BC43EEAEE4D}" destId="{FB6293FA-489E-451A-8998-172F7D844D57}" srcOrd="4" destOrd="0" parTransId="{80D2B24F-9AAF-4388-8321-C97A131A3AF0}" sibTransId="{A410C60F-5F50-4304-A071-0C67F8F5BB67}"/>
    <dgm:cxn modelId="{587DA2F3-2F55-4E71-AC83-F40E6CA73810}" type="presOf" srcId="{9F724022-0835-41A3-9684-5A9528C2BA73}" destId="{4297E07A-6E80-4A29-A1D7-C57C8D2C640A}" srcOrd="0" destOrd="0" presId="urn:microsoft.com/office/officeart/2005/8/layout/chevron2"/>
    <dgm:cxn modelId="{C9552229-727A-44CE-89B7-91FD8D9ED8CC}" srcId="{D265C36C-34E4-4E59-9F6A-F6EEE9E52996}" destId="{90CFB177-27FF-49E8-80DE-35CAA53001EB}" srcOrd="0" destOrd="0" parTransId="{0E324FFA-94A7-4980-B96A-2E4AEC5F9B3F}" sibTransId="{714A58B4-DAD0-41A9-A648-8524CC14713A}"/>
    <dgm:cxn modelId="{D950E2B2-A1E1-4642-9B91-E215FFCE858B}" srcId="{BFEBBBE2-4B74-4B0E-8BC5-5BC43EEAEE4D}" destId="{49749613-288D-4EE4-8C68-03D7BA25A0A7}" srcOrd="1" destOrd="0" parTransId="{56B32936-36D6-4769-BB61-2A33E182B06F}" sibTransId="{1579D81E-C044-42D2-87FB-8FE33493EE62}"/>
    <dgm:cxn modelId="{55F2A915-C83F-4A32-87AC-B7D10B9F7A63}" type="presOf" srcId="{F89AA48D-164C-416E-B6DA-E28DD6D96861}" destId="{05485A2D-5AC8-484A-B33F-2C65EFE82044}" srcOrd="0" destOrd="0" presId="urn:microsoft.com/office/officeart/2005/8/layout/chevron2"/>
    <dgm:cxn modelId="{C6C352CD-CF4F-4536-864D-5FC8E72C3889}" srcId="{49749613-288D-4EE4-8C68-03D7BA25A0A7}" destId="{F89AA48D-164C-416E-B6DA-E28DD6D96861}" srcOrd="0" destOrd="0" parTransId="{E725DBF0-C492-4736-A59E-58326FDB08AE}" sibTransId="{DADA450A-69EF-4E13-B023-D5E03BF039C9}"/>
    <dgm:cxn modelId="{FB137BC7-DA1B-4FFD-B6E3-6938E2C56325}" srcId="{63D3BA94-A0C2-4783-B6E2-681FB33D0343}" destId="{5E40ABA7-6142-4394-800F-19B35A2598DB}" srcOrd="0" destOrd="0" parTransId="{0F1BE2C3-2AD5-464B-BFE7-CF5FFEDE9D63}" sibTransId="{240BD315-84E8-4F37-9E46-FF47A3FBA450}"/>
    <dgm:cxn modelId="{E5DDDA69-9AE9-428B-A89F-9E5EA3D1578B}" type="presOf" srcId="{63D3BA94-A0C2-4783-B6E2-681FB33D0343}" destId="{BAF64655-E266-4DF0-9D84-35EDA2C8CFC7}" srcOrd="0" destOrd="0" presId="urn:microsoft.com/office/officeart/2005/8/layout/chevron2"/>
    <dgm:cxn modelId="{B0C2B2AC-3D39-4BC9-B01E-71C52AA352B0}" type="presOf" srcId="{49749613-288D-4EE4-8C68-03D7BA25A0A7}" destId="{B334ACF9-769D-460F-8380-2BC6D231C052}" srcOrd="0" destOrd="0" presId="urn:microsoft.com/office/officeart/2005/8/layout/chevron2"/>
    <dgm:cxn modelId="{51DC372A-E08D-425E-A0EB-90B186D186BF}" type="presOf" srcId="{FB6293FA-489E-451A-8998-172F7D844D57}" destId="{F70CA0EB-BBCC-4233-BEF2-F88019367F12}" srcOrd="0" destOrd="0" presId="urn:microsoft.com/office/officeart/2005/8/layout/chevron2"/>
    <dgm:cxn modelId="{661B80B1-AFC8-4D42-B29E-35F19EFA7A4D}" srcId="{63D3BA94-A0C2-4783-B6E2-681FB33D0343}" destId="{37BB425C-6B37-471C-B093-E1827F5F2A29}" srcOrd="1" destOrd="0" parTransId="{75108CD7-4238-4C16-9BF6-7FFE938A398B}" sibTransId="{E9552221-D9E0-4F85-82C9-8CE74EC0BB4D}"/>
    <dgm:cxn modelId="{6F637E0E-9F12-493C-82D5-1E3D6108C007}" type="presOf" srcId="{68CE6BE4-97EB-4354-A53B-4F78DCC1E9D8}" destId="{94575185-AF85-47E1-8CCD-2CF4D54F1A81}" srcOrd="0" destOrd="0" presId="urn:microsoft.com/office/officeart/2005/8/layout/chevron2"/>
    <dgm:cxn modelId="{7D5C5CDC-582B-4E81-96E3-E4E05F53A412}" type="presParOf" srcId="{C66BC9B5-17F8-4093-9AA5-E85DBD5BF9AD}" destId="{08C56052-D5B5-43E2-A263-3D8A0926B51A}" srcOrd="0" destOrd="0" presId="urn:microsoft.com/office/officeart/2005/8/layout/chevron2"/>
    <dgm:cxn modelId="{6D59EAD3-691F-437D-841E-6084BC3D05DF}" type="presParOf" srcId="{08C56052-D5B5-43E2-A263-3D8A0926B51A}" destId="{94575185-AF85-47E1-8CCD-2CF4D54F1A81}" srcOrd="0" destOrd="0" presId="urn:microsoft.com/office/officeart/2005/8/layout/chevron2"/>
    <dgm:cxn modelId="{14FFA4CC-E742-4757-A5F9-21068DB396A2}" type="presParOf" srcId="{08C56052-D5B5-43E2-A263-3D8A0926B51A}" destId="{D72B627F-C450-4935-A9BB-6EDE70D8128E}" srcOrd="1" destOrd="0" presId="urn:microsoft.com/office/officeart/2005/8/layout/chevron2"/>
    <dgm:cxn modelId="{81B78994-22D9-4F3E-B0F8-5AC5D9C74C0E}" type="presParOf" srcId="{C66BC9B5-17F8-4093-9AA5-E85DBD5BF9AD}" destId="{51B5BBC8-E1B7-4770-9B41-D1C4F85B7948}" srcOrd="1" destOrd="0" presId="urn:microsoft.com/office/officeart/2005/8/layout/chevron2"/>
    <dgm:cxn modelId="{6832437D-A9D1-4462-B977-2CC9A18BBB55}" type="presParOf" srcId="{C66BC9B5-17F8-4093-9AA5-E85DBD5BF9AD}" destId="{5B928379-3ACB-447F-B87D-A01B4ABE3D49}" srcOrd="2" destOrd="0" presId="urn:microsoft.com/office/officeart/2005/8/layout/chevron2"/>
    <dgm:cxn modelId="{73853E0B-0DBA-4263-8835-AC899583E5A7}" type="presParOf" srcId="{5B928379-3ACB-447F-B87D-A01B4ABE3D49}" destId="{B334ACF9-769D-460F-8380-2BC6D231C052}" srcOrd="0" destOrd="0" presId="urn:microsoft.com/office/officeart/2005/8/layout/chevron2"/>
    <dgm:cxn modelId="{FD203C8F-3B95-4826-94DD-540C4F4AA96F}" type="presParOf" srcId="{5B928379-3ACB-447F-B87D-A01B4ABE3D49}" destId="{05485A2D-5AC8-484A-B33F-2C65EFE82044}" srcOrd="1" destOrd="0" presId="urn:microsoft.com/office/officeart/2005/8/layout/chevron2"/>
    <dgm:cxn modelId="{FB4F360B-02B7-4B09-90E0-9D023F075DFF}" type="presParOf" srcId="{C66BC9B5-17F8-4093-9AA5-E85DBD5BF9AD}" destId="{E9F838F3-4509-4987-88D5-727D0AD70240}" srcOrd="3" destOrd="0" presId="urn:microsoft.com/office/officeart/2005/8/layout/chevron2"/>
    <dgm:cxn modelId="{31EC108A-5841-4BA5-839D-22AF60EFA00F}" type="presParOf" srcId="{C66BC9B5-17F8-4093-9AA5-E85DBD5BF9AD}" destId="{3A077A1B-BCFD-4338-9216-4AD6ECF79320}" srcOrd="4" destOrd="0" presId="urn:microsoft.com/office/officeart/2005/8/layout/chevron2"/>
    <dgm:cxn modelId="{2B99828E-4ADA-423C-BD7F-A41A84B1E987}" type="presParOf" srcId="{3A077A1B-BCFD-4338-9216-4AD6ECF79320}" destId="{5282200D-CB5F-4F52-AEA0-9033C29CF3F3}" srcOrd="0" destOrd="0" presId="urn:microsoft.com/office/officeart/2005/8/layout/chevron2"/>
    <dgm:cxn modelId="{24391ADB-CBDE-43E3-A15D-D029344451F0}" type="presParOf" srcId="{3A077A1B-BCFD-4338-9216-4AD6ECF79320}" destId="{482020E5-F0F9-4DE4-AC98-06CC2F7F4347}" srcOrd="1" destOrd="0" presId="urn:microsoft.com/office/officeart/2005/8/layout/chevron2"/>
    <dgm:cxn modelId="{751A33C9-79FB-4485-BEAB-E5FBC10DC06A}" type="presParOf" srcId="{C66BC9B5-17F8-4093-9AA5-E85DBD5BF9AD}" destId="{20830834-52DE-4413-8DE2-B31D498F278E}" srcOrd="5" destOrd="0" presId="urn:microsoft.com/office/officeart/2005/8/layout/chevron2"/>
    <dgm:cxn modelId="{B3DD6B16-A546-41BA-8FC9-F932FD743231}" type="presParOf" srcId="{C66BC9B5-17F8-4093-9AA5-E85DBD5BF9AD}" destId="{DF804E11-A3EA-4EA4-AE08-1D223F20102A}" srcOrd="6" destOrd="0" presId="urn:microsoft.com/office/officeart/2005/8/layout/chevron2"/>
    <dgm:cxn modelId="{70057C28-96AB-4E7E-B497-C8978884AB37}" type="presParOf" srcId="{DF804E11-A3EA-4EA4-AE08-1D223F20102A}" destId="{BAF64655-E266-4DF0-9D84-35EDA2C8CFC7}" srcOrd="0" destOrd="0" presId="urn:microsoft.com/office/officeart/2005/8/layout/chevron2"/>
    <dgm:cxn modelId="{B7C4D5C6-A219-4F3D-9836-EFFEDABA11C5}" type="presParOf" srcId="{DF804E11-A3EA-4EA4-AE08-1D223F20102A}" destId="{46C95D9D-7F1F-4A2A-9B2D-8A45965C7538}" srcOrd="1" destOrd="0" presId="urn:microsoft.com/office/officeart/2005/8/layout/chevron2"/>
    <dgm:cxn modelId="{1103B9B2-3826-4BF0-9B55-C441DE3BF600}" type="presParOf" srcId="{C66BC9B5-17F8-4093-9AA5-E85DBD5BF9AD}" destId="{825833AD-5692-4E26-A98C-ECD2EDA421F7}" srcOrd="7" destOrd="0" presId="urn:microsoft.com/office/officeart/2005/8/layout/chevron2"/>
    <dgm:cxn modelId="{363BA136-4E9E-4E7D-94B3-B8C4BC9958D5}" type="presParOf" srcId="{C66BC9B5-17F8-4093-9AA5-E85DBD5BF9AD}" destId="{645608F3-028F-479F-B5DC-310052A322BE}" srcOrd="8" destOrd="0" presId="urn:microsoft.com/office/officeart/2005/8/layout/chevron2"/>
    <dgm:cxn modelId="{676F3F87-A75B-42E5-BC17-7293D1EA4454}" type="presParOf" srcId="{645608F3-028F-479F-B5DC-310052A322BE}" destId="{F70CA0EB-BBCC-4233-BEF2-F88019367F12}" srcOrd="0" destOrd="0" presId="urn:microsoft.com/office/officeart/2005/8/layout/chevron2"/>
    <dgm:cxn modelId="{6623563D-3269-4226-A876-59491A9DBCE7}" type="presParOf" srcId="{645608F3-028F-479F-B5DC-310052A322BE}" destId="{D75CEF9A-408B-4600-A6DF-153C330A4266}" srcOrd="1" destOrd="0" presId="urn:microsoft.com/office/officeart/2005/8/layout/chevron2"/>
    <dgm:cxn modelId="{AB0712D0-B1BD-4EFD-AE5E-35A51740D383}" type="presParOf" srcId="{C66BC9B5-17F8-4093-9AA5-E85DBD5BF9AD}" destId="{D5B405DD-74A7-4C04-82F5-D5B7DC0EB5AD}" srcOrd="9" destOrd="0" presId="urn:microsoft.com/office/officeart/2005/8/layout/chevron2"/>
    <dgm:cxn modelId="{91D9332B-8F7B-4B30-A449-975DF83677D5}" type="presParOf" srcId="{C66BC9B5-17F8-4093-9AA5-E85DBD5BF9AD}" destId="{C19A9FDE-1248-4A7B-AC82-708028470288}" srcOrd="10" destOrd="0" presId="urn:microsoft.com/office/officeart/2005/8/layout/chevron2"/>
    <dgm:cxn modelId="{D63B5BB8-31AE-4143-8D1C-2EEFC78B6542}" type="presParOf" srcId="{C19A9FDE-1248-4A7B-AC82-708028470288}" destId="{51205E71-910A-48ED-BBED-9A7377E53A16}" srcOrd="0" destOrd="0" presId="urn:microsoft.com/office/officeart/2005/8/layout/chevron2"/>
    <dgm:cxn modelId="{E05B9C70-77A0-4C44-A940-262EC394A1DB}" type="presParOf" srcId="{C19A9FDE-1248-4A7B-AC82-708028470288}" destId="{4297E07A-6E80-4A29-A1D7-C57C8D2C640A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7B7A7-28C0-4026-888A-6BBA96AF1904}" type="datetimeFigureOut">
              <a:rPr lang="tr-TR" smtClean="0"/>
              <a:t>28.8.2014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745CD-B5CA-4AC8-837A-D5A5B34F8838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1200" b="1" i="0" u="none" strike="noStrike" kern="1200" dirty="0" smtClean="0">
                <a:solidFill>
                  <a:schemeClr val="bg1"/>
                </a:solidFill>
                <a:latin typeface="Arial"/>
              </a:rPr>
              <a:t>Ben</a:t>
            </a:r>
          </a:p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745CD-B5CA-4AC8-837A-D5A5B34F8838}" type="slidenum">
              <a:rPr lang="tr-TR" smtClean="0"/>
              <a:t>8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Serbest Form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Serbest Form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D866D41-EC83-4FCB-8D6A-CD20721CA135}" type="datetimeFigureOut">
              <a:rPr lang="tr-TR" smtClean="0"/>
              <a:pPr/>
              <a:t>28.8.2014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6BBBF3A-79B0-4649-AD27-8F8F8AF6B77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3107521" y="1500177"/>
          <a:ext cx="2928958" cy="471490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98807"/>
                <a:gridCol w="2130151"/>
              </a:tblGrid>
              <a:tr h="632442">
                <a:tc>
                  <a:txBody>
                    <a:bodyPr/>
                    <a:lstStyle/>
                    <a:p>
                      <a:pPr marL="0" indent="0"/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Adıl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Olumlu Form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75760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eceğim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5760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eceksin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3663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</a:t>
                      </a:r>
                    </a:p>
                    <a:p>
                      <a:endParaRPr lang="tr-TR" sz="2000" b="1" dirty="0"/>
                    </a:p>
                  </a:txBody>
                  <a:tcPr/>
                </a:tc>
              </a:tr>
              <a:tr h="675760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Biz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eceğiz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5760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Siz 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eceksiniz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75760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Onlar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ecekler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Metin kutusu"/>
          <p:cNvSpPr txBox="1"/>
          <p:nvPr/>
        </p:nvSpPr>
        <p:spPr>
          <a:xfrm>
            <a:off x="1035819" y="357166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</a:rPr>
              <a:t>G E L E C E K  Z A M A N </a:t>
            </a:r>
            <a:endParaRPr lang="tr-TR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2808476" y="1928802"/>
          <a:ext cx="3527049" cy="459149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57256"/>
                <a:gridCol w="2669793"/>
              </a:tblGrid>
              <a:tr h="630084">
                <a:tc>
                  <a:txBody>
                    <a:bodyPr/>
                    <a:lstStyle/>
                    <a:p>
                      <a:pPr marL="0" indent="0"/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Adıl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Olumsuz Form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yeceğim</a:t>
                      </a:r>
                      <a:endParaRPr lang="tr-TR" sz="2000" b="1" dirty="0"/>
                    </a:p>
                  </a:txBody>
                  <a:tcPr anchor="ctr"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yeceksin</a:t>
                      </a:r>
                      <a:endParaRPr lang="tr-TR" sz="2000" b="1" dirty="0"/>
                    </a:p>
                  </a:txBody>
                  <a:tcPr anchor="ctr"/>
                </a:tc>
              </a:tr>
              <a:tr h="595202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</a:t>
                      </a:r>
                      <a:endParaRPr lang="tr-TR" sz="2000" b="1" dirty="0"/>
                    </a:p>
                  </a:txBody>
                  <a:tcPr anchor="ctr"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Biz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yeceğiz</a:t>
                      </a:r>
                      <a:endParaRPr lang="tr-TR" sz="2000" b="1" dirty="0"/>
                    </a:p>
                  </a:txBody>
                  <a:tcPr anchor="ctr"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Siz 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yeceksiniz</a:t>
                      </a:r>
                      <a:endParaRPr lang="tr-TR" sz="2000" b="1" dirty="0"/>
                    </a:p>
                  </a:txBody>
                  <a:tcPr anchor="ctr"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Onlar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yecekler</a:t>
                      </a:r>
                      <a:endParaRPr lang="tr-TR" sz="20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2 Metin kutusu"/>
          <p:cNvSpPr txBox="1"/>
          <p:nvPr/>
        </p:nvSpPr>
        <p:spPr>
          <a:xfrm>
            <a:off x="1035819" y="642918"/>
            <a:ext cx="707236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</a:rPr>
              <a:t>G E L E C E K  Z A M A N </a:t>
            </a:r>
            <a:endParaRPr lang="tr-TR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1357290" y="1643050"/>
          <a:ext cx="6429420" cy="469732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96385"/>
                <a:gridCol w="2375718"/>
                <a:gridCol w="2657317"/>
              </a:tblGrid>
              <a:tr h="630084">
                <a:tc>
                  <a:txBody>
                    <a:bodyPr/>
                    <a:lstStyle/>
                    <a:p>
                      <a:pPr marL="0" indent="0"/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Adıl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Olumlu Form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Olumsuz Form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eceğim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yeceğim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eceksin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yeceksin</a:t>
                      </a:r>
                      <a:endParaRPr lang="tr-TR" sz="2000" b="1" dirty="0"/>
                    </a:p>
                  </a:txBody>
                  <a:tcPr/>
                </a:tc>
              </a:tr>
              <a:tr h="595202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</a:t>
                      </a:r>
                    </a:p>
                    <a:p>
                      <a:endParaRPr lang="tr-T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Biz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eceğiz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yeceğiz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Siz 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eceksiniz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yeceksiniz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Onlar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ecekler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yecekler</a:t>
                      </a:r>
                      <a:endParaRPr lang="tr-TR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Metin kutusu"/>
          <p:cNvSpPr txBox="1"/>
          <p:nvPr/>
        </p:nvSpPr>
        <p:spPr>
          <a:xfrm>
            <a:off x="1035819" y="357166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</a:rPr>
              <a:t>G E L E C E K  Z A M A N </a:t>
            </a:r>
            <a:endParaRPr lang="tr-TR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yagram"/>
          <p:cNvGraphicFramePr/>
          <p:nvPr/>
        </p:nvGraphicFramePr>
        <p:xfrm>
          <a:off x="1214414" y="500042"/>
          <a:ext cx="721523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yagram"/>
          <p:cNvGraphicFramePr/>
          <p:nvPr/>
        </p:nvGraphicFramePr>
        <p:xfrm>
          <a:off x="1214414" y="500042"/>
          <a:ext cx="71438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1357290" y="1571612"/>
          <a:ext cx="6429420" cy="469732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96385"/>
                <a:gridCol w="2318391"/>
                <a:gridCol w="2714644"/>
              </a:tblGrid>
              <a:tr h="630084">
                <a:tc>
                  <a:txBody>
                    <a:bodyPr/>
                    <a:lstStyle/>
                    <a:p>
                      <a:pPr marL="0" indent="0"/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Adıl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Olumlu F.</a:t>
                      </a:r>
                      <a:r>
                        <a:rPr lang="tr-TR" baseline="0" dirty="0" smtClean="0">
                          <a:solidFill>
                            <a:srgbClr val="FF0000"/>
                          </a:solidFill>
                        </a:rPr>
                        <a:t> ( Soru )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Olumsuz F.  ( Soru )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miyim</a:t>
                      </a:r>
                      <a:r>
                        <a:rPr lang="tr-TR" sz="2000" b="1" baseline="0" dirty="0" smtClean="0">
                          <a:solidFill>
                            <a:sysClr val="windowText" lastClr="000000"/>
                          </a:solidFill>
                        </a:rPr>
                        <a:t> ?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 miyim 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Sen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misin ?</a:t>
                      </a:r>
                      <a:endParaRPr lang="tr-TR" sz="20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 misin ?</a:t>
                      </a:r>
                      <a:endParaRPr lang="tr-TR" sz="2000" b="1" dirty="0"/>
                    </a:p>
                  </a:txBody>
                  <a:tcPr/>
                </a:tc>
              </a:tr>
              <a:tr h="595202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 ?</a:t>
                      </a:r>
                    </a:p>
                    <a:p>
                      <a:endParaRPr lang="tr-T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 mi?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Biz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miyiz?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 miyiz ?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Siz 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misiniz ?</a:t>
                      </a:r>
                      <a:endParaRPr lang="tr-TR" sz="20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 misiniz?</a:t>
                      </a:r>
                      <a:endParaRPr lang="tr-TR" sz="20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Onlar</a:t>
                      </a:r>
                      <a:endParaRPr lang="tr-TR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ecekler </a:t>
                      </a:r>
                      <a:r>
                        <a:rPr lang="tr-TR" sz="2000" b="1" dirty="0" smtClean="0">
                          <a:solidFill>
                            <a:sysClr val="windowText" lastClr="000000"/>
                          </a:solidFill>
                        </a:rPr>
                        <a:t>mi?</a:t>
                      </a:r>
                      <a:endParaRPr lang="tr-T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b="1" dirty="0" smtClean="0"/>
                        <a:t>gel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</a:rPr>
                        <a:t>me</a:t>
                      </a:r>
                      <a:r>
                        <a:rPr lang="tr-TR" sz="2000" b="1" dirty="0" smtClean="0"/>
                        <a:t>yecekler mi ?</a:t>
                      </a:r>
                      <a:endParaRPr lang="tr-TR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Metin kutusu"/>
          <p:cNvSpPr txBox="1"/>
          <p:nvPr/>
        </p:nvSpPr>
        <p:spPr>
          <a:xfrm>
            <a:off x="1035819" y="357166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chemeClr val="bg1"/>
                </a:solidFill>
              </a:rPr>
              <a:t>G E L E C E K  Z A M A N </a:t>
            </a:r>
            <a:endParaRPr lang="tr-TR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yagram"/>
          <p:cNvGraphicFramePr/>
          <p:nvPr/>
        </p:nvGraphicFramePr>
        <p:xfrm>
          <a:off x="1214414" y="500042"/>
          <a:ext cx="71438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2000232" y="1571612"/>
          <a:ext cx="5214974" cy="459149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42942"/>
                <a:gridCol w="1571636"/>
                <a:gridCol w="1357322"/>
                <a:gridCol w="1643074"/>
              </a:tblGrid>
              <a:tr h="630084">
                <a:tc>
                  <a:txBody>
                    <a:bodyPr/>
                    <a:lstStyle/>
                    <a:p>
                      <a:pPr marL="0" indent="0"/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Adıl</a:t>
                      </a:r>
                      <a:endParaRPr lang="tr-TR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Olumlu </a:t>
                      </a:r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Form</a:t>
                      </a:r>
                      <a:endParaRPr lang="tr-TR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Olumsuz </a:t>
                      </a:r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Form</a:t>
                      </a:r>
                      <a:endParaRPr lang="tr-TR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smtClean="0">
                          <a:solidFill>
                            <a:srgbClr val="FF0000"/>
                          </a:solidFill>
                        </a:rPr>
                        <a:t>Olumlu form (soru )</a:t>
                      </a:r>
                      <a:endParaRPr lang="tr-TR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Ben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/>
                          </a:solidFill>
                        </a:rPr>
                        <a:t>mezun</a:t>
                      </a:r>
                      <a:r>
                        <a:rPr lang="tr-TR" sz="1200" b="1" baseline="0" dirty="0" smtClean="0">
                          <a:solidFill>
                            <a:schemeClr val="bg1"/>
                          </a:solidFill>
                        </a:rPr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acağım</a:t>
                      </a:r>
                      <a:endParaRPr lang="tr-TR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yacağım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</a:t>
                      </a:r>
                      <a:r>
                        <a:rPr lang="tr-TR" sz="1200" b="1" baseline="0" dirty="0" smtClean="0"/>
                        <a:t> mıyım ?</a:t>
                      </a:r>
                      <a:endParaRPr lang="tr-TR" sz="12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Sen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mezun</a:t>
                      </a:r>
                      <a:r>
                        <a:rPr lang="tr-TR" sz="1200" b="1" baseline="0" dirty="0" smtClean="0"/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acaksın</a:t>
                      </a:r>
                      <a:endParaRPr lang="tr-TR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yacaksın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</a:t>
                      </a:r>
                      <a:r>
                        <a:rPr lang="tr-TR" sz="1200" b="1" baseline="0" dirty="0" smtClean="0"/>
                        <a:t> mısın ?</a:t>
                      </a:r>
                      <a:endParaRPr lang="tr-TR" sz="1200" b="1" dirty="0"/>
                    </a:p>
                  </a:txBody>
                  <a:tcPr/>
                </a:tc>
              </a:tr>
              <a:tr h="595202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ysClr val="windowText" lastClr="000000"/>
                          </a:solidFill>
                        </a:rPr>
                        <a:t>mezun</a:t>
                      </a:r>
                      <a:r>
                        <a:rPr lang="tr-TR" sz="1200" b="1" baseline="0" dirty="0" smtClean="0">
                          <a:solidFill>
                            <a:sysClr val="windowText" lastClr="000000"/>
                          </a:solidFill>
                        </a:rPr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acak</a:t>
                      </a:r>
                      <a:endParaRPr lang="tr-TR" sz="1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yacak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</a:t>
                      </a:r>
                      <a:r>
                        <a:rPr lang="tr-TR" sz="1200" b="1" baseline="0" dirty="0" smtClean="0"/>
                        <a:t> mı ?</a:t>
                      </a:r>
                      <a:endParaRPr lang="tr-TR" sz="12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Biz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/>
                          </a:solidFill>
                        </a:rPr>
                        <a:t>mezun</a:t>
                      </a:r>
                      <a:r>
                        <a:rPr lang="tr-TR" sz="1200" b="1" baseline="0" dirty="0" smtClean="0">
                          <a:solidFill>
                            <a:schemeClr val="bg1"/>
                          </a:solidFill>
                        </a:rPr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acağız</a:t>
                      </a:r>
                      <a:endParaRPr lang="tr-TR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yacağız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</a:t>
                      </a:r>
                      <a:r>
                        <a:rPr lang="tr-TR" sz="1200" b="1" baseline="0" dirty="0" smtClean="0"/>
                        <a:t> mıyız ?</a:t>
                      </a:r>
                      <a:endParaRPr lang="tr-TR" sz="12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Siz 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ysClr val="windowText" lastClr="000000"/>
                          </a:solidFill>
                        </a:rPr>
                        <a:t>mezun</a:t>
                      </a:r>
                      <a:r>
                        <a:rPr lang="tr-TR" sz="1200" b="1" baseline="0" dirty="0" smtClean="0">
                          <a:solidFill>
                            <a:sysClr val="windowText" lastClr="000000"/>
                          </a:solidFill>
                        </a:rPr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acaksınız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yacaksınız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</a:t>
                      </a:r>
                      <a:r>
                        <a:rPr lang="tr-TR" sz="1200" b="1" baseline="0" dirty="0" smtClean="0"/>
                        <a:t> mısınız ?</a:t>
                      </a:r>
                      <a:endParaRPr lang="tr-TR" sz="1200" b="1" dirty="0"/>
                    </a:p>
                  </a:txBody>
                  <a:tcPr/>
                </a:tc>
              </a:tr>
              <a:tr h="673241"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Onlar</a:t>
                      </a:r>
                      <a:endParaRPr lang="tr-TR" sz="12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>
                          <a:solidFill>
                            <a:schemeClr val="bg1"/>
                          </a:solidFill>
                        </a:rPr>
                        <a:t>mezun</a:t>
                      </a:r>
                      <a:r>
                        <a:rPr lang="tr-TR" sz="1200" b="1" baseline="0" dirty="0" smtClean="0">
                          <a:solidFill>
                            <a:schemeClr val="bg1"/>
                          </a:solidFill>
                        </a:rPr>
                        <a:t> ol</a:t>
                      </a:r>
                      <a:r>
                        <a:rPr lang="tr-TR" sz="1200" b="1" baseline="0" dirty="0" smtClean="0">
                          <a:solidFill>
                            <a:srgbClr val="FF0000"/>
                          </a:solidFill>
                        </a:rPr>
                        <a:t>acaklar</a:t>
                      </a:r>
                      <a:endParaRPr lang="tr-TR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</a:t>
                      </a:r>
                      <a:r>
                        <a:rPr lang="tr-TR" sz="1200" b="1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tr-TR" sz="1200" b="1" dirty="0" smtClean="0"/>
                        <a:t>yacaklar</a:t>
                      </a:r>
                      <a:endParaRPr lang="tr-T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200" b="1" dirty="0" smtClean="0"/>
                        <a:t>olacaklar mı ?</a:t>
                      </a:r>
                      <a:endParaRPr lang="tr-TR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Metin kutusu"/>
          <p:cNvSpPr txBox="1"/>
          <p:nvPr/>
        </p:nvSpPr>
        <p:spPr>
          <a:xfrm>
            <a:off x="1035819" y="357166"/>
            <a:ext cx="7072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G E L E C E K  Z A M A </a:t>
            </a:r>
            <a:r>
              <a:rPr lang="tr-TR" sz="3200" b="1" dirty="0" smtClean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KOŞAÇ ( ad , sıfat , yer )</a:t>
            </a:r>
          </a:p>
          <a:p>
            <a:pPr algn="ctr"/>
            <a:r>
              <a:rPr lang="tr-TR" sz="4400" b="1" dirty="0" smtClean="0">
                <a:solidFill>
                  <a:schemeClr val="bg1"/>
                </a:solidFill>
              </a:rPr>
              <a:t> </a:t>
            </a:r>
            <a:endParaRPr lang="tr-TR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knik">
  <a:themeElements>
    <a:clrScheme name="Teknik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knik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knik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</TotalTime>
  <Words>349</Words>
  <Application>Microsoft Office PowerPoint</Application>
  <PresentationFormat>Ekran Gösterisi (4:3)</PresentationFormat>
  <Paragraphs>131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Teknik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tomer-02</dc:creator>
  <cp:lastModifiedBy>tomer-02</cp:lastModifiedBy>
  <cp:revision>27</cp:revision>
  <dcterms:created xsi:type="dcterms:W3CDTF">2014-08-28T16:11:57Z</dcterms:created>
  <dcterms:modified xsi:type="dcterms:W3CDTF">2014-08-28T19:23:43Z</dcterms:modified>
</cp:coreProperties>
</file>