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4" autoAdjust="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30.05.2012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…-e/-a düşmek</a:t>
            </a:r>
            <a:endParaRPr lang="tr-TR" sz="6600" b="1" dirty="0"/>
          </a:p>
        </p:txBody>
      </p:sp>
      <p:sp>
        <p:nvSpPr>
          <p:cNvPr id="1026" name="AutoShape 2" descr="data:image/jpeg;base64,/9j/4AAQSkZJRgABAQAAAQABAAD/2wCEAAkGBhQSERUUExQVFRUVFxQXFhUYGBcYFxcVFBQVFRQVFBoYHCYeFxkkGRUUHy8gIycpLCwsFR4xNTAqNSYrLCkBCQoKDgwOGg8PGiwkHBwsLCwsLCwsLCwsLCwsLCwsKSwsLCwsKSwpLCwpKSwsKSwpKSwsLCwpLCwsLCwsKSwsLP/AABEIAMIBAwMBIgACEQEDEQH/xAAbAAACAwEBAQAAAAAAAAAAAAADBAACBQEGB//EAEAQAAEDAgQDBAgEBQMDBQAAAAEAAhEDIQQSMUEFUWEicYGRBhMyobHB0fAUQlLhIzNicoIVU/EWQ5IHorLC0v/EABkBAAMBAQEAAAAAAAAAAAAAAAABAgMEBf/EACYRAQEAAgEDAwQDAQAAAAAAAAABAhExAxIhE0FRFCIyYQRxgSP/2gAMAwEAAhEDEQA/APN4DCy6pJjtH4nwha2GwUXznwWbRcJJPZkzun8NiBoHSfBKqrRDCRcqjAG6KrQTMnbl9UHE18ojXzR5Sa9Yp608kozEmLMPiQEYVCbaDc3siQ67UeRyS5c6ZzTF8oEW2MmxRPXAddPf0XK5JsRHy8VUhBkZvaIGXY/EkBRzpEyhZXSCSCNv7RqBPMomsSJ1teQB37J2Bk8TBmQPFUwuFcRMcunvTmLpEi2vuQnUHubDsw/qEHwhKAtWxWQ6EctHA93Jb+DqlzReVl0OHh3tmWgRG89P3SVSs+m8tZnAdAaBJsJRZs49DiMY1gu7w3WVifSI6M8ys5nDKtQyQYPPXvRmcAeRDQS++3ZhEwX234L1cW92pKEU9/oFefZA/wAm/AGVp4X0ErOgvcxvfJPkAr7KjKWcvO03E2WlRdAsCSvS4f0KpjV7j3AD4ynqfo7Rbrfvd9E/TtR3x5Go0gDsyVKZzH2SI56r1r6mHZaGyOhKXqccptHYZf8AtACXpT3rTDDPLiMhtAhpMbG0IfBOGvbTuwiSbEbJo8VquNtT3JgU6h1e7zS7MXRl0scJ92S7OHu/SVq8L4c9hJcAARGolZ+Ha5t8xJ6lMnEP/UVeOMnly52b1jT+AweSo5xIgg/IrxXpC8Co+5JzG3w8Iheje95HtO815n0jpaOO9j8kupx4dP8ACz1nq+4Xo9iCczbncdL3W26Y2+KwfRxpl8GLD4raaZGq5sh/Ik77oZr0RrilWtiSiU3TdLbAe6ipKiY0BgOHMqCBWYHRu0kx0utPDejjG3Ne/PJtyF1g4fD0gbF89DcQtJvE2Ae0SOa6JZOYrrTDf/O+GqODUg6TWcbz7IQ6nA8OXZs7/CAkjxFoj2r6WQ38RkdkGev0lX3Y/DKS2620xw3Djd58vouVKFHKQC8dZHwXnn4yofzDwhG4dUcXQ4zaY8UpZfGm/pY4zfcpi8Z6t0Frj12KAzE5jIpPOm1reC3RSRA1X6da/VdOT8JtktqPLg40XOjYut7tFs4c0bO9SQeRcTHvhchUfWaLFwHeQqnTsc3V60z4kn9GMtH/AGR5u+qmal/st9/1S7a7SS0EEjUDUTpPJUdjGDU/myix9r9OmqvsYbOGsz/Zp+SG/EDZlMf4j5oArgkgTLdbHcSO8qrMW00/WCS2JmLxzgp9ipnp1zJ/a3wUGFCHUx4DnNyvJa0PMAeyZFr30NkeniWlgeD2S3MD0iZR6cXevn8rUqAFwjeKXweLFRge3Q7HUEGCDyIKPKuYSMcsrl5ruVUq6HuPwVw5Uqu7J7j8E7Cxvl58rgpzYaquCrRreRqnRK4rl+no/UT2hnCYDKJOp+4RnFo1cB3kJRpKDjaGYSRMI73Jlbld2nziGD87fMLn41n6pWFVqA2aI+XVNUqdo+Kz9WjtjYqGGh2ztFi8aomo0nQC/VehwtPNhdiW/wD1/YrExpljh0RnlfH7Vhl23cZnAKGXNO8fNauW6S4UyQ6diE8aZWOXKssrld1wW0XS0roCjXlSSAdV1cJUTDHbiCSYBE77xbcapmmCbde9Xw9RoaJhMtyrS2kC6kXe08xsBYDyQ/wrALAzub3A68kyXyenzXItDibWiNtfNOFwo2iBBgbfumsCe3tBn7HNKxJ5BGoGHMOgJGh6xcclph+UTeGxkXcisF1ejpjtTKs3goBokPjNLxUB1zZjObwjwhayUr0qZe1xLQWn+mTaIM7b+CYK0obiXSYD6VPLNpyF4MTvDmoXEv5RIP8A32OadfzskjnHa8lp4mo0C4Dj+Vpyy48hm3UZiQCQ7skSYkeyPzW0CZEsBiMrvVVB2tQ8AltQH807O5g+CHgqZbQNIh2cB7AIN7uykHSIIutIYxt7mwzRDpy8wCL+C7RxbXMD2mWkTPQapBmYzAOfWdBc0OohuYaZg8nKeYIJlMMY5zGMNM07gOAykNDf03u0kAaaHREbxVpbTc1riKhhug2JvJtoVbEY/I3MWH2mtiR+choOuklMgsLg3U6r4ux8OJJEipo6w2IjxT2RUpVi5xAHZFs06ncARtzR0j2FkVH07HuR1UhKwR5Ck2BB2si1uMwYi6mLs6dljYl3bK86Xbew+7jzuSGeMPI71mkqzHqjbWFpl2nmtFmFdsR7wsXh/ETTeJ9k2PTqt78cIkEFZzGUt0cY51Kk5tpcbHWBF/l5rPxDuwZ5JjEPzgNAlx08dvgl8dQLWFp1Ag/slXRlMfSlnPnZfhjrGNJTpxG26T4aOwe9H9XyN/NZZcshw5SEFk9ESY1UhbKouesCiNAqxnI5bRb5yrjCmdTG6pQBA1kzz+UItKp1Gkddde9ahZjA3T6rrag71QEnXnYbz3IWZtpg62kzI5xsnIQornR3sd5tfvsZVKdPKRrObc6DXQjTW/VSCW2jWTPLxPyUpS4y5sM3kCXHaea1ia9GF2FVhkDuVpXoxgizaNNv4isCBDmUnXA/raZ8gtElCfRpl0kMLjzAkj4phi0bNY6f4bMQ7KdhSIcwGf0guieS08RleXD2m+rcHAciRa25GZOW06adEJ+JYyQSBGtrCdJgW8UEQwrnB4aH+tplru0R26cAQHEaz1E2XMFhnNIAH8OoGvdtle0DO2Ne0Y8cy0HuZTlzjGdzQSd3GGtHwVsRiwzLM9pwaIG7tJ5IDIo4Z3qaAyPllWSIIIbNQT5OCZxuGLqTmsY72mOGYi5Dw46mwhvvToxU5oa45bbQTybdCpY8uc5oYZY5rXXFszQ4EcxBTCmFoVKbso7VKOzJGZn9P9TfeOq0Asz/AFY5M2QfzfVEZt/Werzac7pjB40vdUaQAaZAkGQZE2sII3CDNwuELqiRPO18PMyeazMRwYm4lPVeJNDiIMyR74VqFUOcYPvXlZTLGuieWDU4Q4b+5V/013M+S9W1pjtAFUdhGnopuVDCp4LmE3RpwmX0I1Cs2oN1ClsGYe09R8Ux6TUspJ2IHxVGMGoKZ9LCDQY/nA87/IrXDzLCvLIwBhniUfOELhsZPNGewcljVIHAbqZuRlBfSJ7lZ/Zbr4qQJnUWc3GA/mAXUHo/TDvzNmdL6de9WpuYwXbfcxMk7BcOJm0X5XnxXDIAyZRNiTdxtfXQSttJDoPc/MTIEyCbu8RMgIZf+p0RrYeGvwRMhDi2w7IuAJP9xOu90I0LQS2NSYmD0iyoC4WuAYF7QYgmDz8wuVHOaGusQDMaAAcwdUrTMOzNuBaQ0gkHaBqjPkmT9+CN6D0mDrZ2NdzAKMlOGtIptB++SaXp43xHPQMdgm1W5Xd4O7XDRw6goHC6hfLnxnYXUzH9JuRymx8k+qMogTAAnWAL9/NUWmTiqha78SLtaSHX9qjMGBzB7Q8eatjPae+lUAcQCWOGanU7No3kgRbyWuGjYLqBpnV6ZrAMcIGSXAgmHPEQDa7b+aVrCo+g1rmvL2VKYJAILg14BqNPVslbaUL3zpa946mPkgg8D6xh9W5pc0AZaggW5PE+0OYEHor4ag4VqriOy/1cGRq1uU21GysfWfcdY18FZ7HnQxeddo080Ak/hrzTe3sy6t6wSbZfWNfBtrY+abwuCNNxykerN8m7HG5yn9J1ja6goPjX9O521810YM8/jzme9MbNSupU4Kd9ztzMxr9wmoTJ4fHACq8f1O/+RQmPI0MInFbVqn97vilQ5c2UaNWhxUiAbjTr4802ca2LE+O56LEaUejXjaR81z5dOWeFTL5bLLifHqqvp9EvRxwOtkzmC5MpZy0L+qIXOK4txoBh0a6Z75gfFNByQ43V/hxzcPcD9UY1c17ucL9gePxT5FktwwAU2yQLfMq1TEAGAZhSS5fAS9ZheIOh2VmVCbR4lXLgEgy3ej4JnM5RaoqqI8jQnrQIIuY21JOt12ozsiw2i0k+/QKZAJAgSo2jZbbIEUhcEEE2gQZ5T5oooGYIv4TA7lf1kd3zQfXGe/qlsIKIFzYSiYfDwcx65R0/UV2lhpM6xfT3SmZsjgGsJUkHe6YWSOMU6ftSJ0tK7/1NS/r8v3Xo9LL7IxynlrBdWI70pp7Nd7vqhu9LG/7Z8wte6J031F5x3pbyp/8Au/ZDPpa/9DR4kp90Gnp1F5Z/pTU2DPI/VL1PSmtzaP8AH6pd0KSvYrq8UPSDEnQk9zB9E5hzjagkFwHM5WhL1MVendbepVl55nC8WT2q4HcSfgEccDqn2sTU/wAZ/wD0j1cS7W0pCym8EA1qV3d9SPgluIUaVMR/ELo09Y/zN0evirDpZZ3UYfHLYip/d8QCkWlaTqMmco8ZPxRaHD3uPZb5Bc96ktd30Nk+6sxjkzSouOjXHuBK9Ng+DlgvE7/QJo0ju73pdziyxkupdvN0eGVT/wBt/iCPitDDcKqgQWx1Lmj5rRLW/qCXr4ymzUnuhRlq+KeGNt+0McMI1cye8n4BZXHKIywHguBmL/FM1+MZhFKm4nmbQkBaPWiCTa/xWOsNu3Hpds7upf8ADXDKP8NpOsc53XGsl0gItOIEabKNtvqsLywvO1X1olBzyrVSZ2jkRKEXEbfQKRF8w5FRUkqJaU0gd/JWDk9hMcTAdTp9TAB+C0Bi6Q/KP/Fq6+yX3RlO26efcGiVUs0Ii+kkea9GcfRGwH+LVVvFqP5RPc1qfpz5Ru32YlUHIO1k3mPdCRfWcBIJNpM7L02Jx1Jwgh/kBHvWHXcBOXMR4e+6m4ye7p6XTxy/K6eexAc5xMHuRGcOqEWY89zXfRaP+rM6pml6WBggF8eHulbY2z2R1el05PGW2QOCVzpSqf8AiR8UX/pqvu0N/uc0fNP1fTBp2qHxA+aUqelbb/wzbm4fRX3X4c+kHo47d7B3En4BUxHBmMEuqEnYNaBPiToqO9Lbfyo/y/ZZ9f0jm5YJ7/2U92Va9KY73lwcDKY/LPeSf2RKL2zZgnuCxX8aJ0aPer0uOVG6NYO8H6qdW8u76jo4T7Z5/p7PDNYILgXHvt5brQHER+leCHpDXNpaO4D5qHjFbeofAAfAK5i8/qdTvu7Xvf8AUT+lVdxB3IBfPMVxSq4fzHd0n5IFPFHRxcfEp+Wfh7fiHF3xDXAczb3LEq4ncvnxlYNQhw1uEIPjcpadXT/k+nNYx6BmObu/yBKfZ6UMaAG5yPALyMnYrk9LpJ6vXy6nL1bvSudGebiUE+kdQ7NHh9SsCnKYa5OaczcbxWo783uCq3Xqs6hUT9IynqF3WHaL0rx99mb6/JM0lncYxOchgaQWTMjWb2XN1Z5216d9mthGfw2z+kfBWDhsqYI9ho6D4Ijmrnqww+Jsl3VXGyKX/cKv3ZGjgJrHqoj5lEA8HKZrqjamaYiecwO6UEVtRaRt4x9laeSGqP6T5fNSg6Lj5fJCp1fLmmGfFICZ7oYpanWUYNEdd0I1EB5jECHEdUs90rQ4zh8rpGh9x5LHrVo7yuzHLcY6Xq1oEJR74ubnko5/mUJwH7o5PhYuJuVVsT0UlcJVJFdVGwQy5VXC5H7GxziBtrzK4cU47wgyuSqAjal51XfXHuQgVxxRrRftcOXPWKmZVJQBfXrv4gpcuUBSpm2YjdM0a4KzQVcHms7icvy3KBWnRWHgqq2sMZCUy9isaFAXCT4672Y6/BaFBm5tp9hZXHTpfmsc7utMJpq4aoA3awHnAlArYt2gteC47TuEdgYGiO1YaWVHPaLRr93WKytasB7LyADBJv8A8I2URae9CqFgmBExJOnehNOt4nvQZoO7vNdQW0raqJeDPURBBBzN7jGbndWbSmTYHebeXMKXLY3/AEgW+KGyZ7U9y1tQNRI030nXx7kQ1IXDCgpcrLM0ZUUqlvNcfokfxJcYbB6mUbAuLYHMIgnl37FeKrAgmRde0J5gpPF8MZUMxBjUa+PNXhlrxSs93kpieZ1KqCjYugWPIcLj38igErsxZJKhXHLhcqSkrmZUc9VL0xoTMuFyCaqo7FjmgaMZ1UlK/jG8112MbzS2ejAK5KAMYFYVhzQNCyugoeddzpASVZpQg5XYkDmHqXXpOEsBgkw3c/JZfDvR6o5wztLW6knWOg5969IKdNgDR7LRp9eZKw6mc9uV4zfIzMaCLEBugPRYnGjOXW95O61BDiDlttusnjj8z2Xnu71jL5aSHsNWdGg21XauKB30OyBWpNYY7RLrkmXWGxOylDLopPkVgA2N9QURh6QEu/EtG6ZovDgka4eVFYjuUQB6ZEEct4VqdQEhoudghOkaX6KoeWvzAXHPrZVNWpHqMcCZLe77CE6u4bHwTGKq+sdI0sqOcGi6MpqiUlVfUdaIHNWwOGIJJ8CjOrF1mi25RG1cuwmLdFKl/XAWOi4TyhZ1Zzibg7orqugnwSJ3HYJlUQ8aaEahef4n6OuZLmdpvL8wHzXoiM3RFptWuGeWPCbjK+fOnqlqmKAX1N2HY9pa8AtOoIsV5DH/APp8XOcaVRoBNmuB8pH0XROqz7XkquP5BKvxBO63sd6C4qnfIHj+hwPuMFZFfg1Zk5qVQRrLTHnCru+FaKF65KkLkKbabsqSuKKd0OqAqBpK0cL6N4mp7NGoepGUeboCN0E2YgjdMUsTJ0WlgvQnEvcM1MsbNy6PcNSvbcN9FqVEWZf9bozT0O3gi9TQ08MzB1D+R+35TuvV8E4L6sNe+M5vf8vd16rafhxmEuEbyQh41uYx62mBtJn4BZ3LPISSK1qpg7DmY06pJ7bSQHcuadqupZA01RaAYB03Q24lkRTvbWIv4KO2xcqtJztLAco0SHGGw9kXt75WnRqE6a931WdxWS9k7R92Sx5AXqak5nGJOkW89l2szM462gFwvtsna1a1jO1xb91mVG1HSGnKAfy2nzSC9LDskEHMb2PPmQtKhJ5d/wBErRpXIiXESXWAhFrYoGRIA2G56BHJmTU6riUawHYKIHhrx1XWsCy2+kFMbO9yGfSFrtGnzVdlGqcrYiDZ0D70VqNQQAbk3OvhZZpxx1FJxH30RKfEKkdmmAbo14DV9YeUfey7TpE33WU7E19/Vt7yEv8Aj8SbNuOgt4Sl2z5J6B4m0wfvRDdgy0SCDztdece/EzuPJdazFEG5jq74BVMcfkm3mMq/rbCCJO07c72Xnzg6xF3DxlA/CvnuEmSjWIesovAF3jqS8J1nFKQbd7bdV4qlG7D70Y0QdGu+XvVyyFZt6w8cok+2Pelq/HaPM+A+q88zBv8A6W99ymaGGDSc7zcWAtJ6xsjuxGl/WYUSfUi5M9lt+eyWr1cGQQaFMA+B82oj6GbQSDzJRuH8HZFx9+KXfJ7DTMnCN9nDMI5nM7TvKIOL0m+xh6Q7qTec7rZdgG8h5BQYUDbu2CXrfo9MVnpI9vssA6hjRr4IzOO1337fl9AnKlUNMZZPICV0Yok9nsjre/XYI9SjRF+Lrk2DiOZMH3lXpYas67ntaJ/uKdZU/pnw169yo6qbn3RoEu/IaVZw4EXc4jmCAT5IFTgkuHbfG7ed+e3emaccrorpgwfml335MrR4PTBnUDckuv5wn20gIgd0aJNrid/omGUjCm/sl61SAVk4zGZz3J+q0k7aRc6dUD/TQbkAzoUcG5Q4i0CHNnRHqcTp2lh9/gq0+HgHZTE0wLnw+k7J90+CCrY9ptlI8XDXnzQ2VWzIBm4tNgfgVQvJdL3AC0QJ/wCF12OLB2RM7aXRtXgcYtn6T71FlOxrp9l6ir/A9LWpt/SJ7gljwlmpF+idrAjddKhJAYNoPtEeJRGYBhOUSd5kxHNFyzOyjWmOyRfXqnoLDAUmjWSEP1mUxp969yjaDuh+/BXZSAMubJ2n6aIgDFUbrpYHX9518F2o46lo8ArCuP0jogOMo9ZKq8g8j4Kr2uM5TGv7wr4Zjg3KE5r3KxaALWn3qDD9bKfgwLnUqNa7Ro8dlN/RyKPpNBuRdDGGbM+/6LQpYFo9q5XauGEWskYVKmFbKNlUUo1Plr4oRxIzZQUgOPP72Q2vOmyuCEtXdNhbqg1MU+NxHf8AcoTMU0XXamAv7R0gDl3KUuDt3JPRE0SHi4G3ml38SjYR70+OEt/SgVqLGbDoOfeVR7Kt4hYkAnn46JulU7IcYaNY+QQw1kS6AdRy/wCFekALntO5m8Dk0bI5IV2IgWGv3dDfizpoj8OwfrqwZpzM6Aa25rfrehoBBDzvGYCPGFpj08suE3KTl5ynSvmg953Rn23laGOwoptaJzGTJvHcAl8Bw59eqKdMS49QABu4k7BLLGzxRvZL6qr3dFuN9D8SA5xa0NaCWy4fxIZUqHLGhy0jYwe0OsQeiOKM5qeSA8mXNPsMzH2SSdWtnSXAGNpN5Ks1x0sFWhhZMBeq/wCjsSLPYGm0AvZ2u1Tb2YdzqsvpfWVTCeiWJc0VWAQ4VBciBlLhB/uDSQ4WI3S1QyPwo6eQUVsThKjHuY49ppIMEESDBggwVE9A3idUSrouqKVUqN+9Fw4UUTpQSioVFEUKVNUAqKIFEonteCtmOY9yiiq8liJXPZKnDv5Y8fioogLVDdDlRRRFKVdVxo17lFFNVOAqpsE41vY81FFUTWcXHME3SUUTFOA3WVjaYk2GvzUUVZcM8eS1Zokjbs222VhqfBRRRgutj0eMPqOGop2O47Q0K9JiqpJbJJsNyoou/ofi58vyee9I3HMO4/JZWGqua3M0kO5gkG/UKKLDq/k2w4R3Easu/iVLRHada0WvyJHirNx9TL/MfeZ7Rvte/JrR4BcUWcVlyM/iNWAfWPnnmdN7m88wPIII4nVk/wAWpbTtutta/JRRROU+5evVJcSSSSZJJkk8yoootl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28" name="AutoShape 4" descr="data:image/jpeg;base64,/9j/4AAQSkZJRgABAQAAAQABAAD/2wCEAAkGBhQSEBUUExQUFBUVFxcYFxgXGBgYGBgXFBcXFBUYFhQXHCYfFxokGRQVHy8gIycpLCwsFR4xNTAqNSYrLCkBCQoKDgwOGg8PGiwkHyQsLCwsLCwsLCwsLCwsLCwsLCwsLCksLCwsLCwsLCwsLCwsLCwsLCwsLCwsLCwsLCwsLP/AABEIAMIBAwMBIgACEQEDEQH/xAAbAAACAwEBAQAAAAAAAAAAAAADBAECBQAGB//EAD8QAAEDAgMFBAgEBQMFAQAAAAEAAhEDIQQxQQUSUWFxIoGRsQYTMkKhwdHwFFJi4RUjcoLxM1OSFkOistIH/8QAGQEAAwEBAQAAAAAAAAAAAAAAAAECAwQF/8QAJxEAAgIBBAICAgIDAAAAAAAAAAECETEDEiFBE1EyYRQiBIEjcaH/2gAMAwEAAhEDEQA/APN4DCy6pJjtHzPdC1cNgYvvnuWdQcJJPZkzr5BP4bEDR0nuQymaIYSLlUYN3K6q0EySdOH1QcTX3RGaXJI16xd608EozEmLMPeQEYVCeQ1KSQ2TUeRwS5c6Z3pi+6BFtDJsUT1wHPL7hRXcTYiPl3q0qFQMje9ogbuh8yQFznyM0LddIJII06C5F+JRM4kTna8gDrom0Bk7TBzAVMNhXETHDl8U7iqZItn8EF1B7mw7eH6hB7oSQMWrYrcNwRwycD04LfwVYuaLzZZdDZ4PtmWgRleeXLqkn1n03lrN8B0BoEmwlD5KR6HEYxrBc937LKxPpFozxN1nM2ZVqGSDB459YRmbAqEQ0Ev6dmOqFAra/QvVxb35koUp7/p+vPsgf3N8gZWnhfQSs673Mb1knwAV7WRK0uTztN02WlRdAsCSvS4f0KpjN7j0AHnKep+j1FvPq76J+NsjejyNQEAWkrqZ3j7JEcRdetfVw7LQ2R+klL1duU2jsMM/0gBLxLtmsITlhGQ2gQ0mNDoh7E2a9tO7CJJzCaO1arnWzPRMCnUOb3eKWyJvLSjBftIuzZ7vylauzNnPY4lwABEZiVn4drmmd4k8ymfxD/zFXGKXJyzaxFj+Awe5Uc4kQQfkV4r0he0VH3JO8beV+kL0b3vI9p3ivM+klPJx1sfMfNLUxwdP8KdTp9gvR7Ek7zb8Ry4rbdMaD4rB9HGmXwYsPNbbTIzlczYfyEvI6DNertceSVa3Mq9NxN8krMGMQVypK5UOgGA2cyoIFZgdGrST3XWnhvRxjbmvfjuacBJWDQw9IGxfI4G4jyWk3abAPaJHFbxaWUPWUL/xvg1RsWkHSazjefZCHU2Hhy7e3391kkdotEe1fKyG/aMjsgzzHylXuj6Mkm3VmmNm4cavPgq1KFHdIBqDvHkvPvxlR3vDuhG2dUcXQ4zaY70k0+jfxRirckUxeM9W6C1x56FAbid4yKTzlpa3ct1tJEDVa02a/laaXwVmS2o8uDjRc6NC6B8Mls4b1NnepIPBziY+MKsKr6zQYLgOpCpabRzausp4il/oY3aP+0PF31Xb9L/ab8fql2VmkloIJGYGYnKQqOxjBmfe3RY+1wyzV7DC7HDWZ/s0/CUN9ce6ymP7R80AVwSQJludjrfPjCqzGNNP1gkticrxxgp7ClOiXsk/S3kuGFCpUx4DnN3XktaHmAPZMi175GyNTxLSwPB7JbvA8omUeNFvXn7ZanQAuEbvS+DxYqMD25HQ5gixBGhBR95XsSMZScuWTuqlX2T0KvvKlV3ZPQ+SbQovk8+5QKc2Fyq4KtxvITombLicvo9H8hdIZwmA3RfP7sjOLRm4DqQlGkoONobwkiYQ5nJJuTtsfOIYPfb4hR+NZ+aVhVagNmiOmiapU7R5rN6rBRRsVDDQdHZLF21QNRpOQF+a9Fhae9hNCW/L9isPGmabhyRNvj7HCW12jM2BQ3d6dY+a1S26S2UyWunQp40ysJZLlLc7ZAPBSWlcApDykIkDmuUSuTGZDcQSTAIk56xb3hmmKQJtz6omGqNDRMJhu6tG2SBdSLvaeY5WA8EP8MwCwM6m9wOfBMl89FEWh020jTPNNCwUbRAgwNP3TWBP8zSDP+BxSsSeARaBhzDkCdD3XC0h8kTLBs7incVgpXo0Y2U3Vm7FANEh8b0vFQHPe3jO93R3QtZKVqVMva4loLf6ZNogz4pgK0iG4l0mA+kzdnXcLgc9Yc1C2l/pEg/99hBz99skcY7XgtPE1WgXAcfdaYlx4De1XMxIBId2SJNyPZHvWyCBdieAxG671VQdrMOAJbUB96dHcQe5CwTC2gaRDg8B7QIN5Lt0gxEQRdaQxjTME2G9EOmOIBF+5TQxbXMD2mWkTPL7CAMzGYBz6zo3mh1EN3hlvB5MHiCCUw1jnMaw0zTuA4DdIaG37N7tJAGWRyRG7VaW03Na4iqYbkNCbybeyVbEY/cbvFh9prcx75DQZnKSmIDhcG6nVfF2PhxJItUydbgRHen9xUpVi5xAFh705nUARpxR0DsFuqj2WPRHUEKWgTPH0mwADpZFr7ZgxC7GWdOixsS7tlecnZu0Pu287ghnbDyOqzSVZrlQzawtMuy8VoswrtCPiFi7P2i6m8T7JseXNb/44RIIKzUUJthhjnUqLm2lxsc4EXWfiHdg9Eeu/fAAEuOXfbPwS+OoFrC05ixUs6JKPiTWebAbMdYxlKdOI01SezR2D1R/V8DfxWcsmQYOUwgsB5Im9xUgW3Vyj1gXIoBVrOB3TEdn5yrDCmczGqrQBAzkzx+UItKpzGUc/wDP0WoFmUw3K/fKltQdVQE68bDWeiHvN1g56mZHGNE0hBBXNg72OptfrYyqU6e6RnO9qchn7JGWd51XQd20ZyZ4d55cF1KXGXNIZzAlx06rVcEs9GFKqwyB0VpXoowOWbRpj8RWBAhzKZuP62mfALRJ7kJ9GmXSQwuPECSPNMDFo2ax0/y2Yg7pOQpEOYL/AJQXZ8Fp1915cD2m+rcHRwJFpGpEpyRlyy5dEJ+KYyxIEXNrCcpgW70CEMK9weGh/rWFrrkdtkAQHOGc8xNlXBYZwIAB9XUDXu03XtA3xGfaMf8AktF7mU5c4xvuaCTxMNb8lOIxQZuzPacGiBqcp4IAyaOGd6mgNx8sqyRBBDZeJ00cEzjcMXUnNYx3tNcN45kODjmbCG/FODFTvQ1x3baQTwF0Onjy5zmhhljmh1xbeAcCOIgp2FlMLQqU3bo7VKOzvEbzP0/qb8RzWgsz+LH1e9uD/V9WRvfr9XMxlN0xg8aXvqMIANMgSDIO8JsYsRqEhjcKCFK5AjztegDMniszEbGJyn75J6rtJocRBzI+KtQqhzjBXlSjKLZ0ZMF+yHDX4Kv8NPE+C9WxpjtAFUdhGnkp3MDCp4LiE3RpwmX0IzCs2oNbKLKLYN0PaeY80x6T0t0k6EDzVGMGYKZ9KyDh2P6Dxv8AIrWHKaE8mPgDDO9MbwQtmx6vxR3sHBYyKIDgNV29wMoL6RJ5Kz+y3NSMJvrlntxYPvALk7Ch+mHe82ZyvkrU3MYLtg6mJknQKDiZtBnv75UGQBubokQSbuNuByErVKycA6D3P3jcCZBN3eEyAhl35nRGdh3Z+SJuEOLbDsi4Ak/1OOet0I0LQS2MyYm/KLKgC4WuAYF7QYgmDxnuUVHuYGusQDMZARxBzStMw7ebcDg0gmeQzRnyTJ++5G6mB6TB1t+m13ESipXZoIpNB4f4Ta9OL4RzsXxuCbVZuu6g6tIyI5hL7LqF8ufG+wup2/SbkcJsY6J9VZSAmABOcDPrxVCoycTULXfiRdrSQ6+dKYMDiD2h38VbGWc99KoA4gEtcN5lS1o1BIEW5WWuGxkApQKjNr0zWAY4QNyXAgmC8RANrtv4hLVhUfQa1zXl7KjASAQXBrwDUaebbrbSpfUnK17x1j4QgECwPrGH1bmlzQBu1BAkcHtnMcQIPJXwtFwrVXR2X7kGRm1u6bZjRWPrPuOcZ9ys9jzkYvx0jLxQAk/ZrzSezsy6t6wSbRvtfBtnY+KbwuCNNx3SPVm+7q1xud0/lOcaXXCg+M/y6nTPxUjBnj58ZnqmFjUqUr+C56nTiZjP7hNQmhHh8eAKrx+p3mUJjyMjHRE2ravU/rd5pUOXNJGhq4fapEAiRlz7+KbONbFie/U8liNKPRrbukrnlpprgpS9myy4nv5qr6fJL0ccDnZM7wXJJNGguKZCjauLccOGHJrpnrMDzTQckNt1f5UcXD4A/VEWy1XZGy7MHf5p85JbZgApNkgW+as/EAGAZhSxF3PgZJaswvEHI6K7KhNo7yrlwCQzLd6Pgmd53wXLUFVSjkKCetAggyY0zk536KajOwLDTSSfjou3ALCBKhlGy2skGKQuCCCbQIM8J8UQUDMEX7pjuV/WR0+aD68z15pWI4UQLmwlEw+HIO8f7Ry4lTSw0mc4vl8JTJNkYGNYSpIOt0wskbYp07OkTlaVP/U1L9Z/t+pXo6T/AFRjJcmsFyxT6U09Gv8AgPmhu9LG/wC27xC13ImjfXLzh9LeFP8A8v2Qj6WO/I0d5Ke5BR6iVy8s/wBKamgZ4H6pep6U1uLR/b9UtyBJnsVK8UNv4g5EnowfROYc42oJBcBxO60JeSI9jqz1SleeZsvFk9quB0JPkEduwqh9rE1f7Qf/AKR5Yi2m0pWS3YgGdSu7rUjyS20KNKmP+4XRl61/xujzxKhpSm6RibctiKn9XmAUgCtJ1GTO6O+T8SUWjs97jDW+AXO9RN8Hb+DJK5NIzGOTNKi45NcegJXpsHscsF4JOf0CaNI6u+KW445RSdJ2ebo7MqnKm/vBHmtDDbKqgQW7vVzR81olrfzBL18ZTZmT0hRKmqY4Rk3+oMbMIzczxnyCytuURuwHtLgcoPmmcRtguEUqbieJ0SAtHrRBJtfzWNQujtjpbVu1H/XY1syj/KaTnHGdVVjJdICNTyEZaQpbI1zWEsmDzaKPrRKDvyr1SZ0jgRPxQS8jT6BSCL7w4FcqSVyRZpA6/fgrByewmNNg6nT5mBPktAYukPdH/Fq69ifZnJOLo8+4NE6KpZkRF8pI8V6M4+iNGj+1qq3a1H3RPRrfNPxrtk230YlUHcHa3NcvhCRfWcBIJNpM2XpsRjqThBD/AAAj4rDruAnd3j4fUqXFLDOjS04S5lKjz2IDnOJg+avT2dUItTeejXfRaX8WbzTNL0sDBAL46D4SVtFtdEaulpxX6ysyf4JXOVKp/wASPiiD0arnNob/AFOaPmn6vpg06VD3gfNKVPStt/5ZMcXfsr3P0c+05vo27V9MdCT5BUxGxmMEuqEng1oE95OSo70st/pR/d+yz6/pHNyy/X9lO6TNdJRu5YHAymPdnqSf2RKL2zZgk8gsV+2ycmBXpbcqNyawdQfqpps7vyNGC/Vf8PZ4ZjBBcC49beC0BtEflXgh6Q1zaWjuHzXO2xW1qHwA8grUTz9TU3u2z3v8RP5VV20HcAF88xW1Krh/qP8AE/JAp4o5OLj3lPnBnwe32htd8Q1wHE2+BWJVxOpeD3ysGoQ4Z3Qg8cSlR1af8nxqoo9AzHN1fHQE/snmelDGtAbvkdwXkiTofFRPKCpwTq68tTJ6t3pXOTP+TiUI+kdQ6NHd9SvP05TDXKlRzG23atR3vfABQ0XnVZ1Con6V06Qbmh2i5K7ffZmRz+SZpLO2xit8hgaQWTMjMm9lz6q5s1030a2EZ/LbP5R5cVbeGipgndho5Dy4IrmrmKBB5E2S7qriYRS77hR92Q0NADWPNcjb3JSjkB4OXb11RtTemInrbxQfXZi0j6x9laUxBqjuU+HzXUHRcfL5IdOr4I7PNIAm/dD9VEk3lGAEc9UI1EAeYxAhxHApZ7pWhtnD7rpGR8+qxq1aOpXYpWjGglWtFkpUfFzcqHP8ShuCMjfBYuJuVRsTyUkqCVVE2FdWbohFyqVxcj7Cw5xA0z4n6KpxTjrHRBJXSqAuKl5zUmueiECocULgX2XDrrt9U3lSUBYY1lP4gpcuXByQDbMTqmaVcFZoKsCs3EpM3aBWlRWJgqq2sMZCSl0xNGhQFwk9uuHZjn5LQoM1NvvRZe3SLX4rGbtmkFRp4aqA3SwHjCDWxbpgWvBJ0ngjsDA0R2rDKyo57RIjNYlitas0ey8gAwSb/wCEbdEWnqhVCwTAicyUJhzvE9UDY0HfcqUJtIRmuS4HY7REEEHeb0Mb3GFZtKZNgdZt4cV1y2NfygW80Nkz2p6LVkBqJGXdOff0RDUhQYXClwssh4OZUXVS3iofkkfxJcYbB5mU7GFxbA9hEE/divFVgQSCLr2hPEHySeL2YyoZjdPLPv4q4Srhktdnkt6OpzKqCjYugWPIcLj7BS5cuyL4MWyZUFQ5QSqEcSo3lVzlTfTCgsqC5BNWEN2KHFA6GN9QSlTjBxUuxg4pWFDAKjeQBiwVYVhxQKvYWVIKFvKQ9IYUlWDkEORGJWA3hqhlel2SwGCTDTmfksvZvo9Uc4b4LG5knOOn1XpPV02NDR7LRl9eJKw1JrrJcVeQzMaCLEBuQPJYm2jO7nBvJ1WpZxB3baarJ24/eey89OqxTtmiQ9hqxjQdbKauKB1y4IFak1hjtEuuSZdloTouobuU/JRdDyFYANDfMFEYeUBLvxLRrZM0XhwQMvvlcrR0XIC0HpkQRw1iFLKkuDRc6BDdIyvyUB7mv3gLjjzsq4bJDVGOBMltkJ2IcND3JjFVfWOkZW0VHODRdKXDBOxGq+o60QFfA4YgknuP7IzqxdZotqURtUt0ExbkkUXFYCxyUE9FnVnuJuDqiuq5CUCJx2CZVEOGWRGYXntp+jrmS5nabw1A+a9Ge1y++KLTarhOUcEuKZ89dPNLVMUAvqjsOx7S14DmnMEWPcvIY/8A/Pi5xNKo0AmzXA/+w+i6Vqme08jVxx0CXfXJ1W7jvQXFU77geP0OB+BgrIr7GrMnepVBGctMeMKtxSQqXqu8uhdChtjOldKhdCVsCZUgqAwlaOF9HMTU9mjUPMjdHi6Ai2AmyuRqj0sRJiFp4L0JxL3DeYWNm5dHwGZXttnei1KiLMv+d0b08jp3IepQUeGZg6h9x+nunVer2HsT1Ya98B5vf3eg481tPw43hLhGskIeNbvGPW0wNJM/ABZuc5AkkVrVTunQcTw5pJ7bSQHcOKdqupbgaaotAMA5aobcSyIp3tnEX7lG1rJaZWk52VgOHBIbYbD2Re3xWnRqE9en1WdtSTUZOkfdlMcgC9TUmXGJOUW/5KazN5xztALhfTgE7WrWsZ0uLfusyo17pDXFoB920+KACUsOyQQd43sfMhaFCTw6pajSubS4iSbAR0Ra2JBkSANBqeQRkYyXrkm1o4BSgVI1o5qWsCy2+kFMaO+CGfSFrvdPiq2MfI5WxEGzoH3krUaggTcm5z7rLNOOOYpOI++SJT2hUjs0wD96o28C5NX1h4R96K1OkTeLrJdia+vq29Sl/wCIYk2bcchbuJS2r2HJ6B4m0wfvJDdhC0SCDxtdecfUxM6jwUtZiiDcxzd5CVSjH2I294yr+ssIIk6T8brz/wCDrEXcO+Uv+FfOeQkyfmiojPW0Xho7ThOpLwnWbUpBt3ttzXiqRGrD8UY0Zya75fFWmkJqz1h27RPvj4pavt2lxPcPqvPMwb/0t63KZoYYNJ33nKwFpPONEXEVF/WYUSfUtuTPZbf4JavVwZaQaFMT3HxaER9DeyEg8SUXZ+x2Rcffel5EugozZwjfZwzCOJ3nZdSiDa9JvsYekOlJvXMrZdgG8B4BcMIBp04fBHmHRjM9JHt9lgHRjRn3IrNu133O/wCH0CcqVQ10bsngBKkYok9nsjne/PQJeR+goRfi65Ng4jiTB8CVelh6zrue1o/5HwTrKn6Z7s+ao6qc/hGQ6pb5BRVmzgc3OI4giT4JepsSXA+sfGo4346dU1TjhdFMwYPzS3v2MVo7HpgzmBqSXX8YT7KQAsOkZJNrifuyYZSMcFLXsRetUgHjyWTjMXvnon6rSTplFzlzsgfw4G5APP8AwjAyKG0WgQ5s5I1TadORLD8e5RT2eAdF2JYBc34f50T3J9BQKtj2m26R3kZ8UNlVsyAZ5TkfIqheS6XuAGkX+Kl2PLB2QDOhtdFj4D/i2flPxUrJdjHT7L1yr+kB6WtTb+UT0CWOyaeZF+SdrA8VJUEiAwbZ9ojvKI3AMJ3RJ1kkxCLuzOi5rTHZIvnzToMFhgKTRnvEKhqbp4fvryChtB3I/fcrspAGXNl2k/TJCYAxVGuqksDr/E/JTUccy0DoFYVx+UckAQyjz3uqq4gnQ9yq9rjO6Y+7wr4ZjgzdCarsTRaALWn4rhh/1WXfgwLnNcGuyaO/RS/opFKlJoNzmhjDNmfvwWhSwLR7Vypq4YRZIAVKmFbdGiqKUa+GfehOxI3t0FIAw8fvRUa85aK4IS1d02y5oGDxTo1EdfuUNmKaBKmpgJPtHKw4Lqex26knkhUI47XA08Uu/aXIQnxsln5UCtRYzQch9TonaCxVu0LSBPHvyTdKp2Q50NGcfRUDWRLt0HMcP8K1IAX9p3E3gcGjRVkArsRAsM/u6G7FnLJH2dgvX1gz2eJnIDPs8Vv1vQ0AyHnlvAR3wrUJPBLklwecp0r70HqdUZ9tZWhjsKKbWid4zneOgCzXkSlKLXDGneCn1yVajuS4uLTJgAC3M9NFPrN7RSBnVmuOWSpQwsugLQjjZRRa7e7OZkCcoSAn8KOXguUPpPBgnwiFydAPYnPuRamS5cpLYoDn1RsOFy5USEoripXJDB1M0ArlyOwYSj7XcrBx3jfRQuVSJiFrHslds7/THepXI6YE1M0MFcuUIopWzUAZ9Fy5TIfQKqbBOMb2Fy5MTwZzndpN01y5WwGwbrLxtMSbDP5rlyqWDNZFqzbkadm3eFYZ+ChcoiWbPo+YqVCMxTsdRcZFejxVUktkk2Gq5cu3Q+Jzy+R5/wBI3HeHQ/JZWG9hSuWOt8jWPRBPad96KWDsjvXLlkUwjxYILTcqVySEsgax7R6qFy5a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0" name="Picture 6" descr="https://encrypted-tbn3.google.com/images?q=tbn:ANd9GcQfK9vLdwwtosUA1BPBACPL2bhL4u-8oHfYoaMGIr5Gq-Zq1tk8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571612"/>
            <a:ext cx="4232395" cy="2571768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SoDYJLwMAoBibGjnOaxHWsumi5GVugUpOb1LU4QMXHb0uuIHOZrkoH2-WOQ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1041" y="3143249"/>
            <a:ext cx="448254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aleri3.uludagsozluk.com/151/amanin-bo-diye-%C5%9Fa%C5%9F%C4%B1rmak_235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2857520" cy="4283221"/>
          </a:xfrm>
          <a:prstGeom prst="rect">
            <a:avLst/>
          </a:prstGeom>
          <a:noFill/>
        </p:spPr>
      </p:pic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…-e/-a</a:t>
            </a:r>
            <a:r>
              <a:rPr kumimoji="0" lang="tr-TR" sz="6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şaşırmak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2" name="Picture 4" descr="Aynada kendisini görünce şaşırmış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0" y="3028949"/>
            <a:ext cx="6191250" cy="3829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-de kaybolmak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38" name="AutoShape 2" descr="data:image/jpeg;base64,/9j/4AAQSkZJRgABAQAAAQABAAD/2wCEAAkGBhQSERUUExQWFRUWFx0XGRcYFR0XFhUXGBcYFBcYGBgYHSYeFxkkGhgXHy8gIycpLCwtGB8xNTAqNSYrLCkBCQoKDgwOGg8PGiokHyQtLCwsLCwsKSksLCwqKiwsLSwsLCwsLCwsLCwsLCwsLCwsLCwsLCwsLCksLCksKSwpLP/AABEIALcBEwMBIgACEQEDEQH/xAAcAAABBQEBAQAAAAAAAAAAAAAEAAEDBQYCBwj/xABGEAACAQIEAwUEBwUGBQQDAAABAhEAAwQSITEFQVEGEyJhcTKBkaEHFEJSsdHwI0NyksEkNFNiguEVM6LC0hZEsvEmc7T/xAAZAQADAQEBAAAAAAAAAAAAAAABAgMEAAX/xAAyEQACAgAEAwYFBAIDAAAAAAAAAQIRAxIhMUFRYQQTFCKh8CNxgcHRMkKR4VKxBUPx/9oADAMBAAIRAxEAPwDxClSpVxw9LLSFdNcJrgqiXDoIJPL0/rUTxOm1cxSoUM3pVEt+xlO4MgHQyBIBieomCORqMiirdhTaZjcUOrAC2Q2ZgZlgQMoA6Eg66TXNrDSJmPca663AlewOKuMHxBVw7I+HtvObLc1FxWZcoOYHxKDrEb86B+qANBM+kj+lFg67co8o6elTk0UgmirFPyp3Gp5ClNUJ0TWMe9v2HK+nnv8AhRi9qcUAR9YuQZkZt8xJPxJPxoHuxNcgCaVxhLdBykuJ4nduKFe47quwZiwGw0BOmgHwoY13lpjFOqWwKOVFS/Vz5U9kiiFYHaiMooCZY3pA0TieVDilOrUlwtguwUEAnrtoJoi5hXyyWkRMZvMcj6/jQdE8PE3E/iH40kr3GjWxxbtNyn3Vv8d9G1mzZS9iOILbzwQDZZng6zCsSROkxzrWfSB2qGGy2VLIRlZj3WYQZNtkcGA2ZTv9w6ETPlPaTtZfxrKbzAhAQiqoVVBgmAN5IGpmoRlPEaeyKyjGGm7HS3hO6k37ouBZyfVwVLx7IfvduUkDfblVO98ls06/rnXDNTVpSJN2TW8YwnqeZp/rrwVnQkH3iR/U1BFKK6kLbCziCyhc7R0LHL56V0MKOvzoZrZWJBEiRykHYjqNKN4dxVrbqScwWYDajURG+0UHaWgV1JMM5taqcrghlcEq6ETqpBEevlUFzD6y3MzJ5k7686t7t44xvDazMifZzTlBnNGbYFq54s11rdlbiBUUQjRGbKMupJgnTyqWZ2dlRBwHs+2JuhE0LaS0hdTAJbYCSN6g4tww2LrW2ILISpiTqNCZ2I9Jq6t9pls4Z7RALkeDQELOkyfZIE7bzVLjuMG6BIiBoABlWdSepJYkn3VPDliyk21oBoHXEKP3SHzMz+NKnu4lSdAQPdSq1vkLlKulSp4qwogKdlikAalGDcqWytlWJMGFnaTymhY1ENKlFKiAcCrCzxTJayC2A0mXky07SCcojXYDfWa64Fh7b3kW8/doT4niSo5nLz05SK64/h7SXmWy2dAYDREjkY3BPnUm05ZWiyi1HMgI4xiIJmlbxJ57VBSqmVErZMU39fdUfOjuEdwX/tBuBNv2YBbpOp5bxzoK6BmOUyJ0JESJ0McvSlW9B6nRvVyHouzwh2VmXLCiT4oMEhdAd9SKEVJMCimgtSGzU1EXMEyrmIEeonly35ioKOjOaa3FTq0bU1PFcA7uXZik7zGgEADQRMcz5+dc0hXBFRXDiBcQnkw/EUNFdCg1aoK0dmp+kDiKXcVcZLueXIYLokDLkywYbmDvqCZMisrFPSilhHKqGlLM7GilFdZaUUwpzFKK6ilFccc0orqKeiE5FIU+Wny0Djkmd6au4p2tkcjr8D1onEeenrk01cAimuxe0iBUdPRJphp4qcir3dqVbNnyAu3kxMgqOkV2/HrpEZlA6KiKNo2VRQEU0UKQ2Zndy6WMkya4pUqIo4NOzTTRpNKuCNT1JYOoq6e0xtBTGp8M7BvumdpA/ClcqdFcPCz2VmFuAcgY6jz0p79pSxjTp02nlTrymFHXUfIfrWu8TdWBlE+bdNSNPWaXiCgzAXwq3AW9q2wGh9rwso9k7kDp6iq9IzCDrz/X686lwJa4QggFmCjZRJkDXQDXmajw+MeQMxjpM7CedBKrGvRB+LyG2FViTrIMxqdd9AfDPwoHDWFzZT4iduQ1qa/jTmh0VtAZEAiQDuvrU1tEiV0bkCs7jWN+XSSJoLRalJSzStgONRQfBt6ztp/v76Ho7ECYBXlI1EHWDBA11jn+Fdm1bjb5nqPPzprolLV2V4pxSiuophRopwKcCugK4IwFNFSqtOLdCwkcU2WpCKUVxxHFPlruK6CVx1EeWnKVIBXZtGhYaIktzXOSiEEGu7mFOYrGsx8dqXNQ+W0CZatePdpWxKW7eUJbtABEAEDSGMwCJOsCB6nWgL6wY6VAwopJ6sDtaEUU9KKenEBalwrAOpYSoYSOonUe8VFU1hihR9DBkCfunmBttRexKO5e8VxuHuu7JYdfCcsIFH2/Eyr6rqD9k71n7ZWfFMeW/wA60uM7c3bru3dWpe2UO5gQ8kEnQwx+A0rMVLBi1Gmq+tlcWSbta/SiS8ywuUGY8U8zPLyiPnUdKlViO41TWEU709xwYhAPDB1Jlvva7Hy2pWrcGTA9d/hSsZImvWQPZAPxJ/Hb9dJfvMupiekfEa8+p5etdLeiD5fIaE6c+VR3LQfVfh/Qeflz5dKVdRttjq/aLguNQNx0B5gdJ0PnHWmwy5hH+n46r/1D50RwiA4z+zzHkdGHoRpV7a4fhraPmVnLkLbbNBtiRJYLIbeI9/MVOeKouiqhmjmX1M7wu9kuKx0yuremVppXEHeXMplZYA9QTAOoB28h6Ci0d/GUhQVmVWCDMETE9efOjMRdu/WCrsfEy6AuVC3BnYAP4oKnXrPPejm1OhG0kVGKh7rayJid9F05+lNizqBzAk/xHX5CB7qNsYkMCWVY1M5YIUba7mTpqT76jOFU+MNO5IO4O5IjRl+B5EDmyY0lo3zO8Pe8MPBJ6mASRsx5NEeL0B3rm60DnBzCSBIIEkNpoRQd25mOkxsBuf8AcmrLCoI8e8bDWVGgJ6lZ36dYNLJVqIvMC2eG5lzZgB5j1jaddKHe1Bire0ygeOSRMZQIA6jXcz6mqy7qxiY896MZNsacYpKiMCpFWkq0RbtHeNOtM2IkTYLAl2AG5IA95j+ta/t99Hf/AA4WiLve5yyt4MmVlVX01MqQ3yq0+ingSXLzXbgQ2rK5nW4M0lwQhC7SGE6+Ua16D20wQx2AfK1vNbbNnZTKKIZgvhkMwEabis+fcq41XqfOT264y0diV1nrr+ooYrVkxGqZGLc7VP8AVSBmjT+skR8jXKR61e3e0Lvhlw8LkQ5hAhpIIPj3I2EGR8onOTWyBRS2sPJr0Dhf0eI/CmxhuMLmW6yqAO7y2c0htJlsrag8xWc7O8H7/EW7QbKbjhAx1y5tJgb/ACr6FwOLthu4WMgXKF7sKhMa+Wpnca0uZN6lXFpaHzdawiMYbwHqBmX3jce6fStdf7GuuHXFEKFKC2GLgLmkoH1/ybc55UF2hsnD4u7btkMwue2ECklvEcoM5QJjSNuVNf7T3Dbe0LjEIAyyZDEGHJB0IbMTB5AVixM7ehvwste/dmWx+FtoYksR0ED4nX5VW3VjlFWWMxIfWAp/y+yf9J291A309n0/qa34dpamLFpvQGyUqnNvypVXMRoq6VKlVTMKlT0q44VPTV0B51xx3ZukbUebpbIGGblruOXLUafhQ2G4ezmAPdmA8uZ86lbDuoMoyiIEggTsNfSam6LxUkr4DXrQb2CPIHeBtUARkaIIPTr+Yri57W+2nw0o3B4ljCnxAkAA9WMafOjsgKm9Qy1dGUNoD7+X2/MToD1Go0p7ePJLK06tMmZDbhjzOuh6770sBetpezAK4XMAlz2ToQDzjrGvrUgshhaQI3ezB0EOSYVUg+IREjTfTbWDir1ReMWtUDANqpkEEkgdYhttDrGvlRV3BEZGUEBrYacsjNkg7kiSw2039nlRdq4BAUSRllioJKzD5GGoymBmmSBuNqK7y6EtuXZmyZSSxJLd9OY6ZpyHc6+fKklOjRHBV6bGde14QBsY/lXQR6mfgaZbhzZV5QSRyI2j0+Znyq+ui1e7xy5QzKDJOYEwxdgYUaDWDuZPUO3wt2t3GtlE7o5SrHLcZtiEWN+pMdNNqdTVakJwt6bICvqElgoLbN0UnUacgYOmw+AoS1ebOG1LTPmf1tVhhsOoADMGzfs4UyNTKyeRB10+dPirLJc7oG0mgJKuGAkTBfkRziNabMtib11R1i8JCz7MbczkJzDQaiNq4y240E6DUnUHc7H1+NNhWlVmSCGU+79ovvnSlduFuYmANgNhAHrAA84pVyCwfJqY61dYTgjnDPiBHdpdS2wk5izAlYEQRE8+dVuHtya9i4F2Xzdn7qxN29OJQfaItkZI56rbMfx10negNtSPsGlu1w97gTNduXDbYliFy28rLIUj73qZ3itTwa+j2LyOgAKy2VjDrBECSSDJA351V4V2ODwlnDW08dhLrvkDEs6iYkEFiV1JnlVl2fFwO1i/bWWWQwQKWCkMUYAQZA3jrWFv4qX02+5rr4bfW9/seHdobSjEXQihVDsFUagAEgAE6nbnVOy1tfpEtn664yhDCyEXKJOp8I0J13586zmJ4W1q8bbjUSJ9QcractjWrDmqRKcHZWBaktipsJYDOoO06+g1PymicBwxrguMPZtqWJ/+IE9TAp5SS3EUGzZ/RPZtfWybi5ylprtsH/ERkII84Jr0HhuP/bhits+LUKCCPQzrHn8qyX0ZYju8LiWRFa8Xt21JEwHVifdoTHMgTWlsrjLBFxx3iAyVZRtucpA8JjaKyYkqa/nY0QVp6dN6KbtlwLC3MSJxNnCEAqc1tma6QQhZmBAEEFQN9K814twzubrC2wvWxteXS24IGonUbxr0r1b6UMzC3bHhtO0ho1ZiruxzRI0IETXjF3xvEqsmJOijlrA09wrRGS1iQpqpWc2cCrB81xUI9kEE5yTEAqCBG8nSusTg7aXArOSAIMATOp01iJP62oO60HfY7jb1FR4hYO4M6yD1+c+VO4tvcW64E1wWiTBMeY1+VKhBeI6fAflT03ds7OVtKlTxWkxipU4FOBQDQ1PTxSArg0H4NlMZnA5xB/UmuLfhGhIkjn6/r50sLgc27KvrP/aD/wDQNSC2oHthtQdFIiCR9oDy+NS0LW6B1xzydQf4lVvxFHYHEhmH7NAfEZUMpBVC0wrAculBobYJzBz6FV194PlRuDvWswC221JUFrmaMwyj2Qs9KMqrYMG09wYGyd1uL6MHHwIB+dWeAdQrxcLKqT41K5ZZUDHLmmJGnWgUxUmEsW5/hZz/ANbEVZYG65bIcgZ1KqttbakPIZZIAA2iD1pJFISphXD8pIKlCRro8j5kMPhVvcw47sWxo5khJOiGFmNokR7htvVbhL7ZdS+xMF2JImZPQExy6R1p7Nl7j+CA+ZQAWCTmJWPERrsN/PrWSatns4aUcO5EV+0kEErmLZQGu28h00zIpLaETJMDQRzIvErCvkZ8SviQEiLjAkEoSItwR4eZ60ZirzAkM5GWZmHUGYBhpGUnmCBoaA4lmGUPZQhRGZSRGpY+wQFEnaN+s1aPA8ycFrWpBas2AGm5cbQHw2gIhhtmuDXXmOdNea34pR85Yn2wEAMH2chPX7XMdNVaa0wPgdZgeFw25BEBl8utGLgku3iEdmYtGTuzLEaQuQsSTHT3U7dPWySja0r38wmw4NgZLbovegx4mSdsxeRy8O0A+ukWCxJQHwW4Ea90pbc7lgdZ093x9CudhMOlsBTjypRbot5CRJGaPDa6hQZA1OsRWBxeBvI7A27tog6qQcyztmIA1iAdBy0FR3sZW9iw7P4Y3cVaUWFvePM1tjkVkEFsz8lAkyemx2r3tOLYfwgX7Yju1ACxGdG7tdPZkEEDy868a7B4U53vYhgMOFNi5nLG4/eaC3aA1zyR5Qfh6XdXhrs6ZjIvWkYj/EE27esawQRNFNraiclb1sfH4q1dGIsoCtrD4ZX/AGT93nLq5USkZVXL7O0nUQAKk4JxFLN3C2xm7vEWDcXvLmY2nVQCAzakOG2ncSBqaz2O7O3sHdvW7Ctdt3V8btiLdtnDAkhlI3kt4hEyafhvZq5jblq3iFNu3ZQhGTEJcZQIhQAOoGpmMtLnlmqtf7Dljlu9P6KD6TeCscWbqAlWTxGS5RlZkk7tlIVYOwOmlUmIwj4izYZUuPdUhD+zMEFglvxHRpeF05mK9KxnBhatNdv3EZlvX0Fx2DFUe3ct2lJXWQz5iACZYmNNBeOdvFtXcgsteVUVlbQZbltixJnU2/8Alty9n4I99dC8JPLUVZ5rhey197l/u7TMbWYMugZC2YBYJktGbQSfDUt7DmzggmW4rO4a5mtsqhIm3LnTUQQOYINaTD9rnt3bt82PFeOHuXPZIQpIZlzAhTcBBU/ZzczV3hu31i+yi8O5uSM7MCbHhdJWJMzbUwWHhIounxO80eBX/RxiVtWCoI7zEYpLPtQ9u2LZJuKN58TKDyJHSrs5MO3EL1m2VfDurDxse9BAVkf7ymCdZIJzb7wcR7K2RYsYvAjUlSozlVEyQ+ZfF3maAZMGTptFUbGMbvBkRu/9v9vcIfQQWg7bCR1HWhKWXRk6UraLr6Vrlq9w5b6EMVuIAytmABBDLpppMda8OxA1r3PiP0dKts21v3RY7l7joXBBvKFKkLlgLuTEcq8Ux2GZQC0SQGgEHRgCNieu3KtF66ko1XlK/FKAxCtmXk0ZZ9x2oZzU7n41EACRJgTqd4HXzqy0FZEaVE3LNuTDkjrl3+dKuzdAUVQroCkBVjgODXbqXLiIWS0A1xhsgOgLdNqo3RJRs44Twlr9wW1KgmTLHKqgAsSx5CBvUeLwLW7jW2EMjFSPNTBrbWOG28Pw620f2jFljM+xhUYKPDtL3FOvRSPWbEcHbEXbGKUBsy/tAVzBsRaK21QrIk3S1o7j22PKo95rRVQ0MJjeHXLLZbiFGgGGEGDqDUAFbHjmGa9h2d577DXStzr3d1mYT/Ddzr/rFZe9gXVUZlYK8lGIIVwpysVOzQdDFNGdoEoUNZugHUn4b9BXSidOZEf1/EVzZw8wZgTvG1H2sHr+zAY8idPTSaDaQIpgDYYkzsDrJMDz+dT4RFzBVBuOSMoGgzfZ8yZ099X3GeKq+FFsWkDDIWZVAIKhlOo11GX4edXfYE949q2thS9uXZymoCk5dfMlRJiI51F40sl0aFhLNSZkbGDu33y29AwLfdGgLPMEzBB+E6TRlnhJRRlgyYJ10iNvDBOojkNd4mtlwCyucsuSyzF1tllYAPc/Z5V8IyknUctBJq+w1o2bAv377XTbUwjKMt24JgByozKDAMSJYDnUniyb0LqMMPXdmCu8HuKfGALhIJABM6RBj2GBImRqSTNWfZG1etXyFjMcloiQVIZgbniU5WhROXWehiKfh2KuMLqCWv3mzo4GZu9nxrtpnWfF9nINtSJuC4hVSX9lHRGCASAkqWUfaMZfE2nhgb0mbma1K40yt7WcOaxib6ZWOW67AMBOVjIaVhWJzSAABBg9BmAjL4rJIBnw66xvl8xzG43229c7UZMWEZEuXCQRCxbYMGAeDc0aYRZkkQI3rDdruGdw9hLYZVyNKu2uY3GYyBAtgQZIiMsjeqwmrowyi2r4oo7F1D4mAQrDyu0z4ARzJ3jprNTcGwoW9bLlmt5wC1p8rgEwCrQcrCZ2O0SKExMXJyGdZPLO20+XlO88iaL7L2r31hO49sMDBIAIkBgcxEiCQRvE1V7WTzW6Z7W+LU40gzLObchhOVVZn3TnqCZ577V5pxrDr9axHcrki5qM5cksXJfMYO+45ab1u8BhHTFZlbwo7wzMpSZYsRBBykmACeuuuuN7Y4LGYnEl7lu62wtgKzZUgRlIWCDuT1meROSLtO+ZfZ2uXMuuzuGa5ZsQFBs4hLjhriKbqhiTcGYgnLMa9dOlWeL4W6peyoom6hkXUJMOxV1IbwwxB111HnVR2TwYS0Vv8Nd2B0cpdVmnXWNNNhHIVsuEdnrWKtq4wyImchov3VYlGIIIE7HqdxypGszyrf6/gLaisz2+n5K/hPELptjvm7y4L3csSQxPiHNdD7tK74xjbqpmtXWtML3c+EDWWA3Kk6eUc6n4ZwO3DEd4qrxDKFLmAEYL11JP2pnauuNcIW3YYrmJ+vg+0zDVxynX13oytRbDGUXJGWfv8VtcJttca0JY5LWJnwC6J1S7ouY6S8RI1uuD9jl7xCVPdliwXmtnE2msXbR/zWrwHuaaI7HYAhnNxNHlCw1S8knLbuoYNu8h9lyIYGJOhOvucWtqco1gwYGqmJlhE6mNetNBxjFWSxJzcnGJll7BqAikbjCK5/8A0lzdPvCj41ncf2MuBFYLmuuJA2L4jE3CVBP3bVlc5nY69a9NXjIMEj7BJA1ObkAJ5yflU18pcVtSCFglfaXOuuUx7UaCNassvAk8TEj+o8t7N4pu/OHV2ezalRJPdsyXFLuigQBmzRziJ1mrfh+JLiwAAc6FzP8Al7n51zwTgjDiWW8gtKbLd3aQsBZtrlCJnUgF4OZgpOrSTrVrwbs/b/sPtf3e4DDsJP7PXRvD6CB8ojVv3zX5NLnGr6fZmUxnE7w4Xeum9dZmeNXMoneC2UU8lKzI8zXl95FJ0aPJtIHrsflXrWK4Up4BcYA5+8P2iB/eAvszl28vPevKsVw1wfZPu1qkHSVvgTkrbpcQTiVxmZmiAYAHKAAB66Deq1qtF4a3UD4/lXN3AHnl/A1ojOK0JPDk9StCeYp6kayoO9Kq2iVACVvOxvYa/fC3DaL2XEeG8iNEwdSSVgidV5e+sLar2X6KrJazaknxXb1v2VPhXDreWJUkHOZnnoNtKnjbDYLyu/exDxXsxibt2VwxVFVbVtTdt+C1bGRATm6AsT1JNPZ7IYo2L1prRVTlur40M3Lcrl0fw5lY6x9kbVZXb+Lzb3tD/hLGk8hbjmfXToIOwN/EC3iXdrgy2HcZrahc6rp4SmX3bHpXmRxouXHU3d3KK4aGEw3CnsYnusQhS3eQ23kghUuew5IJAyuFbeRlmqS/2ZvHKgiUlWlxlBmdNYI9Jr1ftHwjDi6zPhrtyFCznYLAklxA9qCNyVGXaqa1wnCyv9gunKI1d/2hyxNyBqZlvBlGsRFU8Qo6X6M5QbTbjv8AL56GNHZdGRbecJdUku4bMrhvZULplKxvJnNyqxwvBrVq2oYh2B1eYO8iNdIr0i/waz3TocOblu3bsOlmIZS/feEsgDtGkyZOUTOtYriDcPs3jbuYK6p0ujPdYGM0i2BH/LIEbT/mmlm5S0c+uwIOK1UfUqMRw63DW1bVoMswMKGDlcoEmWggyD4SIM0/DBfsXlcu7KtxXYW7gllAMeHQtILCSdiRW+4Dw21dwtrJaItXrN+41kgNmKPZWA0ZgD4tjPiMEVU4ns8hBCcPuAuBJBuTbMRNqQQAWBYq2b1GlcpOOjfoF1LZepFwLil/Fpdw5cE5HZVZUtBtApUzoTER01JMVLjOzWMZEV7a6DIo+sW8qooBEgMAzM8tMclHKtF2e4TYVs64V8Pc7p1BLNl2JzDONX0gzHmoqs7QcWu2bNvEZroU4e2ZDsFZ2Xwrp4ZJltKZyVXqwRTvLouPujEcV4bc742NBcWJUMNdM+jg5SAsncVTYbA3LwuuhHhBcgsFlV1MAmWOoOUSaIbGXEtm4bkNfLITrncNrcOh2JgGd5owYt7fdENZTu7QQBdc6OGnP45JYFswEASNBpVowdUi2Jjxh5WaPs3kvpau3EtsTdVB3jEgMCM8WlaQSCSGddyIqn+kjDLbu2U3DWZIG5hyI6k6SPMdaE4Li3w5PdXVjMGysmZMymVMSIPKRrFSccdsa1tr11QbYKrkTLoTm18Wpn0oxwXB3wMT7RGV0YxlNtt/QjmDz15EVufo+UjGWsoy3IeTuVHdtoJmXA1gg8gelZm8LaMYLEqTByjruPF1E+U0RwTtA2EvLetRmQFQGEr4gQ0gNJOvWqSWZCJpWe38NxDFMLLuZvOpJJ8SgXYB6xA36VmMZgMYMXdFy3ae0b5YM1wIRaDaqgVxBKjmJn1rI2fpGxClIZYtsXVe7WCSWmTmzH2iNxyrVcZ4/fKhxF1rhzFFAIQFcx1kkawAOs9KxyUoxqrfU1YeWTbbpf2ddo7dnv4sAi2qge0SWaTJJk8oq57Odtlwtv6v3Lvll8ysAIuMSBB5jWsHc41fJ/u7zGwA/DJXdtXvFmNspchR45AKgmdAB+jWfDWLDEc20r5a+hoxMOGLBQi7/n/dHpPZnE97Zd8sZ8eX5aSwaPM8tq77TuBYaY/vy6EDkwJ3IqHsLZP1NRpIxYmD0K7aU3bdB9VuGRpiweh5eVaXfd30MiSWJXUjx/HreGwmRSGLs5K299WJiEZgpO5grPQSaxl3tozkwT/CRlI9RQWEbvGUFltq10ZnI0QE6uYj5/Kr3ivAsILbPYvm66P3ZS7lV36vZYAZlGpnUEA61DK8ROT4dTXawWox3fGisHbFl1MzyG5P51f8E7eOHXvbLZJkGdR5wDMVT9meErduILhW1bZipckAgQTAJ2LEQOXrtRXH+H4YKtzCXXZhcKPZuaOACRnGgyiRz3nTaKEYNRco8OoZTTahPW+huc6vxO1cQqc2HcHYsIKEAy0gayAFG5Os6EcI/wDZafubn/ZWL+j583ENd+7YTpJgLE6a6VuOEWf7nrtauD/41qw5Ofm97xMeNhrDbj0+0jKXm/8Ax+7H+If/AOodNPhWEt4TOYzZdAxJUnKp+0YGw01Mb16Rg8CLvBbqGY7xzodfDfzaHTp5VAeyNlblm4qXEt3bTWnVb9wnllT2yxXKGGUSNBpzovDzqPyRN43duTrizzlODojrcuZ7lppYd2sG4oMaMZyrm0LR1iheM93cA7nC3LLAwQGZ7brqAfH4ladOhHTnu+PcMWxdtWkJy27d0AmTp9Ybc8yJFV+ISA8mYC+X3iPkKyS7Q8OWVqz0MPB76CmnRhb/AAK8Gg4S4DpIKNMwNdue/vpV6tx/DK2IcmZOXZdPYXzpq0vHSILDi1Z89Ia9G+jjtXfshraMotqrXMvdqSWOW2Yf2llTuD9kV5wkdedavsPd1v6j/kmPP9pbMDzrdj/oZ5+D+pHs3Bs5sqVYiVcwWdh4WCqAM4yjWguKccuW7pVDGe2gIMuozoM3gclefMVR4y9fOGsDDswIW6XyHXLmXLmA1Gu1dcbvg30IIPgtaggjRFB25zXhynNR0fI9OMYubtcy1wrXcZcJZ2CqBncEqdoCgKQuYx5DeusTZtEKp75A40c3jcBDLP7RJEjrl67Gq/BcQuC0EsZpV3a4QFIJYKEEt0Cn41DaxWJm2PERHhEJMBdI/wBM71F4s1s/mM42+RbfWMVcdsKzwqqJH2URdQ4YakEER1kUNc4Rhrh8Vl3IOXvGcZ/ay+z7MSdiZ86T8auQLYVxiMqqzeCWto7uNPMNbH+mgu/xABPiChvEfBAIeTJnTWjPEkn5ZCpXyRY4u5isOVw1goUYEKpOW2yk6kwCRBGuoiDXfBsIWR+9CsV+2t5wCIJBRCsj1aeWgqp4omIu2raJda1dLvcW4rAh7bqEuJ4Dp4lnU8zQ/DLV+xmS7fZ2c7k7DLAgEknflVHN5fK9eWrBVvX+Q/iXHLOFuFO/CuVBnIc6ZxBnRlJAJ1E+UVju0/EL2MZCrPdtooBYwoJGmi6agaTHWuu1nBrty732a2A7LbUZpJIBEkwAu0kHap+H8Pa1h2ZsxXOFWVKFgxGV1mVgzO55VuwckEpOWr4dSOLml5dF1/8ACn4dwpHtgskvroM0+3lGxjmKJu8OVUJFvxZZHiaDpz8X+ZfjRGBwzZVuocqa+AsSdHB5DqPmaMu8Nn2iVJAibmjqAgGXLMnQadM/oNkp0zIsJW7kvX8FTcw5B8NqYCz4njVC7bODoFY+40ZiMIVuQLAjKN3uTJCg/vPvE8um9QWibZbM2YQFEHWDba2NwNQrH3xVpiYE3GUgvB0cEFdCu0xoYI3+E0Jzrcph4EH+9ev4AThrfeODYtmCd2uTAJ1OVqBx2DTZcOu5BOa4SfGVEy0Tpy61b2rlso5i53xYiQy93l0DfZzBjp86j4naIU5CO8YzvmCrJaNVENmzDnp7iZOdbjuC5oqrpADEJayiIJiRIaM3i3kCpbGLYuQFtnxa67CTJMN86lwlu3dtEM7L4oYAnNmUTMRGUg9fdRGH4Us3Clw+FhmXvArPsRlEezPKeVLJpbg1e0gIcUa0e8SA0sp31AI6n0q3bjTke0p1H7wc8+4zb6L8aE4dhg14L3bqQXYC6oZTtPhdSCNZ2P4UZicCLHi1YOkwSGgQR4Q40YA7jUbg1GbheV7mrBc8uklX1PTew2uD6/2scz95dp/pXfbdYwF/yxAOk/5Ty1rIdmu2eHwltluZi7Xg/hGaEttlIJMa5g+nnOxFF9pe22HvWLiAODeuK6k6qUUwdFYlWnMNRyp/+uq4EG/iX1MfhMZAuEe1Ayg6+Tb1Lwy8PG7RIWAoAGad9t/Sh7OAdiAuTKW0uMYSNpkSwAOh0nyq+vdkMVbkfVLjCNHtkXFPmuXU/KovDvZGxYsdLYHexajDgDQnXKQCG8iDQ9viGZWDQABoAABMaaUbh+zuJLZBg8RI6qV+bAD586KvdhcYEa41hbarr+0vKs+QAnUnQTGpFBYL5Bl2mK4oL+i1ycdJn2H69B7q9C4TdB+qfwXP6CvH+Cdp1wV03GDK+Rly5QTJESJOXQ7g0uD/AElul23ndltJnAgSyC5q5A+03JZ0Gmm4N8O0tvdr8GTGqT34fZ/k3dzE5OB4htdLlwbkHXEAc9edeer2nJUJmbwSQcxMEkHblrPxqDGdt5wDYUE/80sDmIzAtmll2YHodjrWYGJJQkkaNOkZyTvsM2X1MCdNap3edK9KVEnLLJ8bdmtudqGTIHURbRgpggyXzy0k/aY6iKBu9obzCP2YLAagEmFPKSQNKzfEbpkByrEoCCrBgQQCASNmGxG4igLd6J215nl6edFdli/M1qP4qS0i6RrLnHcWxk4m7/OfdSrPW8KxAPdsZAM5W189qVP3S6Eu9fMh4fxxraouVGVXkhkVpB3UyPZnX1o7s2pNwux1mYiJzAyfL/egbHELS5otgmZVmAICwdCpGpmNfLzrjEcQzsW0EsWIXwjUzAHIcqviJzTjsQw3GLs9J4DxVLTXmeSCqjQTzB1nbagcPiBmAn7URO0mdawuLxqlzkLInISdJJMee9KxjFB1kiD6zGnprHWsHgeNmtdpSZ6dgcZaRLneZpceAoocqRIJhtB60QeN2WW2mVjkCs0AZmyqUYAz1ggE9a8pGOMaOR6MR7qKw3GwgIaXMQCW2311E0j/AOP6gfaE3Z6F9bt52IV+7aTlWO9EQInlrO3lUVnG2UQsBeBLcnXLGaVziNTGnqKxDdp1kFbSjQ6zqZjc5ddvnQ2N7SNcGUAKsbCOsjXKDRXYXsB48eRecS7VXDfR1YgACQGGvinXKANtIPIUVw/tZcD3Ea4/dP8AYEQTosGI0j8KxBxXlXSY4jbetnhY1VEljczR8NwJvXCLlxwGMnL4iSSuupAnb3VrrPdWbLW8QbhtJchO7jOWADqColgNyTETzrzXDcZdDKwPd01H4CmxfG7lxizHU+Wmup+J1qM+yzxJrM9F/sDxVVI2GK7SWMpW2LmUCBInnrJ0jQbfjvQSdp1lcwbQ6acqyf1s0xxR/QH5Vq7hOr4EbNBf4uGJInccugqa7xzMsGeXI8o8vKsyL5qw4dZD5s9xkhSRltm4WPQwRlHU0Z4adXwDFvgWtniQIidT1030G/pUzcXXO5JEMdN/yqnfBgai+scpW4D6EBTB+I86ExYIjxq/8JYgfzAfKklhRnoPmaNhgbVuxcZmuqrGLighWXXUGdQ0DkVjWpgbSgsLqHvM25gLEKIIktqDy/2wt46+4fhXQYwvlMfGaDwL3Ytmr4s0BbgvMCZC5QZMHxAnN4N/OfKq+3iXYQ1xyANJYkeQ3oF8ZdyKXhlJIEkbiJHhMg+vWiMNj1j2WTlIbMCfQwR8TQUMseYfkEYLDs75ZEkxqY36k+f41uuOYDAJwtLlvKcSFshiLhJFxj+2BTNAIgyMukisF9cJB8SE9CFnpzGvumpXxrqCGtpB3lIn+WDTZuh1FzwrFQm40bTTTxCZ/r76s+G9oL1uO6vXLWbNOV4SRI0U6bRy+dZBeLx+7TlIBcbaDdzUicej7BjoLmmupiUO9ZXgyzWjX3sHDKzUXO3+McBTirvUMrZTHIeECgOIceuXFOd7jztncvrqBudxVNb43bAEo0gACGXqTOqb61G3GrZ+zc1/zJ/4U7w5PgJGUEG28Kl6zdckB7arGwzGY95qj7vxFZo5OIWWMQ46ezvHp6UE7qLhPiyyf4ug1iK0QSRObvYjv2iBNFYWwptPM5txqAseHfmd9tKixuJtFSE7yf8AMQRHPQCn4bxjukdYEuIkrMAiOddJNx0OjlvU5v8ACWAnMsxMbfM6fGKHwFkEy2og6Zss6dalPEtD4jPp+ooOw6/aJHpTxUq1Ek1wNThMGr20acGvhAh7rh9BllgHgExPvpVnJt/eP8opUMolA+H4Vdb2UJ9CD/Wil7K4o7WHPuH51VpdI2oy1xi4uzEe+qSz8KBDJ+6wz/0fjD/7d/l+ddr2Nxg3sN8V/Ohx2hvffb410e0l775qfxunqVSwevoS/wDpDFDey38y/wDlTnsfij+6/wCtJ+Gag7nG7p3c/GuV4s45n4mu+L09fyD4XX39A09jsUP3LfFf6GoG7M4kfuH+FJePXOp+Jpxxx+vzP50LxegawupE/AcQN7Nz+Q1x/wAHvb90/wDKaJbjTn7Z+f8AU1x/xVvvn5/nTJ4nT1FahwYKMDcmMjk/wmlc4fdX2rbj1Uj8RRI4m0+0f5op7nEGbck+r01yBlQCLLfdPwrpsI43Rh6qamGKYbH512eJP95vjTWwZUQYY5W1B/QqwwGLRQcwIMaabnzMyBHkaBbEE70zX53199c42dtsy0s4u3sBJJ859Oke/wD2ntrbDFhBGYx4ZA0mI6e6qJLkGRvUqYsgzApXhPgNHErfUP7xJ1RWAOs+EmBAGm1SvxFSGBspqIAiMp++IGh/OghxEQB3aSDM6yZ666ip/r9tomxb92YT8GpHhy5ev9gzJkPf6EHYzpyX0HI1zaugTInQx5HTX4D51cYK5hTObDgyebvp5DUaVfYHAYBv3K+92j4ZqnOeTeLKww8/Ewxufr9Cplx7AALpGvkfKNq9Lw/COG88Ov8AO3/lRJ4NwyNMMn8zf+VRfaocUzR4SXNHlbYydwPdof17qj76vT34Lw7/AAE/mf8AOuRwXh52sJ/M350vjIL9rD4N/wCSPMDdrjPXqA4BgOdkD/W351IvZ7h/+EP5m/Oj46HJneCl/kjywEikb7da9VHZrhx/d/8AU350zdkeHH7JHvb86K7ZDkweDkv3I8oa6f0BXOf0r03Edj+H8iw/1H/eqvGdlsGuzN/P/sapHtcHwZOXZpLijCFq5LVe43hdhfZLfGf6Cqu5h15E1pjNS2M8oNbgualUndjz+VPTCAlKnpU5MVKaVKuOFSmnpUAjTTzSpVxwppTT0q44aaU09KuBY2alT0qJ1imlNKlXHCmnmlSohHmulalSrgkqXDRNvEx1pqVBrQZNhacQ/i+I/KpP+KHkX+NKlUXhxKrEkcHijfeb41z/AMSf7xpUqChHkHPIYcUf7xrteLN95qVKj3ceR3eSO14y/wB410ONP940qVK8OPI7vJcxrnHHP2ifcKEu8RY8/lSpUVCK4Ac2+II+IJqFrlKlVUkTZHnpUqVEW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0" name="AutoShape 4" descr="data:image/jpeg;base64,/9j/4AAQSkZJRgABAQAAAQABAAD/2wCEAAkGBhQSERUUExQWFRUWFx0XGRcYFR0XFhUXGBcYFBcYGBgYHSYeFxkkGhgXHy8gIycpLCwtGB8xNTAqNSYrLCkBCQoKDgwOGg8PGiokHyQtLCwsLCwsKSksLCwqKiwsLSwsLCwsLCwsLCwsLCwsLCwsLCwsLCwsLCksLCksKSwpLP/AABEIALcBEwMBIgACEQEDEQH/xAAcAAABBQEBAQAAAAAAAAAAAAAEAAEDBQYCBwj/xABGEAACAQIEAwUEBwUGBQQDAAABAhEAAwQSITEFQVEGEyJhcTKBkaEHFEJSsdHwI0NyksEkNFNiguEVM6LC0hZEsvEmc7T/xAAZAQADAQEBAAAAAAAAAAAAAAABAgMEAAX/xAAyEQACAgAEAwYFBAIDAAAAAAAAAQIRAxIhMUFRYQQTFCKh8CNxgcHRMkKR4VKxBUPx/9oADAMBAAIRAxEAPwDxClSpVxw9LLSFdNcJrgqiXDoIJPL0/rUTxOm1cxSoUM3pVEt+xlO4MgHQyBIBieomCORqMiirdhTaZjcUOrAC2Q2ZgZlgQMoA6Eg66TXNrDSJmPca663AlewOKuMHxBVw7I+HtvObLc1FxWZcoOYHxKDrEb86B+qANBM+kj+lFg67co8o6elTk0UgmirFPyp3Gp5ClNUJ0TWMe9v2HK+nnv8AhRi9qcUAR9YuQZkZt8xJPxJPxoHuxNcgCaVxhLdBykuJ4nduKFe47quwZiwGw0BOmgHwoY13lpjFOqWwKOVFS/Vz5U9kiiFYHaiMooCZY3pA0TieVDilOrUlwtguwUEAnrtoJoi5hXyyWkRMZvMcj6/jQdE8PE3E/iH40kr3GjWxxbtNyn3Vv8d9G1mzZS9iOILbzwQDZZng6zCsSROkxzrWfSB2qGGy2VLIRlZj3WYQZNtkcGA2ZTv9w6ETPlPaTtZfxrKbzAhAQiqoVVBgmAN5IGpmoRlPEaeyKyjGGm7HS3hO6k37ouBZyfVwVLx7IfvduUkDfblVO98ls06/rnXDNTVpSJN2TW8YwnqeZp/rrwVnQkH3iR/U1BFKK6kLbCziCyhc7R0LHL56V0MKOvzoZrZWJBEiRykHYjqNKN4dxVrbqScwWYDajURG+0UHaWgV1JMM5taqcrghlcEq6ETqpBEevlUFzD6y3MzJ5k7686t7t44xvDazMifZzTlBnNGbYFq54s11rdlbiBUUQjRGbKMupJgnTyqWZ2dlRBwHs+2JuhE0LaS0hdTAJbYCSN6g4tww2LrW2ILISpiTqNCZ2I9Jq6t9pls4Z7RALkeDQELOkyfZIE7bzVLjuMG6BIiBoABlWdSepJYkn3VPDliyk21oBoHXEKP3SHzMz+NKnu4lSdAQPdSq1vkLlKulSp4qwogKdlikAalGDcqWytlWJMGFnaTymhY1ENKlFKiAcCrCzxTJayC2A0mXky07SCcojXYDfWa64Fh7b3kW8/doT4niSo5nLz05SK64/h7SXmWy2dAYDREjkY3BPnUm05ZWiyi1HMgI4xiIJmlbxJ57VBSqmVErZMU39fdUfOjuEdwX/tBuBNv2YBbpOp5bxzoK6BmOUyJ0JESJ0McvSlW9B6nRvVyHouzwh2VmXLCiT4oMEhdAd9SKEVJMCimgtSGzU1EXMEyrmIEeonly35ioKOjOaa3FTq0bU1PFcA7uXZik7zGgEADQRMcz5+dc0hXBFRXDiBcQnkw/EUNFdCg1aoK0dmp+kDiKXcVcZLueXIYLokDLkywYbmDvqCZMisrFPSilhHKqGlLM7GilFdZaUUwpzFKK6ilFccc0orqKeiE5FIU+Wny0Djkmd6au4p2tkcjr8D1onEeenrk01cAimuxe0iBUdPRJphp4qcir3dqVbNnyAu3kxMgqOkV2/HrpEZlA6KiKNo2VRQEU0UKQ2Zndy6WMkya4pUqIo4NOzTTRpNKuCNT1JYOoq6e0xtBTGp8M7BvumdpA/ClcqdFcPCz2VmFuAcgY6jz0p79pSxjTp02nlTrymFHXUfIfrWu8TdWBlE+bdNSNPWaXiCgzAXwq3AW9q2wGh9rwso9k7kDp6iq9IzCDrz/X686lwJa4QggFmCjZRJkDXQDXmajw+MeQMxjpM7CedBKrGvRB+LyG2FViTrIMxqdd9AfDPwoHDWFzZT4iduQ1qa/jTmh0VtAZEAiQDuvrU1tEiV0bkCs7jWN+XSSJoLRalJSzStgONRQfBt6ztp/v76Ho7ECYBXlI1EHWDBA11jn+Fdm1bjb5nqPPzprolLV2V4pxSiuophRopwKcCugK4IwFNFSqtOLdCwkcU2WpCKUVxxHFPlruK6CVx1EeWnKVIBXZtGhYaIktzXOSiEEGu7mFOYrGsx8dqXNQ+W0CZatePdpWxKW7eUJbtABEAEDSGMwCJOsCB6nWgL6wY6VAwopJ6sDtaEUU9KKenEBalwrAOpYSoYSOonUe8VFU1hihR9DBkCfunmBttRexKO5e8VxuHuu7JYdfCcsIFH2/Eyr6rqD9k71n7ZWfFMeW/wA60uM7c3bru3dWpe2UO5gQ8kEnQwx+A0rMVLBi1Gmq+tlcWSbta/SiS8ywuUGY8U8zPLyiPnUdKlViO41TWEU709xwYhAPDB1Jlvva7Hy2pWrcGTA9d/hSsZImvWQPZAPxJ/Hb9dJfvMupiekfEa8+p5etdLeiD5fIaE6c+VR3LQfVfh/Qeflz5dKVdRttjq/aLguNQNx0B5gdJ0PnHWmwy5hH+n46r/1D50RwiA4z+zzHkdGHoRpV7a4fhraPmVnLkLbbNBtiRJYLIbeI9/MVOeKouiqhmjmX1M7wu9kuKx0yuremVppXEHeXMplZYA9QTAOoB28h6Ci0d/GUhQVmVWCDMETE9efOjMRdu/WCrsfEy6AuVC3BnYAP4oKnXrPPejm1OhG0kVGKh7rayJid9F05+lNizqBzAk/xHX5CB7qNsYkMCWVY1M5YIUba7mTpqT76jOFU+MNO5IO4O5IjRl+B5EDmyY0lo3zO8Pe8MPBJ6mASRsx5NEeL0B3rm60DnBzCSBIIEkNpoRQd25mOkxsBuf8AcmrLCoI8e8bDWVGgJ6lZ36dYNLJVqIvMC2eG5lzZgB5j1jaddKHe1Bire0ygeOSRMZQIA6jXcz6mqy7qxiY896MZNsacYpKiMCpFWkq0RbtHeNOtM2IkTYLAl2AG5IA95j+ta/t99Hf/AA4WiLve5yyt4MmVlVX01MqQ3yq0+ingSXLzXbgQ2rK5nW4M0lwQhC7SGE6+Ua16D20wQx2AfK1vNbbNnZTKKIZgvhkMwEabis+fcq41XqfOT264y0diV1nrr+ooYrVkxGqZGLc7VP8AVSBmjT+skR8jXKR61e3e0Lvhlw8LkQ5hAhpIIPj3I2EGR8onOTWyBRS2sPJr0Dhf0eI/CmxhuMLmW6yqAO7y2c0htJlsrag8xWc7O8H7/EW7QbKbjhAx1y5tJgb/ACr6FwOLthu4WMgXKF7sKhMa+Wpnca0uZN6lXFpaHzdawiMYbwHqBmX3jce6fStdf7GuuHXFEKFKC2GLgLmkoH1/ybc55UF2hsnD4u7btkMwue2ECklvEcoM5QJjSNuVNf7T3Dbe0LjEIAyyZDEGHJB0IbMTB5AVixM7ehvwste/dmWx+FtoYksR0ED4nX5VW3VjlFWWMxIfWAp/y+yf9J291A309n0/qa34dpamLFpvQGyUqnNvypVXMRoq6VKlVTMKlT0q44VPTV0B51xx3ZukbUebpbIGGblruOXLUafhQ2G4ezmAPdmA8uZ86lbDuoMoyiIEggTsNfSam6LxUkr4DXrQb2CPIHeBtUARkaIIPTr+Yri57W+2nw0o3B4ljCnxAkAA9WMafOjsgKm9Qy1dGUNoD7+X2/MToD1Go0p7ePJLK06tMmZDbhjzOuh6770sBetpezAK4XMAlz2ToQDzjrGvrUgshhaQI3ezB0EOSYVUg+IREjTfTbWDir1ReMWtUDANqpkEEkgdYhttDrGvlRV3BEZGUEBrYacsjNkg7kiSw2039nlRdq4BAUSRllioJKzD5GGoymBmmSBuNqK7y6EtuXZmyZSSxJLd9OY6ZpyHc6+fKklOjRHBV6bGde14QBsY/lXQR6mfgaZbhzZV5QSRyI2j0+Znyq+ui1e7xy5QzKDJOYEwxdgYUaDWDuZPUO3wt2t3GtlE7o5SrHLcZtiEWN+pMdNNqdTVakJwt6bICvqElgoLbN0UnUacgYOmw+AoS1ebOG1LTPmf1tVhhsOoADMGzfs4UyNTKyeRB10+dPirLJc7oG0mgJKuGAkTBfkRziNabMtib11R1i8JCz7MbczkJzDQaiNq4y240E6DUnUHc7H1+NNhWlVmSCGU+79ovvnSlduFuYmANgNhAHrAA84pVyCwfJqY61dYTgjnDPiBHdpdS2wk5izAlYEQRE8+dVuHtya9i4F2Xzdn7qxN29OJQfaItkZI56rbMfx10negNtSPsGlu1w97gTNduXDbYliFy28rLIUj73qZ3itTwa+j2LyOgAKy2VjDrBECSSDJA351V4V2ODwlnDW08dhLrvkDEs6iYkEFiV1JnlVl2fFwO1i/bWWWQwQKWCkMUYAQZA3jrWFv4qX02+5rr4bfW9/seHdobSjEXQihVDsFUagAEgAE6nbnVOy1tfpEtn664yhDCyEXKJOp8I0J13586zmJ4W1q8bbjUSJ9QcractjWrDmqRKcHZWBaktipsJYDOoO06+g1PymicBwxrguMPZtqWJ/+IE9TAp5SS3EUGzZ/RPZtfWybi5ylprtsH/ERkII84Jr0HhuP/bhits+LUKCCPQzrHn8qyX0ZYju8LiWRFa8Xt21JEwHVifdoTHMgTWlsrjLBFxx3iAyVZRtucpA8JjaKyYkqa/nY0QVp6dN6KbtlwLC3MSJxNnCEAqc1tma6QQhZmBAEEFQN9K814twzubrC2wvWxteXS24IGonUbxr0r1b6UMzC3bHhtO0ho1ZiruxzRI0IETXjF3xvEqsmJOijlrA09wrRGS1iQpqpWc2cCrB81xUI9kEE5yTEAqCBG8nSusTg7aXArOSAIMATOp01iJP62oO60HfY7jb1FR4hYO4M6yD1+c+VO4tvcW64E1wWiTBMeY1+VKhBeI6fAflT03ds7OVtKlTxWkxipU4FOBQDQ1PTxSArg0H4NlMZnA5xB/UmuLfhGhIkjn6/r50sLgc27KvrP/aD/wDQNSC2oHthtQdFIiCR9oDy+NS0LW6B1xzydQf4lVvxFHYHEhmH7NAfEZUMpBVC0wrAculBobYJzBz6FV194PlRuDvWswC221JUFrmaMwyj2Qs9KMqrYMG09wYGyd1uL6MHHwIB+dWeAdQrxcLKqT41K5ZZUDHLmmJGnWgUxUmEsW5/hZz/ANbEVZYG65bIcgZ1KqttbakPIZZIAA2iD1pJFISphXD8pIKlCRro8j5kMPhVvcw47sWxo5khJOiGFmNokR7htvVbhL7ZdS+xMF2JImZPQExy6R1p7Nl7j+CA+ZQAWCTmJWPERrsN/PrWSatns4aUcO5EV+0kEErmLZQGu28h00zIpLaETJMDQRzIvErCvkZ8SviQEiLjAkEoSItwR4eZ60ZirzAkM5GWZmHUGYBhpGUnmCBoaA4lmGUPZQhRGZSRGpY+wQFEnaN+s1aPA8ycFrWpBas2AGm5cbQHw2gIhhtmuDXXmOdNea34pR85Yn2wEAMH2chPX7XMdNVaa0wPgdZgeFw25BEBl8utGLgku3iEdmYtGTuzLEaQuQsSTHT3U7dPWySja0r38wmw4NgZLbovegx4mSdsxeRy8O0A+ukWCxJQHwW4Ea90pbc7lgdZ093x9CudhMOlsBTjypRbot5CRJGaPDa6hQZA1OsRWBxeBvI7A27tog6qQcyztmIA1iAdBy0FR3sZW9iw7P4Y3cVaUWFvePM1tjkVkEFsz8lAkyemx2r3tOLYfwgX7Yju1ACxGdG7tdPZkEEDy868a7B4U53vYhgMOFNi5nLG4/eaC3aA1zyR5Qfh6XdXhrs6ZjIvWkYj/EE27esawQRNFNraiclb1sfH4q1dGIsoCtrD4ZX/AGT93nLq5USkZVXL7O0nUQAKk4JxFLN3C2xm7vEWDcXvLmY2nVQCAzakOG2ncSBqaz2O7O3sHdvW7Ctdt3V8btiLdtnDAkhlI3kt4hEyafhvZq5jblq3iFNu3ZQhGTEJcZQIhQAOoGpmMtLnlmqtf7Dljlu9P6KD6TeCscWbqAlWTxGS5RlZkk7tlIVYOwOmlUmIwj4izYZUuPdUhD+zMEFglvxHRpeF05mK9KxnBhatNdv3EZlvX0Fx2DFUe3ct2lJXWQz5iACZYmNNBeOdvFtXcgsteVUVlbQZbltixJnU2/8Alty9n4I99dC8JPLUVZ5rhey197l/u7TMbWYMugZC2YBYJktGbQSfDUt7DmzggmW4rO4a5mtsqhIm3LnTUQQOYINaTD9rnt3bt82PFeOHuXPZIQpIZlzAhTcBBU/ZzczV3hu31i+yi8O5uSM7MCbHhdJWJMzbUwWHhIounxO80eBX/RxiVtWCoI7zEYpLPtQ9u2LZJuKN58TKDyJHSrs5MO3EL1m2VfDurDxse9BAVkf7ymCdZIJzb7wcR7K2RYsYvAjUlSozlVEyQ+ZfF3maAZMGTptFUbGMbvBkRu/9v9vcIfQQWg7bCR1HWhKWXRk6UraLr6Vrlq9w5b6EMVuIAytmABBDLpppMda8OxA1r3PiP0dKts21v3RY7l7joXBBvKFKkLlgLuTEcq8Ux2GZQC0SQGgEHRgCNieu3KtF66ko1XlK/FKAxCtmXk0ZZ9x2oZzU7n41EACRJgTqd4HXzqy0FZEaVE3LNuTDkjrl3+dKuzdAUVQroCkBVjgODXbqXLiIWS0A1xhsgOgLdNqo3RJRs44Twlr9wW1KgmTLHKqgAsSx5CBvUeLwLW7jW2EMjFSPNTBrbWOG28Pw620f2jFljM+xhUYKPDtL3FOvRSPWbEcHbEXbGKUBsy/tAVzBsRaK21QrIk3S1o7j22PKo95rRVQ0MJjeHXLLZbiFGgGGEGDqDUAFbHjmGa9h2d577DXStzr3d1mYT/Ddzr/rFZe9gXVUZlYK8lGIIVwpysVOzQdDFNGdoEoUNZugHUn4b9BXSidOZEf1/EVzZw8wZgTvG1H2sHr+zAY8idPTSaDaQIpgDYYkzsDrJMDz+dT4RFzBVBuOSMoGgzfZ8yZ099X3GeKq+FFsWkDDIWZVAIKhlOo11GX4edXfYE949q2thS9uXZymoCk5dfMlRJiI51F40sl0aFhLNSZkbGDu33y29AwLfdGgLPMEzBB+E6TRlnhJRRlgyYJ10iNvDBOojkNd4mtlwCyucsuSyzF1tllYAPc/Z5V8IyknUctBJq+w1o2bAv377XTbUwjKMt24JgByozKDAMSJYDnUniyb0LqMMPXdmCu8HuKfGALhIJABM6RBj2GBImRqSTNWfZG1etXyFjMcloiQVIZgbniU5WhROXWehiKfh2KuMLqCWv3mzo4GZu9nxrtpnWfF9nINtSJuC4hVSX9lHRGCASAkqWUfaMZfE2nhgb0mbma1K40yt7WcOaxib6ZWOW67AMBOVjIaVhWJzSAABBg9BmAjL4rJIBnw66xvl8xzG43229c7UZMWEZEuXCQRCxbYMGAeDc0aYRZkkQI3rDdruGdw9hLYZVyNKu2uY3GYyBAtgQZIiMsjeqwmrowyi2r4oo7F1D4mAQrDyu0z4ARzJ3jprNTcGwoW9bLlmt5wC1p8rgEwCrQcrCZ2O0SKExMXJyGdZPLO20+XlO88iaL7L2r31hO49sMDBIAIkBgcxEiCQRvE1V7WTzW6Z7W+LU40gzLObchhOVVZn3TnqCZ577V5pxrDr9axHcrki5qM5cksXJfMYO+45ab1u8BhHTFZlbwo7wzMpSZYsRBBykmACeuuuuN7Y4LGYnEl7lu62wtgKzZUgRlIWCDuT1meROSLtO+ZfZ2uXMuuzuGa5ZsQFBs4hLjhriKbqhiTcGYgnLMa9dOlWeL4W6peyoom6hkXUJMOxV1IbwwxB111HnVR2TwYS0Vv8Nd2B0cpdVmnXWNNNhHIVsuEdnrWKtq4wyImchov3VYlGIIIE7HqdxypGszyrf6/gLaisz2+n5K/hPELptjvm7y4L3csSQxPiHNdD7tK74xjbqpmtXWtML3c+EDWWA3Kk6eUc6n4ZwO3DEd4qrxDKFLmAEYL11JP2pnauuNcIW3YYrmJ+vg+0zDVxynX13oytRbDGUXJGWfv8VtcJttca0JY5LWJnwC6J1S7ouY6S8RI1uuD9jl7xCVPdliwXmtnE2msXbR/zWrwHuaaI7HYAhnNxNHlCw1S8knLbuoYNu8h9lyIYGJOhOvucWtqco1gwYGqmJlhE6mNetNBxjFWSxJzcnGJll7BqAikbjCK5/8A0lzdPvCj41ncf2MuBFYLmuuJA2L4jE3CVBP3bVlc5nY69a9NXjIMEj7BJA1ObkAJ5yflU18pcVtSCFglfaXOuuUx7UaCNassvAk8TEj+o8t7N4pu/OHV2ezalRJPdsyXFLuigQBmzRziJ1mrfh+JLiwAAc6FzP8Al7n51zwTgjDiWW8gtKbLd3aQsBZtrlCJnUgF4OZgpOrSTrVrwbs/b/sPtf3e4DDsJP7PXRvD6CB8ojVv3zX5NLnGr6fZmUxnE7w4Xeum9dZmeNXMoneC2UU8lKzI8zXl95FJ0aPJtIHrsflXrWK4Up4BcYA5+8P2iB/eAvszl28vPevKsVw1wfZPu1qkHSVvgTkrbpcQTiVxmZmiAYAHKAAB66Deq1qtF4a3UD4/lXN3AHnl/A1ojOK0JPDk9StCeYp6kayoO9Kq2iVACVvOxvYa/fC3DaL2XEeG8iNEwdSSVgidV5e+sLar2X6KrJazaknxXb1v2VPhXDreWJUkHOZnnoNtKnjbDYLyu/exDxXsxibt2VwxVFVbVtTdt+C1bGRATm6AsT1JNPZ7IYo2L1prRVTlur40M3Lcrl0fw5lY6x9kbVZXb+Lzb3tD/hLGk8hbjmfXToIOwN/EC3iXdrgy2HcZrahc6rp4SmX3bHpXmRxouXHU3d3KK4aGEw3CnsYnusQhS3eQ23kghUuew5IJAyuFbeRlmqS/2ZvHKgiUlWlxlBmdNYI9Jr1ftHwjDi6zPhrtyFCznYLAklxA9qCNyVGXaqa1wnCyv9gunKI1d/2hyxNyBqZlvBlGsRFU8Qo6X6M5QbTbjv8AL56GNHZdGRbecJdUku4bMrhvZULplKxvJnNyqxwvBrVq2oYh2B1eYO8iNdIr0i/waz3TocOblu3bsOlmIZS/feEsgDtGkyZOUTOtYriDcPs3jbuYK6p0ujPdYGM0i2BH/LIEbT/mmlm5S0c+uwIOK1UfUqMRw63DW1bVoMswMKGDlcoEmWggyD4SIM0/DBfsXlcu7KtxXYW7gllAMeHQtILCSdiRW+4Dw21dwtrJaItXrN+41kgNmKPZWA0ZgD4tjPiMEVU4ns8hBCcPuAuBJBuTbMRNqQQAWBYq2b1GlcpOOjfoF1LZepFwLil/Fpdw5cE5HZVZUtBtApUzoTER01JMVLjOzWMZEV7a6DIo+sW8qooBEgMAzM8tMclHKtF2e4TYVs64V8Pc7p1BLNl2JzDONX0gzHmoqs7QcWu2bNvEZroU4e2ZDsFZ2Xwrp4ZJltKZyVXqwRTvLouPujEcV4bc742NBcWJUMNdM+jg5SAsncVTYbA3LwuuhHhBcgsFlV1MAmWOoOUSaIbGXEtm4bkNfLITrncNrcOh2JgGd5owYt7fdENZTu7QQBdc6OGnP45JYFswEASNBpVowdUi2Jjxh5WaPs3kvpau3EtsTdVB3jEgMCM8WlaQSCSGddyIqn+kjDLbu2U3DWZIG5hyI6k6SPMdaE4Li3w5PdXVjMGysmZMymVMSIPKRrFSccdsa1tr11QbYKrkTLoTm18Wpn0oxwXB3wMT7RGV0YxlNtt/QjmDz15EVufo+UjGWsoy3IeTuVHdtoJmXA1gg8gelZm8LaMYLEqTByjruPF1E+U0RwTtA2EvLetRmQFQGEr4gQ0gNJOvWqSWZCJpWe38NxDFMLLuZvOpJJ8SgXYB6xA36VmMZgMYMXdFy3ae0b5YM1wIRaDaqgVxBKjmJn1rI2fpGxClIZYtsXVe7WCSWmTmzH2iNxyrVcZ4/fKhxF1rhzFFAIQFcx1kkawAOs9KxyUoxqrfU1YeWTbbpf2ddo7dnv4sAi2qge0SWaTJJk8oq57Odtlwtv6v3Lvll8ysAIuMSBB5jWsHc41fJ/u7zGwA/DJXdtXvFmNspchR45AKgmdAB+jWfDWLDEc20r5a+hoxMOGLBQi7/n/dHpPZnE97Zd8sZ8eX5aSwaPM8tq77TuBYaY/vy6EDkwJ3IqHsLZP1NRpIxYmD0K7aU3bdB9VuGRpiweh5eVaXfd30MiSWJXUjx/HreGwmRSGLs5K299WJiEZgpO5grPQSaxl3tozkwT/CRlI9RQWEbvGUFltq10ZnI0QE6uYj5/Kr3ivAsILbPYvm66P3ZS7lV36vZYAZlGpnUEA61DK8ROT4dTXawWox3fGisHbFl1MzyG5P51f8E7eOHXvbLZJkGdR5wDMVT9meErduILhW1bZipckAgQTAJ2LEQOXrtRXH+H4YKtzCXXZhcKPZuaOACRnGgyiRz3nTaKEYNRco8OoZTTahPW+huc6vxO1cQqc2HcHYsIKEAy0gayAFG5Os6EcI/wDZafubn/ZWL+j583ENd+7YTpJgLE6a6VuOEWf7nrtauD/41qw5Ofm97xMeNhrDbj0+0jKXm/8Ax+7H+If/AOodNPhWEt4TOYzZdAxJUnKp+0YGw01Mb16Rg8CLvBbqGY7xzodfDfzaHTp5VAeyNlblm4qXEt3bTWnVb9wnllT2yxXKGGUSNBpzovDzqPyRN43duTrizzlODojrcuZ7lppYd2sG4oMaMZyrm0LR1iheM93cA7nC3LLAwQGZ7brqAfH4ladOhHTnu+PcMWxdtWkJy27d0AmTp9Ybc8yJFV+ISA8mYC+X3iPkKyS7Q8OWVqz0MPB76CmnRhb/AAK8Gg4S4DpIKNMwNdue/vpV6tx/DK2IcmZOXZdPYXzpq0vHSILDi1Z89Ia9G+jjtXfshraMotqrXMvdqSWOW2Yf2llTuD9kV5wkdedavsPd1v6j/kmPP9pbMDzrdj/oZ5+D+pHs3Bs5sqVYiVcwWdh4WCqAM4yjWguKccuW7pVDGe2gIMuozoM3gclefMVR4y9fOGsDDswIW6XyHXLmXLmA1Gu1dcbvg30IIPgtaggjRFB25zXhynNR0fI9OMYubtcy1wrXcZcJZ2CqBncEqdoCgKQuYx5DeusTZtEKp75A40c3jcBDLP7RJEjrl67Gq/BcQuC0EsZpV3a4QFIJYKEEt0Cn41DaxWJm2PERHhEJMBdI/wBM71F4s1s/mM42+RbfWMVcdsKzwqqJH2URdQ4YakEER1kUNc4Rhrh8Vl3IOXvGcZ/ay+z7MSdiZ86T8auQLYVxiMqqzeCWto7uNPMNbH+mgu/xABPiChvEfBAIeTJnTWjPEkn5ZCpXyRY4u5isOVw1goUYEKpOW2yk6kwCRBGuoiDXfBsIWR+9CsV+2t5wCIJBRCsj1aeWgqp4omIu2raJda1dLvcW4rAh7bqEuJ4Dp4lnU8zQ/DLV+xmS7fZ2c7k7DLAgEknflVHN5fK9eWrBVvX+Q/iXHLOFuFO/CuVBnIc6ZxBnRlJAJ1E+UVju0/EL2MZCrPdtooBYwoJGmi6agaTHWuu1nBrty732a2A7LbUZpJIBEkwAu0kHap+H8Pa1h2ZsxXOFWVKFgxGV1mVgzO55VuwckEpOWr4dSOLml5dF1/8ACn4dwpHtgskvroM0+3lGxjmKJu8OVUJFvxZZHiaDpz8X+ZfjRGBwzZVuocqa+AsSdHB5DqPmaMu8Nn2iVJAibmjqAgGXLMnQadM/oNkp0zIsJW7kvX8FTcw5B8NqYCz4njVC7bODoFY+40ZiMIVuQLAjKN3uTJCg/vPvE8um9QWibZbM2YQFEHWDba2NwNQrH3xVpiYE3GUgvB0cEFdCu0xoYI3+E0Jzrcph4EH+9ev4AThrfeODYtmCd2uTAJ1OVqBx2DTZcOu5BOa4SfGVEy0Tpy61b2rlso5i53xYiQy93l0DfZzBjp86j4naIU5CO8YzvmCrJaNVENmzDnp7iZOdbjuC5oqrpADEJayiIJiRIaM3i3kCpbGLYuQFtnxa67CTJMN86lwlu3dtEM7L4oYAnNmUTMRGUg9fdRGH4Us3Clw+FhmXvArPsRlEezPKeVLJpbg1e0gIcUa0e8SA0sp31AI6n0q3bjTke0p1H7wc8+4zb6L8aE4dhg14L3bqQXYC6oZTtPhdSCNZ2P4UZicCLHi1YOkwSGgQR4Q40YA7jUbg1GbheV7mrBc8uklX1PTew2uD6/2scz95dp/pXfbdYwF/yxAOk/5Ty1rIdmu2eHwltluZi7Xg/hGaEttlIJMa5g+nnOxFF9pe22HvWLiAODeuK6k6qUUwdFYlWnMNRyp/+uq4EG/iX1MfhMZAuEe1Ayg6+Tb1Lwy8PG7RIWAoAGad9t/Sh7OAdiAuTKW0uMYSNpkSwAOh0nyq+vdkMVbkfVLjCNHtkXFPmuXU/KovDvZGxYsdLYHexajDgDQnXKQCG8iDQ9viGZWDQABoAABMaaUbh+zuJLZBg8RI6qV+bAD586KvdhcYEa41hbarr+0vKs+QAnUnQTGpFBYL5Bl2mK4oL+i1ycdJn2H69B7q9C4TdB+qfwXP6CvH+Cdp1wV03GDK+Rly5QTJESJOXQ7g0uD/AElul23ndltJnAgSyC5q5A+03JZ0Gmm4N8O0tvdr8GTGqT34fZ/k3dzE5OB4htdLlwbkHXEAc9edeer2nJUJmbwSQcxMEkHblrPxqDGdt5wDYUE/80sDmIzAtmll2YHodjrWYGJJQkkaNOkZyTvsM2X1MCdNap3edK9KVEnLLJ8bdmtudqGTIHURbRgpggyXzy0k/aY6iKBu9obzCP2YLAagEmFPKSQNKzfEbpkByrEoCCrBgQQCASNmGxG4igLd6J215nl6edFdli/M1qP4qS0i6RrLnHcWxk4m7/OfdSrPW8KxAPdsZAM5W189qVP3S6Eu9fMh4fxxraouVGVXkhkVpB3UyPZnX1o7s2pNwux1mYiJzAyfL/egbHELS5otgmZVmAICwdCpGpmNfLzrjEcQzsW0EsWIXwjUzAHIcqviJzTjsQw3GLs9J4DxVLTXmeSCqjQTzB1nbagcPiBmAn7URO0mdawuLxqlzkLInISdJJMee9KxjFB1kiD6zGnprHWsHgeNmtdpSZ6dgcZaRLneZpceAoocqRIJhtB60QeN2WW2mVjkCs0AZmyqUYAz1ggE9a8pGOMaOR6MR7qKw3GwgIaXMQCW2311E0j/AOP6gfaE3Z6F9bt52IV+7aTlWO9EQInlrO3lUVnG2UQsBeBLcnXLGaVziNTGnqKxDdp1kFbSjQ6zqZjc5ddvnQ2N7SNcGUAKsbCOsjXKDRXYXsB48eRecS7VXDfR1YgACQGGvinXKANtIPIUVw/tZcD3Ea4/dP8AYEQTosGI0j8KxBxXlXSY4jbetnhY1VEljczR8NwJvXCLlxwGMnL4iSSuupAnb3VrrPdWbLW8QbhtJchO7jOWADqColgNyTETzrzXDcZdDKwPd01H4CmxfG7lxizHU+Wmup+J1qM+yzxJrM9F/sDxVVI2GK7SWMpW2LmUCBInnrJ0jQbfjvQSdp1lcwbQ6acqyf1s0xxR/QH5Vq7hOr4EbNBf4uGJInccugqa7xzMsGeXI8o8vKsyL5qw4dZD5s9xkhSRltm4WPQwRlHU0Z4adXwDFvgWtniQIidT1030G/pUzcXXO5JEMdN/yqnfBgai+scpW4D6EBTB+I86ExYIjxq/8JYgfzAfKklhRnoPmaNhgbVuxcZmuqrGLighWXXUGdQ0DkVjWpgbSgsLqHvM25gLEKIIktqDy/2wt46+4fhXQYwvlMfGaDwL3Ytmr4s0BbgvMCZC5QZMHxAnN4N/OfKq+3iXYQ1xyANJYkeQ3oF8ZdyKXhlJIEkbiJHhMg+vWiMNj1j2WTlIbMCfQwR8TQUMseYfkEYLDs75ZEkxqY36k+f41uuOYDAJwtLlvKcSFshiLhJFxj+2BTNAIgyMukisF9cJB8SE9CFnpzGvumpXxrqCGtpB3lIn+WDTZuh1FzwrFQm40bTTTxCZ/r76s+G9oL1uO6vXLWbNOV4SRI0U6bRy+dZBeLx+7TlIBcbaDdzUicej7BjoLmmupiUO9ZXgyzWjX3sHDKzUXO3+McBTirvUMrZTHIeECgOIceuXFOd7jztncvrqBudxVNb43bAEo0gACGXqTOqb61G3GrZ+zc1/zJ/4U7w5PgJGUEG28Kl6zdckB7arGwzGY95qj7vxFZo5OIWWMQ46ezvHp6UE7qLhPiyyf4ug1iK0QSRObvYjv2iBNFYWwptPM5txqAseHfmd9tKixuJtFSE7yf8AMQRHPQCn4bxjukdYEuIkrMAiOddJNx0OjlvU5v8ACWAnMsxMbfM6fGKHwFkEy2og6Zss6dalPEtD4jPp+ooOw6/aJHpTxUq1Ek1wNThMGr20acGvhAh7rh9BllgHgExPvpVnJt/eP8opUMolA+H4Vdb2UJ9CD/Wil7K4o7WHPuH51VpdI2oy1xi4uzEe+qSz8KBDJ+6wz/0fjD/7d/l+ddr2Nxg3sN8V/Ohx2hvffb410e0l775qfxunqVSwevoS/wDpDFDey38y/wDlTnsfij+6/wCtJ+Gag7nG7p3c/GuV4s45n4mu+L09fyD4XX39A09jsUP3LfFf6GoG7M4kfuH+FJePXOp+Jpxxx+vzP50LxegawupE/AcQN7Nz+Q1x/wAHvb90/wDKaJbjTn7Z+f8AU1x/xVvvn5/nTJ4nT1FahwYKMDcmMjk/wmlc4fdX2rbj1Uj8RRI4m0+0f5op7nEGbck+r01yBlQCLLfdPwrpsI43Rh6qamGKYbH512eJP95vjTWwZUQYY5W1B/QqwwGLRQcwIMaabnzMyBHkaBbEE70zX53199c42dtsy0s4u3sBJJ859Oke/wD2ntrbDFhBGYx4ZA0mI6e6qJLkGRvUqYsgzApXhPgNHErfUP7xJ1RWAOs+EmBAGm1SvxFSGBspqIAiMp++IGh/OghxEQB3aSDM6yZ666ip/r9tomxb92YT8GpHhy5ev9gzJkPf6EHYzpyX0HI1zaugTInQx5HTX4D51cYK5hTObDgyebvp5DUaVfYHAYBv3K+92j4ZqnOeTeLKww8/Ewxufr9Cplx7AALpGvkfKNq9Lw/COG88Ov8AO3/lRJ4NwyNMMn8zf+VRfaocUzR4SXNHlbYydwPdof17qj76vT34Lw7/AAE/mf8AOuRwXh52sJ/M350vjIL9rD4N/wCSPMDdrjPXqA4BgOdkD/W351IvZ7h/+EP5m/Oj46HJneCl/kjywEikb7da9VHZrhx/d/8AU350zdkeHH7JHvb86K7ZDkweDkv3I8oa6f0BXOf0r03Edj+H8iw/1H/eqvGdlsGuzN/P/sapHtcHwZOXZpLijCFq5LVe43hdhfZLfGf6Cqu5h15E1pjNS2M8oNbgualUndjz+VPTCAlKnpU5MVKaVKuOFSmnpUAjTTzSpVxwppTT0q44aaU09KuBY2alT0qJ1imlNKlXHCmnmlSohHmulalSrgkqXDRNvEx1pqVBrQZNhacQ/i+I/KpP+KHkX+NKlUXhxKrEkcHijfeb41z/AMSf7xpUqChHkHPIYcUf7xrteLN95qVKj3ceR3eSO14y/wB410ONP940qVK8OPI7vJcxrnHHP2ifcKEu8RY8/lSpUVCK4Ac2+II+IJqFrlKlVUkTZHnpUqVEW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4342" name="Picture 6" descr="http://www.lumelux.com/images/image/12lunh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76361"/>
            <a:ext cx="4143404" cy="2762270"/>
          </a:xfrm>
          <a:prstGeom prst="rect">
            <a:avLst/>
          </a:prstGeom>
          <a:noFill/>
        </p:spPr>
      </p:pic>
      <p:pic>
        <p:nvPicPr>
          <p:cNvPr id="14344" name="Picture 8" descr="https://encrypted-tbn2.google.com/images?q=tbn:ANd9GcRKIEH12mCWTGswg1nLmndEBcLWci7Rvnp1civTegy3NRoFfCm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3891" y="3429000"/>
            <a:ext cx="4667283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….-den…-e/-a dönmek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 descr="http://www.cocuklaricin.net/hikayeler_res/res_karinca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49348"/>
            <a:ext cx="4143404" cy="4822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…için pazarlık</a:t>
            </a:r>
            <a:r>
              <a:rPr kumimoji="0" lang="tr-TR" sz="6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yapmak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86" name="AutoShape 2" descr="data:image/jpeg;base64,/9j/4AAQSkZJRgABAQAAAQABAAD/2wBDAAkGBwgHBgkIBwgKCgkLDRYPDQwMDRsUFRAWIB0iIiAdHx8kKDQsJCYxJx8fLT0tMTU3Ojo6Iys/RD84QzQ5Ojf/2wBDAQoKCg0MDRoPDxo3JR8lNzc3Nzc3Nzc3Nzc3Nzc3Nzc3Nzc3Nzc3Nzc3Nzc3Nzc3Nzc3Nzc3Nzc3Nzc3Nzc3Nzf/wAARCAC3ARMDASIAAhEBAxEB/8QAHAAAAgMBAQEBAAAAAAAAAAAABAUAAwYCBwEI/8QARRAAAgEDAwIFAgQCBwUFCQAAAQIDAAQRBRIhMUEGEyJRYXGBFDJCkRVSFiMzobHB0QckYnLhJVRzsvA0NUVjdIKSovH/xAAZAQADAQEBAAAAAAAAAAAAAAABAgMABAX/xAAlEQACAgICAwACAgMAAAAAAAAAAQIRAxIhMQQTQSJRBRQyUmH/2gAMAwEAAhEDEQA/AMX4b0UuVO2tSdICLkrU8OOscak46U0uLgMpya9rHiioHnTm9jN3GmGVtqrxR2h+FXvJeEwo6nFE2+ZZwg6k1u9OhWzs1UcEjJNc+TWPJSG0uBBJ4YiijxsAA70jvdPhVyqgGtbe3Ml0THHkIOp96DGnw2+bi6P0X3rzZz2Z3QjRl4PDPntvYAL7mr28PQDqVAp5LdgjIGF7KKXTzs0gVQWc9FFR2LKIENDtEPUftXDaVY7v+lNRYyBfMvH2Z6Rr1+9XW+nwyEGZsJ2ROp+tG2akCafoGnSkDYzn4FaS18M6OqDzIfsa5ilggiCwqIk7Y6muZL4glYgWbvmqRnRN4rOn0XRncqLVduaIs/CuhSTKWsIn5780HbM0p85tzD2pxa3xiG5gFA6DFMppkpY2voU/hXQB/wDCbU/VKU3vhzRVlwukWWP/AAQabrrMeMuDXAmS9bchFVjKHRNwmuWJ4PDmhF1DaLp/X/u61oYfCvhpkH/YWnZ/+nX/AErhLXkHcKKMphAy+BRcUwKTQovfCnh5Jzs0eyX/AJYgK5i8N6IWCjTLfBPTbR91dIX3Fj+1DLqKxyKSCQD2qbcVwPU3zQYfB2gFP/d0Q+lIL7wToyysUtNvyDWnj1m3kIVZMN7MMV9lulceoA0YoV2ZKHwzpocRmHP1o7+iWmY5T+6mbCLfvWvrTZ70XJIyixNJ4M0xuU4P0oZ/CFqMj0/XFPzMR3ql7n5pHNDqLM1P4Tt14BWgpPDEa8jaa1EswbqTQjyYzzU2yiQgHh5B2U1fB4aiLBjGpI96ZqjzOBF17/FMBAIogCx3dzTwtsWaoDihmt1CIqhR7V9eQniSP719mEicqxIoGW/ePgiuhIifZ4N/KNge1UiyVuWY1P4kG6gCvn4lc5B4puRSGxXPDmpU/Ep71K3JjEaROdgAPamLS4UljT7wn4KEuiWF403quLaOTkfzKDTSfwErnK3LdORt61VeTGibxOxJ4UsGlkN3Kp8vPpz3rVFvPJQHCjqfiuho17FYCCOTywq4XA5FLxDqVirRTwtNkf2iVx58rk6XR1YoKKCLmW1s4d5HT8oHVqzd1fS3lxl1IGcKgoi7S4ZxmM7s4GaItWtFsTNbtFPeNuUqp5i7Zx3rlbOqMV8KDp104aRgsUSgZdz7nAwO9VLeWGnkiMtPKeC5HemH4K4vVaSWRAGxlefXj/A0ou7eC0kYuUAJJViMn6UpTU7uL1Z0MjRKwjBJwKltq63GRIuw4xhVHGOgH1Pero7q2W2VE8skqAzY60qhngiu5Y/6sEyZHPJFaxlFDhGmknWSSdNqLhVUd/jNcC5CM8aMY48jzJsZJb+VT3P0zQtxcRBco20s20E8ge5/YVGSIIDFPs4wCrYOPj2+TQbHUL6C/wAfLDII41aMKc+UrbpD8u3RfpVlxqsksAFvPF+JVuAuGx8HtSGe8toIzHMy+Sv6QdqE/I6sfqaV3/ihLUL+GtfO3flEnCH6AY4pPanxZReLP/Kjd6Tq9rfAQ3m23uyduxmwr/KmnaPa2UqQefBHI3KxtKAx+2a8J8R+K9a1mFYrqCzSKPhRFCFYD/m6050NzfaPaPeKVmjzskJyRjijLNLHG+xsfhrNNrr/AIezXV1PEDts5P8An7fWlV3fyzYRzz1CjHP0PesFbeI59PZkmusIgyyMxKMPpXy38YPdcSWsBiY8eQ/H7HpWXk7K2LP+OeN0uTbG/fB3SEkHHbB/0++K+nUkQkMVZ15Ixgis5/E1eLzIVPTAU9vr/wCjQZuJXOx5CpHO1D1+KeOS+mQngce0bRNTt3A3gL77h0opLhukfQ8jnrWAkEjLuRGA5BYnpVulane2TYYu8J6K3b6GnUiLx/o3n4sg4kOG7CvrXAxnJz9KUx3YuIEkBUq3QmrGnYKAhBx2zREoJa7GcNncegzVFxPgbt5GOoBpde3LBS6qD7kdaXSXqOMOpAPfNZtBURw98GTcuWHfsRXy0L3s2IWyP1E9BVOmaQ8qedLiOBhlVzy3+lHlJbdfLtEjRB2FUhjcuyc8ij0Md8VhDhV3uep96XS6qxY7kwKHL3gPrANUzzBgRLGQfcV0xikc7k2ESaqgHOBQE+q27cMVNKdRRuSj+mks8K8lpSD9adRQtmgmuIXPoYCqDKyHKNkVk5p5IW9EhI9jXI1JzxvIP1ogNWb0Z5JBqVlPxrnnzKlE1Hu3g5h/RLRM/wDcIf8AyCnSOM9QaQeEGx4T0XGc/gIP/IKaqwTlm2r815tnXQax4IABrn0leQDQrzxxr63GO1B3esQQ28rxHzZEUlYxkFj7VrNo38FPi+8hgdLaGGaG5OHimRFK/IOe1LNO0+OKE3UwDODkzwY9HHdB1PwKEsxNNeSXBimjMjFgjShiPfk/4VTrN4LkerCLHwAAMj7g5ye5pG7Z1QhqqRbqOttAu21Mfyyg4P1HVD+9ZK+vZJXMjAnfjdg5GffPY13qA3hGLFEBBB7gUw07w/dX6ia8P4S3bkZ/tJPYgdvv+1arC2kIxcXEUh/rF2E88k8UPeXqq8LeapbJUfI68/SvRo/BcLW4f8IsI/mcZkb7npSbVtD06HOY1DLxwMGs1QIy2ZiZteJwoADZzhDk0+8J6HrXiq4bZKbOyT+0n27m+gz3qmbTbIHYUUox4yo9J+tei6Vq+k+H9DgN3J5cCgBSuAM1L1qTtnV/YcI1BUwzT/AHh7SxG80L3Vx1M9y5c/t0rzXx/bx/x+681JIgoBt2P5SoGMYHSt9D4803U7gW1lLsYn0JIy5f5HND6np1tqk0b3EIdt24Z6Zp8kE1S4JYMzjLaXJhdG8Lm6to7+8t2WBuUj/m+T8Uw1KxltYme1t3dMYCoudv2rc2sLJH5YT8vsMAfaiYtNFwp9RIpXgjKOpSPmThk3R47ceGtQ1CAPkwyu2fLYdvn2pQ/h7VtHukkktiPVw2wOh+or3jUNKCJH5KKoBznHWld7ZPOgSZDtA6jnmnWNRVIjLyZSlszzK5uLyTa8dibe7GNzQDCOPle1GWGoY3+YPLkDYdSOVI6g1v7a0i08CSQcEdM8fesf4ut49R1EyQPCCygZib8/zkdcdPelWJJ2PPyXKGiXBUNYgGQXYsegxR9o8RXCkM2PV8Vi7m3bTplExxvOFbOVPwCe9NLKYllYHj9OOAPpTtEEzTwM8LLFkBZORnoD2FFRSTKWDsCPg80ohudxVXcbux+ff5NWyXYWZo5FKHuen3rJgaDXuFbKZGO4Yc1906yF1qcUYUtH+aTjjAqjStJvdTvVaJw1sv55j0Ue3ya3NrYQ2MHlwLgdyepPzVYQ2fJKc1FUiOBtwRwKBniBztbFGSttByaDlk69DXUjlYvn86EEgkilF5qrx5DL096dT3CYIPFIdUaCQHcRToRia81dXyCAPpSO5vRzzxVuowK7HypF+maRTxzRkjBIp+gItmuQWzmqzMpHXmgJY3Y5XP0qRK5PINLY9BokOKlfVtnKg4qUQHu3hrUkg8N6PEWGVsISST09A4qvUNbKEKsoVDnjPesrp2oP8AwbSLCyjMt3NaxBIx3O0ZJPsK01l4VtTGp1aR7ubqV3FYwfYAdR9a8zlnpfjBCSfX7YzMstyuQOVJqu31y134Wdee4bkVrm0/S4V2R6faY/8ABX/SkPivS9MXTRM1hbK0bjLBAowffGOKDiFZL+FJ1mzidfNRpy3O4gHH+dV/xTTr+R0hcZz6lm5x/nWcXSWeMzWUxAJ9MbnI+P8AX4pVewzxl4XjMMoOSwPX6H2oDWa5zo1vqdncXbOVhYlYVYMhPbPwDzinuo+JbLTrMalC8U07k+W2Adv0+a8xV3kgWAk+ZvGG2/mFd3KlC+9JFtVP9ZG3JVvcUUxJJN2d6p421W6nMj3cypnlVfAx9qGPiO+K5ZZJPknrVEsdrE6v+HLqQCGycH7VHnSeBvT6RxjGKNAssOpXVygMnpI5wvArZaTZxavo722o5eAgbV+ncViNBs0eTMu47TjBbqK19mzxqIoSVC9OazMueyi0/wBmYkvBJHeQ2qhtyGFW34+uePtXpmjRrbxxW92wmuIhjzSuN47HHvWb0e+uEuY4pDuJI/LxWsv9PefyJomwynJ5xWXJnSLJgisWjMg3dQf9aKsYtqkquKWzyqsSRufUrYHz9qcaYpZQARgUyEZ9u4mmiZQQGIGDSyWEbSr9AMAe5pzdvhQRwQecUhuC/mSBifTycd/pRFMX/tDl1CPT4ItOdUZnKzORkBccday2mxwxaZFaFg8w5aQDGWPetB41uZf6uFBlGY7j9KTaZDtHmYHFKxkDavZzCxcTxieNhgg8GspYahNp02yQNJCOCrH1KPg1v9Wuop7IhXU7eHAPK/NYfU7Mxkyx8kcke4oozuzV6dcRXFrHcQyFlP2wf8jTqy0uTXbqBIPTH0nfJOwD3z3PavPvCwvrnVYINMBladsOmcDHc/GPevfdG06HSLFbeH1MeZHPV296MYWzTyUgm1toLG1jtrVAkUYwB/671XO4weatd8DNAXUqgHPFdKRyNg1w55waWXF15ec11eXarnDUh1C/UggHmqJE2zu/1FcEZFZbVL/hiGr5fXDEnaaS3blwapVAA7idpHLKxDfWq476dDhjkfNWCEvyvWuxZu3OOaXkbgtjuo3HqiGfcURZwrJJlk4rrTtMluJAkcbM3sBW00LwyFO+94A6Ip5P1NZyUVbMlfQnjs4ti/T2qVNUmkttQnhiICI2AMZqUntiN62aTwDbfhry1a4wXOnoIj/LwMit7LKqKCWGT70DaaLp9ukHkwBTbrtjwSNoxjHWipIFkTap2muTVnU5JsGkKZLE+rt9aD1GGK+0+a3m58wbc9wex/erbhJYAodCxPQjpVBj3jlsFhn08f30jHRirWeSzma3uFIKHbg9Mk//AMq3X4Y7i0VeskZyrZ5PzTrxDowvbdnhIW5GPUxwGA9z/nWPnlvYoWinDblG1g3UA/5UtFE7EMnrDB22MejDrmj4SbqyKTXoCBcbNuBke9CG2kZyTjKnnLBT9s1YLiOC2ZGZt5zkPGT/AJ1gldk6tC6IQxjOASOgPauYAzIVyNmeM965trc+WSCxMhySeAv2ou0gCkqBuA79s0xMu0yHy3B5zmtHbxGRQVO00lskIfLZXqPrWgsHyDHk4xjOOtKxkhxpFt5SCYsSRxn2FbOzukNk2CMkVjo7iOOWJc7UHBx3pjk2lpJNCWdsehT3J/yopglyNxE0s0Z6g+wrQWUAiXg4FINFuAzor4JCjmtUVDIGHHH1p0TkwG6cKSSQcnAFIrl9sZBK79pDD6U01F9o3Enjk460kuJBMSdoIz19qxjFa8+/eCM+rjis/cXBsrK4kB/IM4rTa8ohk5OO4rM62qy2Uw4DSIQaUJk9Ov2vtTYqSm7qoPFW305gLQsSV/SfalFhOLKYkfnHBrT+FNBuPF+tRxAFbSIh7qXsE/l+p6D9+1NXIvzk9F/2SeG103RG1W4TFxf+tcjlY/0/v1/attKygc1H2wxrHGAkaAKqgcADoKXXV0EByRiuiKOeTs+3N3GvRqQ6jfg59VfNQvoznkfasxqN2vO1qqok2y69vCejA/ektzMWbrS26upBIdrHFDfjJgcnmn6FoOkG/vzQs0OByOaiXJc8jBo6KB7gAA5o2EXRW7M2UBrTeGvDt3qlyquPKhxlpGHb496f+HPDcMcInu1DMRlUP+JrU2UaQyZjHXgAVzyzJOkV9TcbEmg2CW8N0iIAVYjOOTRECvvICk89hT2w05bcyvIcmRt232oooijCKFHxTZJbxSFgtWeV6z4e1i41S5lg065eN3yrKnBqV6nuA71KloU3PtquQc1XL6X9NRJMDiq5Hyc0ox0/9ZGUboe/tWfu7lLZxb3EiCTOG46U8Dc1xeaHHqgWUBFmC7csOo7UklfQ8JVwzOXl7DFGMlmHas3qN5b3V0kU+xEbgZ5JHetJqXh3VoElElu88WMqYME/T3rF6hOLAvELKRpt2DJLGeM9OvSp0y1r4C3dnp8rGVYisYbaF8wncfeiLW3WDMbIpZhkEDOwe3zXenWGy4UyNblXwNpUkZ7kUbc4uNwRB6eFxWMK51UPtUEY7Yr6dNe4gEcc5iZjxtGTn3q+Zf6zAOCPnrRdtI8QJRQcDgDufrQG7KryH8O8cQOXx6s9h70VbSOmWGSwHQUG8kkrKzYBI5X2o+0RsjjP0oDJFyN50ypPKUB7L1p5A11bxlCvnoR6c9cUuktMxmRcbgO4qzSL+WzmUSqTE3ZjnH/SsBm88J23nWguZFJJ6ZFaEDAPUD29qpsjDBYQrCowVyFWs43iO6F7dBkSO2i4Bfgj5NUtRIKLk3Q3uZFZ9rBvv1pTqDxxwPtDdO44rF6h4/USk2oWQBiGLsU6e3HNfNE8ZR61FdDyys0Q9Sbsgj4PetYzXIs8RzyG8GdzdAo/mpBrDi1sp2J3AKR9602swNLc2rAHep2gAUfY+AJNVRjq7Nb2jD+zU/1j8/8A6/41kr6Fk6PHNA0TUPEeqR2emwtI7t65MHbEv8zHsK/R3hrQ7PwzpMdhZDJHMkpHMjdyf/XFF6TpNhotmtnpdtHbwL+lB+Y+5PUn5NXTNge9XjGiEpWC3c2Aaz2pShg2KaXjlsgVndQk253GrRRKTEmokHJJK/IpFcRTEFkYSr8daeXLrLuX9NIpg9vPuiY4z0qogG9u0gOQQ1UrauzYwafxq10q4jw/x3p7pXhie4w7RkL8ig2l2FWzKWekSSEcZrR6ZobW7LLM4UA9D3rYWfh1IU2uyAd8Lk0X/BrELtZHYZzy5qE5yfESsIxTuQus5Xll8uFCQB26CmtpAYPUx3Of2FERpFBGI4kVFHYV9BB6VOOOuWUnlvhH0yn35ql51Tl2FU3EjE7UOB3NAXF3b2YBlbc5/Ko5ZvoKqkRbGfng8hDUpE19qzndFbRIh/KrnkD5qU2oNh904NcN15quWb110sgNc5c7TGaPt5vLoBSO1WA/NZGHMd0jcNXN1Z2d/EY7mGOZD1V1BH99LUPHWrUkZehNEAvu/BWmSgeQrW5U5XyzwD9DxWUn8C6vp800lo6XUbkkYO11H0PX969Fhuj0ai1dW70rimOptHismk3dvK7T2k8SAYZ3iIH71SVEe5hwoHvXt00SSoVdQQfesZ4h8JQyRyzaevlzDLCNThXPt8VN438Kxyr6YaKAuQCd3GetPIIgqKFUfNZ03Sq5XBXDcg9Qe9MI74sUVW7ZH1qZWx3G6glex9qFuLdgNyxn5wOtMdAt2mJmkQlO2e1PpfLZfyKMe9BsZI70HXh+AiWU+pF2c8YNIPGRvJIDJZgSzSuFJReE+o7imWn3cM889vBAzshw+xMr+/Sma2gRDmJkB6gDNHdNCKOrPzvrF/MNVnt9VieOSJ8OIPUo+laHwXa3EGqIZLOWGGQZcscEr1BYdPtXpV14O0C81D8dLZwtP/MVzk+5qrUNHv0bdZQLMeiktwo+nWm2T6F1adsT6vrV1pl47WMEIJ5WV13ED49qY+Hh4p1V1vNT1GS2szykSIqtJ/dwKZ/w21iSO5u7drm4iThRjGfoetNbK/t7+NTAsjygYZGUqFro3WlR7ObR73PlHxjPGuUmLY7SDOaF/iqGXybhTDIfyk/lb6Gj5oXCZJTP8oNLr5bcwkToDnsagsk4OnyXeKE1a4OLs+ls96y+oK0kh7DtRlnqMj6m2mPG7BhmFlBbA9jTKbSy4zIyx/HU/tXWssFG2zkeGblqkY6SAlgoBPwO9G2Pha4u5BJdHyYuy4yx/wBK0cNvFYEmEbmPVnAz9vaj7a4SU4U4b2NaPkQnxFhl484cyRTp2jWdko8qIFh+puTTUHAqoE1Cxot2KWlx3rgzKKokl2jnFBzXQAPFagWGvIhz2pfdX4t8l2OwdeKWXerRxZy4/ek15rhcnyix+RxTqIrkNbvWZ7obNOQRr+q5nGFX/lHUn+6ln8QsdNLOZjdXJ/NI3U/6VndR1a4l9Dybl9s0pM5kOEQA+7f6U6iLZr28XXG47Y4gO2c1KyGyY/rx9AKlGka2epTagA3WpHqAPcVl57w+9BfxUxnGa4mdR6BFfKe9FR3anuK89h1k54amFvq+f1UDG7S4HY1ekwPfmsfb6sD+qmdvqCn9VExot4Aqn8VIj5B4oKG7V+9X7lYUQDOG/LDmrvMWYYpHuMRyOlFQzhsFfzVrMY/xz4XlEsmpWCZVuZ0XqD/MB/jWTsFZ3VO5OK9ricSrhgD7iqE8OaWtyLlbVA/XpU5Q/RWGSlTBNJ0sRadEhcq2ATgUZ+CtkHrUuR/Of8qZNbxlcDco+DVf4UKPQ5Le7CpvHIqsqBlBVAkSKqDoANoH2r6F5yzDPxXM/mRH+sGB7+9DPPjgGovhlVyuAlzHn1LuPzVLzIn5Qq/ag3uGJPb5qiUlv1HNCxtQ2TUADy5zVMuo8Zd8D5NLWTbl25xWa1W8uLi8MNrKiIhw2Rkk1m2FRTZq5taijH5hmgv4zDO+JVUqPes9cQiaEsLY7gPzJK3+BNJzaTyP6LmSNT2Xt+9TcpJlVCLR6JHrFtFCVR40X/hAGfrXyK9juY/MQ4B96wlvZxwMryyyTN/8xsj9qcWl3gD1Dr0oOdhjCuh9LKG4pdcy7AWRijjkMKokvRyV+lKru/ADZagm10Fwtcmr0TWvxsbRTECePr/xD3o6a7WNSWcAfJryq41Sa1mFzavtkXt7iu/6QNqa5ZyCOGQHpXq+PkWRU+zyfJxPG7XRtdQ8RW0ORGfMb4rMah4guJyQpCL7ClMkgPehpHWutRSONssmv3J9RJNUfiZHPJOPriq3uY1yFwWHbPP7UO10M4Ee5j7mm4MFuBIO2fjmhmjGTvdw3suOa6jaaQcL9lFH2ulXF3Ig2lQepoOSXZkm+hQwAJG6T7tUo+5s44Z3jY5KnBNSp+6BT1yDLmU5IzQExyeDzTS5t854oFohGcsM1zFgPdIoyM10t/JH1zXTzHP5QAO1cbhJ+ZR9TWMG2+rlcZJpxbaypA9XNZkW8bnIGB8VbFCgPpc0aMbiz1jp6qeWmpq4HqrzYStCBgkj4o+y1MqwBasgHpCXaucZq9MHlGwayNpqKkAmQfvTCPV416uP3o0azTpdtBguf/uFNbW8LrkkEfFZBLw3CAo1OLS58qIZGSfatRrNDFcI5255rveM4zSRLpDzuw1WrN33UDDSXbIhRxuU1mbomKZ4yTlTTP8AEuO9ZvX9QA1PC4zsG7mo50tbOjx5flQR55U4JFdpcxn83FJWvM8jFDy3LfpIrjs7dR/JcwMSpIx3zWR17w5LJdve6ReeW7nc8D9M+6n/ACrtrh8nJxXK3pjOXl49s1rDFNdCiNdQifZd3GwjqADn++rzcrGuEb71fqN7b3EZWTDHt8Vmrt2TJgfeB1XvQ1sZtrsavedt1cG/MY61mXvzzuOD7GvkUk184SEFmNMsbYryxS5NDcawSpCtil0t9NcPtjDMT0wKdaN4Td0EuoTAA9I06/c1qbTTbWzQLbQIp7tjJP3qiw12Sl5KfRgYtD1i8Hoh25/nIH+NIpYb7SNTxcwOik4fI7e9ewMQp2pyxPJqPawzf28SSH/iGcVbGlB2jmySc1TPM2ZieRXIjlkO1Qeewr0m40OwlwTAqnH6RivlrpVnbPmOIEjua7P7Cro5FgdmM0zRL2RSfICg/qPFObfwxbxf1tywdz1AFaWYgDav91AXDk+gH61zPI7tHQsarkGjtbaJcRxKOw4o9IlVPSAMD2oeMDcPir5H2wt7kGktvsekujB6jk30xz+qpXy9P+9S/WpTiGqlsRKCydPilV1YMufTTLw7Oz2/qcnjuaZtsf8AMARQ3MsZhbi0b2oJ7d19630lrC7YK1Q+lWz8bSM9xW3RnjZiBGyry2BX1XKj4rRX2ihD6fUPilUtgynAyfqKonfQjTXYIs3m5Ugj5qryZd2UbiingdONu0e9cFyDtUURT7Cbhf1H7Gj4LnyiPMOT9aCRwp5PAom32ysHG04o0Y0um3kjEKMlMdRTqO+LYCsePesit95f5WI7DHFG2FxLLISH49zRtAo16XRx6Tlu5omO5bHqY8UhhuUiGZHBqz+Iq5wCMUDD83hRGkLelBk59q89utYF3ezXB43vkfA7Vd4v1xILMWUTYll5fnon/WseLpcfmrk8h3+KO3xY1+TNYt+TyHArh70lj6xmsqb2ReVau4tTdfzL9659TrtD24vXGeelLbrVDj1JnFcC+SQdVPx0r4+2RceV980UjNsXS6ttJxGBQYvyXLcjNd6lalg6qdrdqUpFcoCzKdqnBPtV4QTXBzZMjT5HEk8NwuJogT7jg0b4flht7lI+cMeGP+dJLVmlbaFrQaHYj8UryDoelPGMoslkyQnHk9Jsv/ZxVrSHaccL7+9Vacpa36V3MvHPT2p2QifIyB6v2q6PJbNB59QFFRt+1KUsJJCrwMntVMrhEwOp711nOSOPc+1U+XJM/pGFrGRU7YHv70OVIyT+Y0y/Bt3rl7LAyeaA1i9OKk7EwyMem3Aov8GetUX0TR2ztjtgVjWYG7X/AHmTPXPtUr5cxkzuWPOalOIP/Dr7Ux2IpsHwTSHQZRwCRTxsbeCKkysei0NxmvhmAOKHMnpyO1VFiTuzQGCZ2Drg0AzIH2SKCexIq15cqQeDQkrbj6uvY0UBnNyFRfygj6UuZomJwo+tHSPuUhqXzR7QStMmxWkVGNJeMAGr4bFUXO47e+DQcUpVsU2tnDLTbtCetMHa0MnKAj2omMTwptRgB396uYOUIifY3UHGa7tjNjE2zPutMpx+ivFL4VxvIxHpLH5rjUtTi0u3MkpUzHhY+5NG6j+ISxeSzZd6joV7V5nfTz3E7PcSb3zzuPSs5r4ZY3fIRcXcl1O88rbnc5NcecR060Y3hzUI9J/iLqqIBuMRJ3BfelgBx6hUWrOhOghbhicE1ejhxjpQGMA4bPxTHSNNurxXkjG4L+kdaXUfeuyuZHiG4dKs057m8laGAqHAzh3Az9M9aPfRNSZCfKbaOxoRLVoJQ8yhNpzzRUf2CWR/GdXMN1E2LgYP71WIkkGGq+a9WZzjmqGDMDjgVV4v0znWf/ZEiSK3Y7TxTnRJleQbeTms08UjvhScVrfDFkIypbk1XpHO+XZ6DpSYtQT7Vzd8+lastWC24BOBVE84yQvT3qbKIpChOvWiLSGS4kwg4qm1ja5lwPy561pLREgjCIB8/NAYpi07IC44/wAaOSwVBgAVbG9Wb8d6wAc2fciqZLXPUUfvJ5PSpuB5bHxWo1sVta54xxSzVoP93bjjtWmcJjqKT6wFFs2WHPzWo1nmVzAPPf096lE3ckIuJBuHX3qUQWZbRdQPpwTkU+XU2GQSalSlZZdEOoHqCaqfUyOQTxUqUA2VjUiT1NSXUDjrUqVjFI1PPpbt0OK4lvwwwRUqUaBYFJdjJIHNWW+r+W2GWpUo0LY2h1eEqDtNXpq9uTyrCpUpaRRSYXDrdqvB34+lcJNoPn/iBaRCb+fyRmpUrUbZhLa3Y9GlbHyhpa7eHWYkxRDPUCNgD9hUqVqRrE2o6bpLsZLC+ERJ/s5I3I+xxTXQbyw0mE+Zdq0hHIRHx/hUqUdUK5M71LxPbupEcp//AANZe8ukuWJLk/apUp4pIjOTK4TCo5Y/tXZuIV45P2qVKcmRJ49wJBxmtLpV+kaggYHvUqUGFIdDX40ixgn6iqhrgmfAXA78VKlIUQ0tdcSFQFHP0opfEhxx/hUqVjHf9JW6Amvp8Rt3J/apUrGOf6RO2eTX3+kDdSTUqVjHJ15m6k0s17XGFoeTnmpUrAPNrnWJDcOQTjNSpUo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88" name="Picture 4" descr="https://encrypted-tbn3.google.com/images?q=tbn:ANd9GcQ8Z4YtYmn6AULPMwuISiVswq8iL4qZo2PVRXR62D64zlQHpTWs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1857364"/>
            <a:ext cx="2398647" cy="3571900"/>
          </a:xfrm>
          <a:prstGeom prst="rect">
            <a:avLst/>
          </a:prstGeom>
          <a:noFill/>
        </p:spPr>
      </p:pic>
      <p:pic>
        <p:nvPicPr>
          <p:cNvPr id="16390" name="Picture 6" descr="http://emlak.sabah.com.tr/thumbnail.php?file=ev_alma_604474672_748265355.jpg&amp;size=article_medi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643050"/>
            <a:ext cx="2381250" cy="1485900"/>
          </a:xfrm>
          <a:prstGeom prst="rect">
            <a:avLst/>
          </a:prstGeom>
          <a:noFill/>
        </p:spPr>
      </p:pic>
      <p:pic>
        <p:nvPicPr>
          <p:cNvPr id="16392" name="Picture 8" descr="http://www.ilgazetesi.com.tr/wp-content/uploads/2011/11/kurban-kurbanlik-bayram-pazarlik-ko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643314"/>
            <a:ext cx="4267200" cy="284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canlibilimi.com/images/grip-nedir-nasil-bir-hastalikt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28802"/>
            <a:ext cx="4214842" cy="4332859"/>
          </a:xfrm>
          <a:prstGeom prst="rect">
            <a:avLst/>
          </a:prstGeom>
          <a:noFill/>
        </p:spPr>
      </p:pic>
      <p:sp>
        <p:nvSpPr>
          <p:cNvPr id="5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hasta olmak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oogle.com/images?q=tbn:ANd9GcRnM71bK8djyHUyyWoXf_sB8qLTmb_dd7qVlf2ZbwY0k4dYQVq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500726" cy="4685806"/>
          </a:xfrm>
          <a:prstGeom prst="rect">
            <a:avLst/>
          </a:prstGeom>
          <a:noFill/>
        </p:spPr>
      </p:pic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pişman olmak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…e-/-a geç kalmak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458" name="AutoShape 2" descr="data:image/jpeg;base64,/9j/4AAQSkZJRgABAQAAAQABAAD/2wCEAAkGBhQSERQUEhQWFBUVFRcVFRcUFBQUFBcVFRQVFBYVFRUXHCYeFxkkGRQUHy8gIycpLCwsFR4xNTAqNSYrLCkBCQoKBQUFDQUFDSkYEhgpKSkpKSkpKSkpKSkpKSkpKSkpKSkpKSkpKSkpKSkpKSkpKSkpKSkpKSkpKSkpKSkpKf/AABEIAMIBAwMBIgACEQEDEQH/xAAcAAAABwEBAAAAAAAAAAAAAAAAAQIDBAUGBwj/xABFEAACAQIDBAgCBwYDCAMBAAABAgADEQQSIQUGMVETIkFhcYGRsTJyByNCobLB0RQkM1JignOS4RU0Q2ODosLwJVOzFv/EABQBAQAAAAAAAAAAAAAAAAAAAAD/xAAUEQEAAAAAAAAAAAAAAAAAAAAA/9oADAMBAAIRAxEAPwDQ7VwaKhIRBb+hf0mYGDU4Os2UX1N8ovpbgbaTYbbp3pN4GZuiP/j6vyt+UDBK7XuDbyH6SxwGJqltHt/alvQiQVF4tBA09HaeIA61KjVH9VJVPqojo2vRAHTYXJ/hkEehAmco4pl4MfC8tsTiC6rmHEXEC1p7Rwzfwq/R91Snp6kWlxhsTUI6ow9cc1Wnf7hMngKYva2hk3/ZicQADzGh9RA1K7Vpj+Lh8nM9GrD2kjD4zDVNF6Mk8BkUH0ImVw7VU+Gq/gTnHo0vNjZms75S2a1woGl+6BOxmCp5H+rT4W+wvI90zexqK3W4U8Psj9JrcSNG+U+0ymxxqvcfYwNbUwNP/wCtP8ifpM3vJhEFajZEGh4Io7e4azW1BpMzvGPraXyn3EAtppfDm3G48filGaJEvq/8A+I/FK96cCDkPP7zJtLAnJe5udeMaAmg6DQchAz1NahIVWPqfuPZCatVB1qOCNPja/reXGAw1qj9xsI1jsMDWHJh7QNbgahyC5J043N5JDd59ZGwh6ijnGdn0KgeqalQuM3UF1sq24GwGt4E8k8z6mIN+Z9ZGwm0C71EyFejOUkkENoDoLX7ZLJgN68z6mNtfmfUx4mJYQIjqeZ9TItRZPYSMw1gQ8ThgVOg17hMkNk6nTtm4rr1TK1MNAz67JhjZE0a0IsYeArYmBy0FHe342MEttnUvqx5/iMECq2sPq28DMxhh+4Vb8jNXtIdRvA+0ytAfuVX5WgYnF4Xo2A5i8aVovaGJZnsewAcbxlTAdvLXFN1afyCUxaXmJw5KU7fyCAxRrEcDLGjjWFMa8x3iVqYV9dJIoo2S2U6HlAtlx5ugyjXU980WxX05dc/lMpUUhqV+0CabYnDwqH8oF1iDo3gfaY/YZJGgBs2vnNfW1v4H2mI2LofM/cTA6C50HhM3vKfraXyn8QmiDdQeAmY3pP1lLTsP4hAdq26FvEe8itT7Y6W+obs1X8UaFT2gRVPv+c0C1uEzxUydh8VYa8PaBPwdTrP8wgri9VflPvG8PUBLffy4cY906q3flOsC4ot1V8DKjYAAYntufcy1ot1F7x+UptgP1vNvcwLLZG0Kj1HDMCLtoFA4G0uCZmtgN9c/wAz/imkgEYgxjGbQWn8QJ+WxI8oxT25RP2wp5OCnvpAkuYww1j+cEXBB8CCIzl1gJqjQyKlOTaw0MjU4BrTjopyk2zvCcOQMoN7fzE+gled8qnZTI/sP5tA32CXqDz9zBKXYm3Kj0FYqbkt2KODsOfdBAXjvhPhMpg3vhKw7m4zWYwdUzHYI/uuI7g/tAwmIr3qXyqo06qiyzQjAUiFbJwF2GYgG3loJllNzLOntDUm/EWt2QHcVs8DXQA66X7Tw17JeVhZaf8AhiVOOOVVB4kX7rHX1lvWfqUv8MQDwNAuDaxI7PtEd0sMOpUBr2105yu2axzLY214jiJo8aBkYZcxtdTbhp2nheBJogN2A27SAT/pHaPxf3Sr2Ni9D4X5aSdgq+ZtOGcj0gWVSYLAPZ2+Y/iM3tTjOe4Wpaq/zt+IwOi0mvTX5RMxvcOtS8G91mkwzfVJ8o9pmd8ONH+7/wAYANT6h+4r7yOtfTTU8u+KD3w7/wBvvIGe2oNoFhiqBSwvxF/PtEaCnQX/APRGa2IuBc6wISxAECyolutl7PivoBHKJBYDut3XkXDg5ahBPZb/AFkXFVCFFtL3OhgbiieospdgML8e1vcy0wZvTQ/0j2lDu5U658W94E7Yb/Xt8z+8015h6ONam9VlGqs9vWXO7+26ldjmAAHreA7jP47X4BV/OQKtmGq6XtLHEEdK9/5BxtKxje/cRAs9j0gqEDnJvbIVCqERieA1kTBbwdI4TIRcnW+mkC4rfCZFpiSKjaGM0xpAze3VBxCAi9gDb1krBJTyllXQ8x+sh7w2FdWuQco/OHsnFjo7MwvfhwgarZdUdELAWu342gjGyG+qHi/42ggOYoaTFYQ/u+KHc/tNviBpMThF+qxQ7n9oHOqbWsY/QXMTqB22jeHwpYhRxJsJavslqXHVu7gIEfF4hibE6AC3pLnZdTOiLw1y3lHiFOaaHdXDrUR1JKkdYFbXFvHjAuMThkRFVTYD4my3Zjw49glttqnlolQ2rgDkSQNOHhMdV2mzsEHWubcNdDyml3graB+2nl7+MCsTEFaeYg9YZeXnLbdZroL6kVGGnjMolYZTck2e4tyOul5pN0GvTH+K0DUOdZzi5GIqDlUb8RnRn4znWKT95rf4jH74HQ9na0U55RM5vpxo+LD8MvtkUc9CkQbWHOUm+qgdFfsZvYQIFyKNXsFl95VJX5ywr1L0q3Mhbn+4SkZ7QLBqunGPYStZxeVaGTcPSBHMwLjB44C55kxjGLnZQOBB7eXKN08PZQGI7dARe8p9obTFNQztlUNa4BJubmwA7gYHTMAfqqfyj2me3ec9Kfmf3juB2riKNJGxNOjSogIQekbpAHtlzXNs1iLrYW7JF2FVDVbowILMQwNwQTzgEtQB61xfrOfvlxuthmS+ZcpaxAPG0ocWpFWsDpq338DLfdGuWepc3tYA8wBAk7cI6Q35L56ytoYgFQAbkki3IDX1kveapZx/aT5SrwpULmA11ufEQLrC64d78j3yt2IfrgbcbydsjrYZhfmLnhrzPZGsRjKOHq0gWpN0lTolakzkhrdbpM2nHlAvca1qbntCn2ldsSoxp9Yk69pvpJ+NINJ9b9U6jwlZsHFqyEZgSp6wXUrfhfsBgU29j2qj5R7mVCYggix493fLfe5CaoCgscoIA1OhJ4CUeOw70qiK4AJAYWIOh8OHhA3279zh0JPa/Z/zGgjW7dX92TX+ft/5jQoFvV4TFYYf70O5/abWpMdhUPSYgfNAwuzrJUVj2Sz2xj/tJ28Tx85GqbKdRdwEHMnSN4ro+iCpYkcTY6+HOBFGIzMb8pa7GxnRtpy7e+UlKi/HKfQybTptf4T6QJ2AxTU6vSAXtfhyMscbjmq9VfhPEdt7dsg4emwPw2k2lSP390CKmz2y2ysWuOA0t+s0e6uHZFUOCD0h0PHWN4LF5PteV5ZYLE56ikW+L8oFzWNpznHsRi62hI6Qny7p0avOb7Za2Mq2/mv9wgW+E3to0SqOKtwLdQLbXhxYXhb37TWtSpOma3SsOsBfRe6ZLaQ+tU+HuJeY/wD3Wn3Vz96wFlvqqo/pH4hKppc7MwTVwyJa7L23toRyksbj1PtVEH9rfmRAzqtJK1FFucuzuao+LEAeSD3eGd3MMPixF/BqY+4XgVf+1bC1gR2XF9ed5DxGJRg3TBSl1ZrLr1Tfq2GhsCdPOX42LghxqO3gW/JRE4vbeEwiNTWnmWqOvnzHMrAqU62oBHEDjfWBT7UxdJw6mmwVgqG9VqisiBcra8SbA38ZO3ZpM1E9Aigo7gDMAVuSy3HIg3v4zCbWxbVKrMvVFgAosoAUWAAGg0krA47o1Q3IZrsde+3sYG6r4Or0lqvxP2lgR43E0W7OzzSLAsrX7VNx5zmGwd5wmJH7QWNMkE2Bd1te2WxvrpcazsuBamVDUzdWFwde3UXB1B14GBn97qJJuBcCxPheR8XRpijoADoRa+hMv9pbKNVgQ+XmMoa/fKrHbHSjTepWrsEQXYhVBtyHeTYecB3B45KWHdmdVy8bdaxayqAv2iSRpMFtbbS13pCqQpDhs4QJmZBoXI4ZjxY3teZ3a+8T1nU3Kot8qjW3WzX72v2yrr4gvxYmB3DYe1+nwRc2BUMHA4Are/3a+cz+wd51V2p0wGRusoUAEN9rMRxPDWc2wG261A3RyNCpFzlIIsQR4S12RtoU6i1ECs4uLPfKO+wOvgdIGm39xbCpQYFkup0N1Pxa6g8I5iMYXVWGqp1QfEdndCbYlfaaU62dLUy6PdlBGtxlTS4sRwgwWymqnoXqU6bI1lQMGqMFHEoCbecDW7sr+7Jw4v8A/o8En7B3dNOgilr2LdnN2PPvhQLKpwmVwg+vqjx4a8bTWOukye0WejXL07XYdqkwLJdnAixzN/0x7EwxsRf5X7tEFv0lau0sW3Bm8qf6xxaONbi1T/tWBY/7AU8UY+LgflGq2xKY40Qf+of1EjrsHEN8TnzqN+UUN03PxOP+5veA4dn0PtJRXvZ7/wDlElcKv2qQ8EB/KOU9z17X9FEk0t16Q4lj529oEE7RoDgxPy0wPyi8IVqtdM3VIuWsL+Almmw6I+xfxJMfTDonwqF8BAh1hOdbcp/vtTvYd/2ROjY99JSLsKk1Q1KgOY6m7Nbh3GBzza6EVFv2/rLjHrfBi3HpQfVJeb2bqJUpq9Ho1ZLk5mdcy2vYEsbnThbt4yn2Xt9aQUstl0OhYvm4fzCAnCIyqD114XsGGh5kdknrR16wzeJJ95aUt8cPiKbKVcroCOHhYl9OEinDO5LU6b5D8N7Xt3kwGOjUfZX0EHS8rDwEm09kVD8WUeJv9wkylsbm3oP1gVFDDZ3Vb/EQOXHjMJvVU6bFlUbNdwlMA3Ci9gOVu2dTxWBFKm7gnNlKqTqAXBXgO4mc4o7GtXqVBdQuVEV+JqPqAtuwKpN+8DtgZqoCpIPEGx8uMJ6hJ8gPKS9sU7V3HeD6gH8zIQOsDWbD3cOOwWSktMVKVVrVD1Xuyg5GPanK/AiHupvNWwNVqFYMgvZ0YKpU8c2o1Nhx1vprJ30Y13/aBTDHoylRyv2TUAAuT22X2m+3l3QpY6nZwFqgWpVQOup7AbfEnceF9LQJK9YAh2YMARqe3UaCc7+kvbyDLQQg5Tmexv1hcBSf6QT5nujuw0qJha9KjWrtjCxTIo6i2uSFLWPWsw6TS1jbvf3U+iglhWx9j2igDfXsNVh65V8zA5jVpspswKkhW1GtnUMp8wQfOJBl5vdslqNYMxv0vSEcx0dZ6dv+0HzEpAYGj+jzD0qmOSnXVXSolRAri6lihI8DYGx5wsZum5xNWnQVrq75RqQEDGxvx4WlPsrG9FXpVR/w6iP/AJWBP3Xnb33ZZ8UarIj0WUrbpXRrEghuqNdOwntgcwp7m4r9opYcVArVFDi7FQo4m/aTYdndOmbmfR8mBzOzirWbTNlsFXtCg34niZosNsWijBlpqGAsGN2YDkGJJtJ4WBIwidQefuYIvD/CPP3MECsVovIO6QP9poO2/gIY2qDwUwJwWHaV52gx4L6mIOJqHtA8oFnaEzSrJc8XPtEfs/O58zAsnxSjiwHnGW2kg7b+AkUUQOyHlgONtHkpP3SPVxtQ/CqjxJ/KORQECg21sypiEyPUCjMD1VPZ33lKNx27MQw/tv66zcmj4CGtIDtgUGG2BZArMzi1teB/SOYbdminCkv93W/FL3SDL3QIFDZdNPhRF+VFHsJIFDzklafhHNBAjLRHKKNOPEiHkgVu0sKrJ1rkA5iF4kLchR4nKPOZnpaFKvUFVsilbtTqXYl9CXcAEDqWFr6d03Ip+HnMXvJjaGFxFTEVSHLIVFIFc7kgLopPC3G8DnO9nRNiqhw5vTJFje4JCgPlN75cwYC/KSth4LDvRaoKbPUU2ZPiOvAovAg89bGRNubyLi2RaWGpUFGbRAMzXHawA0AXQS0xWDXCCitwGbDjNxALn6wXt29YiBM3JNQbTpB6ToclUWcHReibuAte3rOuiZL6N9nJ+z/tPxVapZSx1yojWyryuRmJ7bibAQE9HrewvaxNhe3K/G0IiOQAQOWfSju4y0KVUMGy1XW2QK1qt6mrcWsUPHnOZlbcZ1n6XajWojo6nRrmZnX+HdrKFJHBhbt0605TW11F/OA2gndvo73oTE4ZKQuKtCnTVw32gBlDKb6jQX5aThiidf8AoawKDDVqgsajVcraaqqqCo8yzHygdEBhloFEVAkYduqPP3MEPD/CPP3ggZWlQA7I/aBIrLAK8O0WEivSA3lMGWGzW4m0QKyn7Q9YCggEIMOUUAvOLyiA2H5CKF4onuhEwDFPmYeUQgl4fR98AZxyhZ+6OBIdxAbCkxYpwF4QaAvKIM8IGERAGaMYvZdOuCtSmjZgVuyKxGYEXBIvcXvHwIqBwTc7Ah8W+HYhWq06tFHI1p1UPSK9vGjltyYyRt/aRxNXOOHAEcP9dJZb0bJ/ZNtU3AtTrVkrIey1R8tVfJi/kwkrZuxi2Mo4cKcisobTSyDpH18jAkbubWxiYRaNDDVXN262QhApNzYkAFtbanSaDcneCpWr1qVe6VKSKDTPc5BbXW4uo8xNozEyopbtqmNqYwMc1SkKZXsBFgWB5kKoPh3wLaHCAirQGcZhukpVKdr56bpbsOZSAJxjcPdKljlxK1c4qUkR6eRgpLWqKVYEG4LBO+duU6zmW7+BbA7eej9isKhXvR71k9GQjygYzdPc+tja4QKy01YdNUKkCmo1ZdftnUAc+6dD3B2DWwWOxtBr9AQr02NyGHSMKbA9pylgflnROz/3jz8YhoBKYCYIRgTcP8I8/cwROG+EefuYIFC1VVFyQPEge8g4jeKgv27/ACgn75y+pt4nUk/3G/vItfeIc/SB0qrvcv2R/mP5CV2K3oY/8TL8oHuZzpNrVKh+rRmPcCfaWeF3Xx1a1x0antY2+4awLnF7cHFmJ+ZpVYjetV4MT8stMF9F4Otasz88gsPUzQbubs4Qp0lClcAkZ3BYkjQ2vAwlLGYrEG1Gk57ze3qbCbbcXZmJomocS98wXKlybcbnl6TU08CB2H0sJU7uYcipXDMSRUbib242A7oF4HMO8XlEPMICQIcPPEmrAXcxN4nNeFaAqC0CrFgQExSmAjuiSO6AvpBE9KI2xiDAxn0gbQo1KmHVVqVatCurkUkJOTQsl7cTZT5RW5mNetjKtR0yikri179eqwHHt0Vpp9pUGekyU3CE8wSCO0H9ZWbsbJbCLVDlTnZWGUk6Bba3HMwNOMTeL6WV4xJMfpjnAlXg1jeaHfugOBpmt8aC06+Bxd8vRVxSc/8ALqgjU9x/FNF0pmZ3o3fqY7KlSoi01bMAoqMxtp1rsFv32MDYZ4kkyErkADkAIV4Ew+MK0YRYsCBY4YdUefuYInCjqjz9zBA4ThPo8bLmxFYIo42PDxJ0E0mxNxsIVDoBVB4MzXBtppBvnvFh3wzUaNRXdiLCkCy6G5u40HrMpsavtAKFw71FQciOjHiW6ogdWwuyFQWUADki2mf2ftHo6tdsRVJRHZVFswAB0sFGpmL2xisWf4uMWp/QlQkDxCqFkzYe11TDVAVRnFz1rkf5Rp6mBq6u+ucFcPQd+zNU6iAcyBc+tpQbq7CNa7riRTAci1zcG+uVb2trxMoMTturW6ty3JVFlH9q6SbsvdbE1LHLkH9RI9FEDf8A/wDLg6/tmMzHiRX08ltYRndomnUr0SzuKb2zOQWa4vckcT+kh7N3QK/xKjnuDFBfy1l9gdj06N8igE/Ee1j3k6mBYCpDJjYEcUwADDtDh5oBZYpfCJDnnDz+MBVzCN+cK8K8AyYkiKiWgJEAEMCGKcBt8Ne418jY+sFDZyqLAetyfMnWSVEXAQtEDsHpFQ8sS0A7ws0LPCMA4QWJUxxYCMsUPCLAiwo7YCIoCKBWKJHKBKwvwDz9zBFYb4Rpz9zBA88bQxidGVpJl7yczep4eUqcPi3yhLsRfRbki/cJu8BuC1SxqsSOS6CarZm6lCjbKigjttc+pgcxwG7eJrC6plHNtP8AWavY30blf4zqwPFQD73/ACm5WiF4R0CBA2fsKjSFkRV8Br68ZNCAcIoCKgIgCxy9onPAK0OFeHeAeUwZILwZ4BgQ4WaFAVBCENTeAV4tUvBbvh5++AoU4rL/AO3jPSCH0kB4ARWkZDHvhljAdLRDCIvEt3QFdEIDYDXTxiVr84sPeAycWg7fQGIO01/q9I5UwKtrw8PzEaXZLcxbzgOUtoKeY8ZLWoD238JFTZY7T91vzjqYFRrdvX9ID1onJDLCANAm4X4B5+5hw8KeoPP3MEDNJHVERTEdEACHaHaFAEOC8SXEA7QXjbPAHgLzQK0QTCgPQmiFqQ7wFrFWjd4LGA7aH5xq3fBlgOXELMOUTpCzQFipFZzGw0EBbA9sJKkSHhkcoC2sYUbL2hCvzgOecAWJ8IoawHVYxdz2n74xbvMULQHLjnBnHfGwwg6QQHM/dFBjyEYLw88C0wh6g8/cw4zg2OQefuYUCnWLEEEBMUIUEAmiTDggJMCQQQAYGhwQAnGOiCCAYhNBBAKBYIIBqI4VEEEBC9sURBBARUENRBBAOoIyRrBBANeMcJgggEIu0EEAlhkQQQErFEaQ4IFngx1B5+5ggg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9460" name="Picture 4" descr="http://3.bp.blogspot.com/_JZ-lgvyOSd8/SiePKG8VPQI/AAAAAAAACdk/ffBDKo0b9B4/s400/ko%C5%9Fanl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3911182"/>
            <a:ext cx="3929091" cy="2946818"/>
          </a:xfrm>
          <a:prstGeom prst="rect">
            <a:avLst/>
          </a:prstGeom>
          <a:noFill/>
        </p:spPr>
      </p:pic>
      <p:pic>
        <p:nvPicPr>
          <p:cNvPr id="19464" name="Picture 8" descr="http://media.tumblr.com/tumblr_lyewc6HBi01qfupx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71612"/>
            <a:ext cx="47625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doğmak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http://farm2.static.flickr.com/1432/1471001949_d4cced7a01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967068"/>
            <a:ext cx="5403041" cy="3819518"/>
          </a:xfrm>
          <a:prstGeom prst="rect">
            <a:avLst/>
          </a:prstGeom>
          <a:noFill/>
        </p:spPr>
      </p:pic>
      <p:pic>
        <p:nvPicPr>
          <p:cNvPr id="20484" name="Picture 4" descr="http://img03.imgfotokritik.com/fk_new/lowres/9/4/6/9463/94221-yeniden-dogm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3500430" cy="3500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data:image/jpeg;base64,/9j/4AAQSkZJRgABAQAAAQABAAD/2wCEAAkGBhQSERUTExQWFRUVFxgaGBcXFxYYFxgYHBUXFBcYHBgcHCYfGBwjGhcXHy8gIycpLCwsGB8xNTAqNSYrLCkBCQoKDgwOGg8PGikcHBwsKSksLCkpKSwpKSkpLCwsKSkpKSkpKSwpKSkpLCksLCksLCksLCksKSwsKSwsKSkpKf/AABEIAMIBAwMBIgACEQEDEQH/xAAcAAACAgMBAQAAAAAAAAAAAAAFBgMEAAECBwj/xABCEAABAgQEAwUFBgQFBAMBAAABAhEAAwQhBRIxQQZRYRMicYGRMkKhscEHI1LR4fAUFTOyYnKCkvFTosLSFmODQ//EABoBAAMBAQEBAAAAAAAAAAAAAAABAgMEBQb/xAAoEQACAgICAgEEAgMBAAAAAAAAAQIRAyExQQQSURMiYXEUgTJCsQX/2gAMAwEAAhEDEQA/ACsrFkEm+/1i1KxEPzHOBYwpKXdIBv75Dvz5xYlyiHII1PzLfAwGow0NaGUx2Sf+8D6xYq1e2OiSP90AqbMQR9RzB+kXJU1ZLEG4Z/AvDIZyRfyEQVYi8uV8oG4gpkk8niqBAnOBON9YOSVQuHEEEEhgXDE+mu14KU9b3dQDbcQxh2lPdPIk/QRxiJdRbZ/nEcmeMtjv9BG6yaLl7QhcMDJnnMRGqyyBv3h8jEpTLljOskv7KUtmV0AJiKtIUhBDsVA3DEWNj16QlJPQ2E8PX3YmqF914qYee7Fmp0hh2VZNex5RYXO6xCiUIr1ydukMZeE4NFDG5t0xBSzCRrEWLk5ArcQ0JlyinAqEJ+JzEGomOpiDBjCawleYizGFPEbz5h5qJikiXtDPgigHKS8GkYkSwveAGAsiUtRGn5QxcE49IUqYopZctIUH1y3CyBuQL+EDCwtIoFBN3D8wR9IoVlPeHJeMSgAc4L6MRHUuuQssA9292IsNnm1ZOywPlYsQSI9RxPh2RUJZaAD+JPdUPMa+bwgY79ns6S6pJM5HT+oP9PveXpGiaJLtHMeW/SL82Y0oGBdAGkX1aCE7+miGMXMXXMWRYtHC5SizCGGZlIZhFvCaAEEtABX4QcKKVC20MdTSsXGkVU5UkBru0GlIdLQm6JsF5IyIzNMZF2hHlGP1lX/gR7IslZuQSdy7MIqJr68Zgoy2BLjsyol39kbi3Pxj0bEaS7KA13G8DVoTfqW/5jli0b0JVN/HjMElCn6FwTo3ey6GCNNVYlKIUUBaWLpCykEnfxf5mGukoQNvK8FFURDMPG7RVokCjjRSSkTZKgQwLjOBZrkXNxrrGIxmVU5hL1HtDRgeimtf4QxzcPlrN0i+vj7zeOsCse4X7gMk5FOCWAYhspBfqxHnBoQE/lyPZylJ9CQ76uQq3L4RqThSQqyyeji3h+sB6jCK1K7zElhYqQ7PlBdrnuiK+F4dVylKVNmISCp3KHGoDg9YYx5ppGRFzYc/D9Ip4xiGgzolgDMCtaAe7Y91+8m7RqdWCwtYWa5I0JAew3JhExgTlGYssDmTkQTmJUVEZcuhBS3w6GMG3J/gukhl/wDkCZrhyjN90mYU5HUoMMu5FxsPjFulpFU8lCX7ujAi9yS3W5IPWEqfwpPzpXNmS5CQQXz5XLuQkE3I3MOdbSzuzSElBSjQklSiebMGLFnc+EJ49aD23sM4Yosz5h7pa/gRsRFypS4v4+hf6CPPOH+JJ/8AFokpTmBLLAcsMrlYV5tfl1j0KuQSkgM5BbYaFo0h7cSB1yjiUqK9dYQMTi5lqyzAkNu9jF6sqgZebZnjQmzinNhHGKpJkqaKFJiQI5gRbn1IMlSgbQ0HKAuBJstJJjXENOBkYXMZQTAlZLhjFricD7rr+UaEdGqVOSjmK6H5QE4YmKM9JSWNz8Lw1ysLmTaNSJaCtSgWADxVw3Cky6xKAkJyywFZXuQSkquTctE30MvK40RQq7OfLVkYEFAGZLndJ1TyIuOovB6h+0KmmXllgWIKiBbwBhN+0TCFVI7geYSMt9ADz8I89/gamiSJhISCvIUkgjMxNxponbRxE+vwP2Tez6Tp8QJGcqSE/rE663S4ud9PWPnSj4kXmA7VUsa3JI8G0IfeH/h3joD7uf7LWULkdeo6RJbhq0PWO4aFoK0hlEX6/rCvi0/LKB5RZlcYBalpljPKy67cgenhAniOYRIHlFxd6IcWjnDa/MLwy4TNZEI+Er7kOOGLARFk9F1cxyPGC4rzl2gDKXeLald2EKjFT3JMaiMJMZDChMxPhZAUoCdUjxnKI83eFGhw4m6p1QGdiF3ub2P5x6VjyLr8/lChSSbF7+njHPE1ZYpOF3ZSa2qfnnB+Y6QbpsCnBmrZ9uYlH5pirQBgANbEPs0E0VZTqbdOtofAicYXWIYy6pKhcjtZQJfxS1o5qKuslpeb2c1KRcSpau0NwGDrbf4QawRZXToJub35/lEmJy2SSBf9RDJFakxcTV3lTUEf9RBAPhq8SVxQoXBL6DKx56EefpFo/i5Qq43iy8yVyhmAC84uzgDKlxooqKQB/i8oym2aI26g8wqyZVMm11A91yBs5ZusR0UtAU6gA8wHV+9nSSA/Igjn3b9KFRia0yxmMvtFgKAaYpglIWmwSyQ4c3JLjoABpK9dfMMh5UhaiCCrPqm9mSSkhjYfSM0u2+Cm/g9mTislCEy1gFSzlSFFgo8uvhd4iqaSTNCZcyWAkECxI72gsDpq19niHBqHKhAmzEzFoY58hSMw0Id2PWL1ZJQoFlqFiysoUUkgjMH3GYlvCF/Ixr/YX0pdoTOFJb1dV3nQJ6kpLuAkKI+kN0+UFugGygQ/jbWFXh/C1UpVJJBFlBQFlA+yrncc9C8MktGZg5DvcWI105RutbJF3FeH0oIQsKUGs97compUAIEtILCzGLOOyFIUlPaKLgl1XOsU5FPMBcLB6NGl2JUQViUy0lpVzunSK6J4Wgy1IUAeUMtTTLMq6Um0D6GYsLDoTDsKF+rwuXLDpUsHVi5i5JoP4kBYmexZoYcVIyOqXfmIVzinZJXklupVkpJCQVMWubEvYDfSKb0TWxsmcVplShLSAnKkOgCzgXVr3swUCLu4O0C8PqlT1GYyEzMikko9nnpq9z6jlC5j2PSFUssrVkndmnPKSwUlWW5Llw6nVcEjNoYEfZ1jxTOMpKVL7QWS4F91qUdG31d9IjSBK3Q8IxMksoDOnqWMK3HNMZ0jPlCBLU+VOl7E6au0FcYmL7dcpCEqSgy1CYHC0ghlhTPYlykW82LelYXwrJ7JPao7RRSMwXdLtcZdD5vCjmhJ0ip4pQVs+X6erUgse8ke6dINYOjtSkJKrG4IdKeRfb1j1ziHgihVPSpElPccZUgJQVdQPab08YH4rhIkyWSkJS7skMkHwGkVoFdWWcNoUyqUAakBzziPiQ/cpHMiLqR9wnyiHEz/AEwef0i0qFJ2C6OhWEC0NmFoGRlWMSUssZRYROmka8MkxUsJ70SUE1K5jE7RBOpypJA2ivhFPlUVqPsuT5QAMpw8RkDk8TyCHzLH+kRkTsQH4hknOo6ZgW9W+kKckd0v0B9WMHp8qWJCly05UkHQqLtvcnmYA00s5QP25vGCZsy9LUApIDdf20XKpWUAkWJsBvrFVMjvC3K7wRno03bT1s8OxUMXD9O1PL8NPHWJsbmoRIUtSkgBnUSABcanaKdSR/DS3lpmA5TlWnMNDdukCsQqctBPmJSinOZF0ICffAuALm/xiiCH+cySkgLSq3uqB9W8oS+FqKVUTMyVKIROUuYm4dYIMoEEsUh5h5WjteMpqJYlrnZsl5jZgbnINQOZYc2jvB8CCJIAzBS3Uon2ipV3PXaOLy86wR32dGHH9R/oa5MhPaJcAnIQF2O7gDr06+MLvFEubLmInS5ImrlrBScjTUnTUDvC/M9RBfC67sZYkzSlYAsDr839IvKE2YhXZhKE5TlDutZyukZnOUP5x4v1/v8Afo7vTVAjDqmoKs9QognYhgB8vSDRnqsZcxIVtcPATDscqAQJ0oTCkjtEWKwk2C0KYZ0jQpNxzMNKJaRMSpISnS6UpBZ9HZ284zmqkm3z8Gi+KF6hxM1CzNJd2A/yhwLbaP5weoiMyXsP+YXcDpwhAHK3xg9SSVLISn2iC3oY+nWlR5T2yvjxBnpa4CPrEcmW4jMWQROyq9oJESURFhzjRMRfqA0tukCAC7iCWInu/wCmAZmq2hiQSnqeUx3MBZ+EImpVKX7KwQeY5HxBY+UFCggC+0cIl94Q7HR4LVyFJWpKrqCiD4gkH4wycKPJUpQF2CSWu5N0+DN5mD/2g8NJChOkgJWT3kj3jzHXnziXhvCUmfS0xN1TE5j4feK9WMQwjHs9iwbA5fYDMhJKyFmw1fMn5Axbx6v7KUWPeVZPS1z5D6RfQAwA20H0jz/jLG++pSQViWFJSke8QHPS5HwEIhXJ7MpKsFZS92/In5iCqqdMxBQoOFC/5whSMSUFS5ihlKnBDuzp0fyhkpsZ0vc7Q+DoVcE9ZRFCQnrrzEUMUkl5bbH6QUNd2gyqHUHrA+vni0aRbZlKNBWlVYRZmzC1oE09emweDNJRqmC2kWZM2KkpRYG8boKFSwDs9/DlByloglIBEWJcoJDARLkI8mx7CSiomJSogZrAaAEOB8YyDnEiB/EzPEf2iNQWBFiSCinv+FXTV4W6F+erMP0/Zhox1RVIYXVlYDm7/pCvTghcsbN9GeMEbPQZyuHuLjTwHyix2egfbxiJn8D13iSlJcbnpf5QAG8bpguhCS7ADQkFwlQ26xx2ANKUbOn4EflBiST2cq+vL/KqB02b90sn/qn+43hkCDxBhyJAMzMM01pYDCyy6kl+jE6bQAwri8pzSZtpiSz8+sEOJ6o1VcJCT93SpM2Z1mMyE+TpHmqFDiegJUJqdd25jeODyYwyzUJ/1+DqxOUYuURwo8ESuYmfUrGUFw5Ycw/PnBOo4lD5JRe/tP8AGPJTjMwgJUokDZzz5QVwzH5aCMzgbsL/AKxxZfBk1vdHTj8mP6GbHaueVS5qFHPLJ0s6FMFDqLD0h6oavMhJ6O3k7R59L4spyAiWlZUT+HX9YcuG6gFQRvlf529X9I5p45r1Uo1X/DVTi7afJvAkfcyzzSk/AGDFNOUlSSj2tB4nu6ecD8OlZEhP4belotmeUKQpLg9ojRIUW7ROZgbPlduRY7R9E6cTy+yH+ZTZqp6agAKlLEtGUakE5i5LspJBawBA6kz0yLpitiDCaphlBUVN/iVdRfeLFHNuIWKLiqY5NPgv1kt0+NoFLkkFoMVJcRQCgryjclHE/aMpvbEdzxoI4kWU8AAribD0qaao+wbDrCjw/iJTiKJx0lF+gBIQfgSYZ+LqlpZHMwmUyB2c0ksFJZ9WDFy2/PyiTRKonvmMYv2dOViyj3QNwq4Poxjy7FcU7NhqqYcoSdTe6+gS7v4DeLmOcRZZUsrdSghICNCublTntsCoOTsIXcPKlKMxaj2qtSyWHJCXDhI5P11MIUI0i7jss9kVJ1SQfQxWwmpmzVAoQUJS2aYu7tqEjYR1jM9qaZcuU5ba3tp5wI4Wr5s4qmKJOXuIF8o0Ki2+w84fRTasfZFa6gOcE14IZgzDQwu5yPEQ+8JVYmSSDqk/MfoYExZOAEjhq7hw0NOCjInKdoIimTyjBSp5RdnMTZozNGhLjSpUIDz7H1vUzD/i+gEZHOLj7+Zb3jGRYEWOzyJSm1A830EB6A5gnnz5Xvf4eEHcTlukptdxfTxMA6BNg772Z9w56bDzjmiayCJJcNYNz3jqWSFWLRNKQAk6lv39YhQvfQkhvl4biGA5SR93J/eiTC7juJfw9HUTlMyFKUBzJUrKPMkCGWQlkSQ72/8AGEb7R5GbDZqXZ5kq/jNb5mHZEdvQj8OVDUsycsvNqZhU/vEJs/hnKzFGdI1JUS/4trvF8yiJKKZKE55aReaFgl3VZmYgl2MC6jhupmf1JwbkHaPKm08jcpUehD2jGkrBNUJIV3ttWa8U5k+UPZQT1J+kGf8A4mlPtLKj0sPMxZl4Ci7J/bxt9fHHtsn6U5cpIHYAFzJmUNLQA6yBfKLkBWzh9I9T4RpsplcygE87qUT8TCt/AJk0+UWVNUlHkbqP+0EeYh3wsBBSfwS3PlmVHF5GX6lVpGuOHonZYHtK8T84s0o7w8D8oHYaslCSdSlJPiUgmClGO95H5R7a0qOB8gPF3Ew+A+Ubw6eXB2iTE5LrJ5tbyij2RBABIi6EMs2eC3JoqKmoSr2vKKlYSJaQDe0L82YQu5ihN0NFTV94RFKnd+B+ITcqUGOMMq80zoAX8NSYKGtugXxpU94J5AP53gVh5lnOFMUBKM2+ZyRlHMqskf5omx2p7Sa5HvafIRXw/CckxKz7IJKUbZ7urwSCW6qiOjdqqoM9g6u0W2dW2yRrlH1O58gKYTlmGL8wufDrFScjvAwimRYksKQoEAhrg7iNcNUyEygmWSUi6iTcKIBUOgiLEbAj8VvWwi4mmCJjIQUhhmmBnURoAN4rojsKU011MbPDnwVJZUy5IZL+LlvrCdKAUOo3NoeeBroWdzl/8vrEkz4GcCOhGNHUVZzGniKomEJJETNEFYe4fCGmB51WnNMUQXc6t6xkSVNQjMe6RfQtrvtzeNRrYG8bfKWIe2umo16QKpQWGzpI0Dagj5QaxRiocrdIEyU9xN9n9UiOZGjLtKth4Hfe4PmPCOZ6AVIZXdSHNrvc+saDBNz+m/lEUusSUqIUAQSHs2j6avrDJTHeSv8Aog8j/bC/xJTqXSrCUue0lluiV5ybX2e1+kG5J/pHkk/2/rA+dWZZaj1b4KhiR4zieKzv4qZla5sG9kBgkejesWRVzlJZhp+9IqcQS8mJTQ9phzJAcAZjmyjwf4QWo1jTcfGPH8ulK6R6mCvUjkyFG6tfIQQoKMlTHp+cdBIMFKSUyX0J9NNfC0efbkze0Ul0XbT2A7sq3mWKn8mHlBqsxCXJWlKlMuaMqQzlmYqbls/OIJUiaQmXICQjVU1SgVKJLqOQbvzI8IWuN+GVfx0pWdXflAlQLF0qKSzaWbSOzxsSnkSlwc+WdR0ei0EuSzlYDc8wi/KnyQnMJ0rKxcl2s4O2zGPP6PhqaAMtVPH+sn5xOjBpyGH8Qsjlb8o9yjzwvjMtImMFBQG4f6xSrpgLAcojqlgEJf2bauYgM4PcxSQmy1jM4olJPgIBKqXUCNX1gvjbKlpBLXGkDaeTLFsx9IpEstYykrQgZmjmRTGRKWolyqw8NT9PjBxOHy1oCRfrAPiWYJacgvlsPHf4/KJk+jbHHdilIrgqcvfJa/vLJYeQYmDlJQkKSvXuNruS+m0CMLw/vAkOSduZ+cNE1abZSCnoCPnEs3ivkhzCwe76Nrbx8BZ9eV46qpdo2g3iWYoEaHpvAAscShRlkgtlY+YLiDtBUZwJZWntUi73Vpsh9fHSAfEUzKgqYghiLdfjAulwchGdSrLuqZfP4CxsTruYZk+dDDV8S5FGXISZ692AYdCU2j0T7KaiepE4T5fZsUlOjXzP8vjHl3DuISpCgkTBlfcEnwCSBfqbeMfQWGUAkoCB4k8zzhMzk9F4RuOM0YVQGR3FfEf6ambTeJAqKeLTkiWQp2Noa5ARqgozF0F3v3v0jUW5uHFzr5KQfrGRroCCsOr7C3jZmG94XEpnEJSWT3QxJv4AB3LA6kaQcqy5Q12JI8QlRF+rRQqp7TZalM4dy/ddxuOTn1jBFyNqw+aZagpSCS1xmGnRz+zA8Yeo2SgJzLCiM3l+F7D0i0upWuVmBYDkWF7Nm2/5iSiT3u8bqGxdwS5vze/TSKJGpVf2fZpUylgKBYMHypHpC5jUyaadS0KKFZmSQAT7V7EEXA6xc4ixOXJmjtFBL5m1v3dAAC/uxIJyex75ypCtXbbR+d4QHl3EuFzMiJpKlTEuVFTlRu9yfGCmGShPlJmo9pmUOrXgziE6V2oR7kwAAkFirvcxdxA6hwpdNOJR7B1HTnHh+TN24vTT1+j08S0miSnlMQG1iWqrnm9kn3Ehx1US3wT/AN0WyBnJ228x/wAwuYJnVUzlrFpneB8O6B6NHLjqUZP4RrLlDjQVAlB2Y/ON48e0mSFbhK/mkwNkHOvoPnBKp/qIbZJ+YH0jbwZN5kjPyF9ll+mTaNrTEkoWjWW8fQHnWI/Es4085LKJ7RR0GkchZzpShlO1zZvGGLFOGTNUMxDjzitK4VWPeDRaqiGXpeGBSR2hc7AGJZPDaesXsMwpQCQdBB5CgA2p8IBg+iwUITqxAty6GELHaFaZhCwQSS3I9Qd49ZkUWYOpQ8DEWI0MtaSiZkyb5m8iDseusQ6KjNpnleGUPfA2Dn6fMxJUE5mVqOWnyEGcUwiWh1S5pKD7JUC6SORbvC+rDzgY0m7lSlMGYgB3ubuTbwv8OaXk413f6O2MW1wUE1oEwS75lBxazam+2kdzpyk/8bR2qanX479bxBPrAfeZjsR+2if5ePqxekgDxbPPYt+IjYcx6RWqsflJHZKTMBljK3dIcBjcK5ww4hiiZgKVpQQUlPsIsCCCxCXdjq79YHzsSkpUpYSnOo5lKZ1Ek3Ll28oS8v4iyXgld2DcAlibVye0zS5YmJMwqSfYBc7F3bKP80e/jjmjP/8AZPPRf/rHzviGPnMcp84GTcYWfejRTyS3SRlOEFyz6MrvtNpJYOUqmHbKGB8SoBvjC5M+2NTuJKcvip/DNo/lHhxxFf4jF1PEs/sDThbSlKCilhcgMLt+2hyWTVNEp4z6X4V4yk1yCZZZaWzoJDpfd909fVouYzW5UtkKszuwcN1j5o4S4mXRVUueCWSrvj8SDZafR/No+kq7GUhCCl1CYkFJAcEEOPUGOmH5MZc6ERcpSSQk2cs92GoDxkHf5EtVylV+kZGxIJxGYlISp8oCgRfoQfgT6QsYniUtLJCr3vfm5U7dXhprgQxcBjyGjECF/E0d8AAaEF+u/wC+Uc6LZWoJhUk5bpOUtZ3CRpru4EMFHJIUxF7a3L6Ek7vAwSUkCw96+19y8EMNYhNw6VF2s/Ln09YsRa4spwZoUoEhL7aOwD/OOAv7kEgOJh2BAISACOv5mL+PLRnWhZ5MlLlR5MkXIt4QKxKf90khJS8xVlAA6AaAkXiQFjilZWFKfvJ74O7pObXwBi1U4qVoSUpcqSD6wM4jRMTL7XKQlJDk8lZkMelxEXDPEckSgiYQhctxc2I2I8o8nzsLf3RVnd4+RJUw2pRACPeIJL8yLRBRU3Zpue8r4DYfXziGhT26jMztuAGI8z9Inw1S0qV2lzHmSi0mjsTQUoEBKkp3OvlBJdMy0HmgeuZTwKpFjNmUdOekE6PHZdQoplsoSyxWNCSLgcwOfON//Pi/q2kY+S160wpLTaOVC8TJTaI1JvH0B5pzhcokF+cE5VJzPlFmno0oSBa93iwlLsA0UiWyqJZGkdokEXLRdVItEtPSFu96QxEFLKzByNDHl322Y1MlrkSkLKUhK1Ws6mQkegKo9hSl9NIQ/ta4GXWyEzJCc06VogaqQdQOo1beIyboqIlY3xGP5fRKzOTTgH/MhakF/QQmS+KFEsSW5xNV4HV/w6ZS5CkCUpZdbIsprMptFZi/+KF5dKobfEfnHHiwY9rTds6Z5Jqg/wARYuhM3LTzVTJbAhSkhJcgEhuhgRNxqYTrFJSY5jojijFUYSyybJ1ViiXJMc9ud7xFGRdIn2fybeMjUbhkmo2IyL2CYaKieiUZiJWctnW+UWJuwJvp4mButsaVlKPpHgKrMzCKYKN+yKXBDgJWpCTryA9I+c5splEO7EhxuxZ7x9DcHcLqTh1MVKKVdlmKWHvKVMHwVFw5EwdUcST0KKcyy27nxjcc18j7xX72EZGwjrEQe5fQ7nXuqF25wLqpoe9oI4pVgJ2JcDwMB1zHLg336ePrHPEtmTJocWLe95jr1b93gjhAKlkMXKnvfX8vygRVLZvH9/SC+GKVmSR7xDlr2ceWrj4RRIerw82Z6fHn9IornpyoJ1uU/U9NvWJ65ZC1F9721MAsQzJKFIAa/VtNokom4lliZTzUWBIsCWDguNeojxauy5izgg3+sewVqiS6m6+h/WPMOIqVqiYdMzKZjuLnTm8Hr2O3VGYFxAZFi5D6CCs3jQqbIggOHUbsHv3Ru3WFyiwqZOB7JJWU6gXLc25PaL1EWT2KgxdWYK7rNcguQzBI63Osc88EG/Zq2aQyS4ugjx5Wg1AlSlPLCEeyolKlKGdzdiWUPSHfgKg7OQnrcx59hdGibPlgEF1M7M/IjqdPGPaMGw5khMbRSS0qIld7LgFo4OsETREDSI/4TpDJCEiUVAEizCLId8qQ/N9vhGUct0Abi35Rap5WTfXwgJIJVIdTfzMTIlE7lvHWO8pUb+zybWLCU9IdgchMbaJCI0BCAjMt+sQrw6WdZaD4oSfpFuMaAds8l+3HA5SaSVMRKQhXbMVIQlJIMtZYkC4cCPFZVP3dHvr5R9EfbNKBw0k+7Nln1C0/WPGeGaYLQvN+K3mkRLdIuMbAX8tJSS0VBTEqA5+kegTMJYaAiBhwgZklolTKeM64M+zCdiEkzkLSlAWUMTfMAk+neEMB+wOp17WUemYv/a0Ov2L0+Sjmp5VCv7Jf5R6CIpJ82S2lqj5sxb7L6qn9qQtQ/Eg5h6gEDzaKtH9m9XOvLlLb/Ekjp7Whj6dyxjQOMumL2XaPFeEPsSmiamZWKQlCSD2aTmUprsVCyRz1PhrHqlViqEr7PMU5bEZXGzQWyxSqsHlKJUpIfnoY1joixJryFTVnmSYyLM+gUVEgWjIuw0KmJU80rUmWk5Ep/CWLJ5tt9BFSlo56g5QQL2e7eDPsYZccr2lTVWsDYlt2DtdoXsKWVykKZiUOdm7rs20Zp6KdEC8LnKUPu1AHcMQzbgsReCuFypgUmyiARtp5E2F/CLyHTYc9Olv0jirRNPsrOhLAt8tDDsQX/l+Yust0dvjEdXVoS8tKUq8bjyH1iGnWtUlGYqJ5km4fnvp8Ip1dQAthYlgD12EIYap8JlaqDnrpHnX2m4Kk10shQ78ke0pITmClpA6Bg9+vhHpCql7BLwg8ZcKTqyd2iUSwwbvTF97RhlCGSAxOt8x6RL2NAXgLiKRSTlmYQUrQrMpIOqe+A2l2IDalQhW4mxf+Kqps9mC1OBySAEpHiwEM8r7P6lvYpW6qmknz1iuv7N5+ZgAX5afEv6xSQnsB4BTqmTkIQFqJI7qA2+6vdHVo+haJag3cPkRHm/D/AAjOpTmyuf8ACq/xb5w200+cCzL8nPytBQnfY3IqmHsq+EdprkjWUv4QufzCYLZpg8c3zMdS8UmHRa/IkwgoZ0YlbuyV/vyi2mWVMTYcuZ6wqGfUHQzT4FUMGAZxLOdyX3LnQQhBUJjoCIVVAGxJ6AmJZS3DsR4tAB0Y00RqqgHcs3UH4DSJAsaiADGjIjFQLP3X0BsTHfaDnAAqfafKzYdNs7FB/wC8D6x4zwyhJ7UZd0nkzuPpHunG0ntKGclNyQmwBJstJ010jxLBVAzZglkKLB8pfQkbaRlk4NsbC66bMAxYRyaKwi9KFr2iRQcRzW0dFDX9mCMsqcn/AOwH1Q30h1EJ32fyykzhzyH+4H5w5iO3HuJx5P8AI1GNG2jcaEGoHVNeCcqVy7OFBTi+kEmgFVcM5lKUJhGYksQCHPmIpAAq6pX2imIAfQMR5GMiKdKZRGrEj0LRqLoBa40pkokKSh05QACA5f2fibn1itg015aFF3a77Hf4waxiiE09nMcA3I0JYu3R/r1gcOHlN3Fs2zH5xinopoJS6oOSSLROEhe5ZvWAP8tnAgZVb6C1uZAjugrFBWQhWZtBcsNS2o21EGhDDOR2aEhLqFiBqySczDmzmIJVCVKG5sbadPrF+gp1TUpGQ2t6EkOR0aDMrBUghgxA6E8m1EIZWRRk2sn983EcTaPKNPn+RgpOpgNVF9spIJ6M5B9IxGHqOrEbOWZujM+8AAmTSFRAZtXN21bVgPKLsvC20gqmnI2H78BHMp17FIcvz8oehAidSKBs6n55WFm1Pr6xNIwQBIGW2wZIgymnA0DRsk+yl36jSEAJFCQyQC+18rD/AEmCUjDAkaqJ3OZQf0Ii1Kpm6ncnUxLlhAQCn6q/3GOkUiQXyh+e/rEzRuACE0qf2VfnHUqRl3PmX+cSRuACMytxbmwF/G0RTJSnDFLbgpP5xYMagAjFOkaACKdUZiEliDyc3c2AbJe7bxdVFafLJIOwc+eg9LxSQHlNRjNTmnU9ZUzJeYKACEpBYj2sxAISdrbHaA9Dw3Ip3yTGdnV2oCiOjM3h849O4i4Vl1bdskqy6MpSSPAgwuzfsykbGcP/ANH+aTHNk8eTf2S9f6N4ZUl9ysRMSxNEqYR/EzlpOiUFJ8irK/xhenY1PUpWSZPCSbJdVh46x6wn7MZYLhc0HoUP/ZHY+zJJ1nT/APcn/wBY1hgUeW2yZZL4QxfZ2pRw6mzEhQQczs751M73dmhlUo6a87H/AIMU8EoxJkolp9lItcl7uS+7kmCMa8GJAZr+ydNgx+bRiVuPe9GMS5I2UwwIc9rKv1I+kcpmq3Itr+zEokAaW8CYqT1FJbKtaSL3f5wwFibLJUTzJPqXjIKz5iMx7ix0YcvGNxVgCacd7984uolg7D08I3GRgbSI6dL5n2f5qjibJSFuEgeQ/e0ZGQkQG6ctYR3NuC8bjIokjoUBK1AAC21t4JpjcZCGytifsfvrAmbUrA9pXqecajIANUtWsqIK1HX3jBrDz92DvGRkAi3G43GQAajoRkZABqNCMjIANmOYyMhoDUcGMjICTgiOCIyMixnJF44m+yfA/KMjIBklKO4nwHyiaNxkAjRERrjIyACOWs84XsPqFZiMx1O55mMjIaEEZ6zm15fKMjIyA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…ile buluşmak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8" name="Picture 4" descr="http://www.oguzemre.com/wp-content/uploads/2011/01/can-yucel-bulusmak-uze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5048250" cy="3781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39</Words>
  <PresentationFormat>Ekran Gösterisi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…-e/-a düşmek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…-e/-a düşmek</dc:title>
  <dc:creator>Funda Keskin</dc:creator>
  <cp:lastModifiedBy>Funda Keskin</cp:lastModifiedBy>
  <cp:revision>4</cp:revision>
  <dcterms:created xsi:type="dcterms:W3CDTF">2012-05-30T10:22:23Z</dcterms:created>
  <dcterms:modified xsi:type="dcterms:W3CDTF">2012-05-30T10:55:18Z</dcterms:modified>
</cp:coreProperties>
</file>