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03.04.2013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03.04.2013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03.04.2013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03.04.2013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03.04.2013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03.04.2013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03.04.2013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03.04.2013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03.04.2013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03.04.2013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03.04.2013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03.04.2013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tr-TR" sz="6600" b="1" dirty="0" smtClean="0"/>
              <a:t>… -e/-a binmek</a:t>
            </a:r>
            <a:endParaRPr lang="tr-TR" sz="6600" b="1" dirty="0"/>
          </a:p>
        </p:txBody>
      </p:sp>
      <p:pic>
        <p:nvPicPr>
          <p:cNvPr id="1026" name="Picture 2" descr="https://encrypted-tbn3.google.com/images?q=tbn:ANd9GcT7FLp_glOcglDLgOunSQIiAQkqe0xyvoEEOI1AYKUrW7wLuOx-Y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98625"/>
            <a:ext cx="2520280" cy="2378447"/>
          </a:xfrm>
          <a:prstGeom prst="rect">
            <a:avLst/>
          </a:prstGeom>
          <a:noFill/>
        </p:spPr>
      </p:pic>
      <p:pic>
        <p:nvPicPr>
          <p:cNvPr id="1028" name="Picture 4" descr="https://encrypted-tbn1.google.com/images?q=tbn:ANd9GcTDZ6VReHi7YHAu_gMsq63QSDb7oAJe3ihYFufBme3CKy7Jbfcj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703866"/>
            <a:ext cx="3168352" cy="2373206"/>
          </a:xfrm>
          <a:prstGeom prst="rect">
            <a:avLst/>
          </a:prstGeom>
          <a:noFill/>
        </p:spPr>
      </p:pic>
      <p:pic>
        <p:nvPicPr>
          <p:cNvPr id="1030" name="Picture 6" descr="https://encrypted-tbn2.google.com/images?q=tbn:ANd9GcT1wflto6Mm8QJTWR4IFRFbzDtpBaNlEHs5dqSeJJK7-TOiNfV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0160" y="4509120"/>
            <a:ext cx="3131840" cy="1821580"/>
          </a:xfrm>
          <a:prstGeom prst="rect">
            <a:avLst/>
          </a:prstGeom>
          <a:noFill/>
        </p:spPr>
      </p:pic>
      <p:pic>
        <p:nvPicPr>
          <p:cNvPr id="1032" name="Picture 8" descr="http://bp3.blogger.com/_Bm3c5NJjzPE/SJDfxm4rPQI/AAAAAAAAA9A/zF26FsqzhYI/s400/DSCN63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3048000"/>
            <a:ext cx="28575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video.google.com/ThumbnailServer2?app=blogger&amp;contentid=e7ee647b946cb4da&amp;offsetms=5000&amp;itag=w160&amp;sigh=1UsNEMrdHtVxbsoWVq_MBlrdqo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700808"/>
            <a:ext cx="2736304" cy="2052229"/>
          </a:xfrm>
          <a:prstGeom prst="rect">
            <a:avLst/>
          </a:prstGeom>
          <a:noFill/>
        </p:spPr>
      </p:pic>
      <p:sp>
        <p:nvSpPr>
          <p:cNvPr id="4" name="3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 -</a:t>
            </a:r>
            <a:r>
              <a:rPr lang="tr-TR" sz="6600" b="1" dirty="0" smtClean="0">
                <a:latin typeface="+mj-lt"/>
                <a:ea typeface="+mj-ea"/>
                <a:cs typeface="+mj-cs"/>
              </a:rPr>
              <a:t>D</a:t>
            </a: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 inmek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340" name="AutoShape 4" descr="data:image/jpeg;base64,/9j/4AAQSkZJRgABAQAAAQABAAD/2wCEAAkGBhQSERUUExQWFRUVGBoaFxcYFxcXGhgVHRcXFxoZGhgcHCYeGhskGRgcHy8gJScpLCwsFx4xNTAqNSYrLCkBCQoKDgwOGg8PGi0kHyQqLCwpLC8sLCwsLCwsLCwsLCwsLCwpLCwsLCwsLCwsLCwsLCwsLCwsLCwsLCwsLCwsLP/AABEIALIBGwMBIgACEQEDEQH/xAAcAAACAgMBAQAAAAAAAAAAAAAFBgMEAAECBwj/xABIEAACAQIEAwUFBAULAwMFAAABAhEAAwQSITEFQVEGEyJhcTKBkaGxB0LB0RQjUnLwFTNDU2KCkqLC0uGTsvEWJIM0RFRjc//EABoBAAMBAQEBAAAAAAAAAAAAAAECAwAEBQb/xAAxEQACAgECBAIJBAMBAAAAAAAAAQIRAxIhBDFBUQWRExQiMmFxgaHwQlLR4SMksRX/2gAMAwEAAhEDEQA/APaqysrKxjKysrKxjKyor+KRNXdV/eYD6mguN7eYG17WJtz0U5j8q1WYP1lIuL+2PBL7C3bnooUfEmg+J+2i4f5nCadXf/aKfQxdSPUqwCvG8Z9ovE2/q7AP9nXYH7x6HpVBeKYzEWWu3Mdc0urbyKYJzJcbNpylMvPWdoo+jBqPb7uIVfaYL6kD60JxnbPBWvbxNoeWYE/AV5BguF22eLxe4eWd2b6mjlrhli37KIvoBNVWFdxPSDZf+1XBj+b726f7Ftj84ihmK+1lte7wb6f1jBflvQa+4jKCR6aUt44EOVk9fdTLFEV5GP3Ce1fEsaW7pbFlViWeWAmdNjJgTy9av47EsyravcTtW7g52sgzHmCvekk89h5V5VeuF7QteEQxdZEgkgKZ16Db+ALd7iNEgZYOihRoZ5UssfYyntuOfHOA4lVuXHxXeIozAqXhwSAIB0BMjSTBkcqULtwg7n40w8dw6/o6X7bmLpGZJaCxWZjbMpUqfdSviyVMHSq45PTuI+ZItzzqQtAGumvyNUUfSpZ2prASPfMb1DcvnIfUfjWjNQXpysI5fRhQbCiO45250ycI4kEuKLoMLbjzEspiPIk0B4k9pcoQNBCscwVYOXUK2pieselZhbsG30KMOnI/iBUrvYfluNPFOFqRZddnt8h0ZvnBFVE4Un3iYPPz5UWty+EwxUSRnBA1O4iRyFcHBNInKOksiyegBM++oXWw7bJ+x/C7IuuzMVFtRckGNA4Bkx0ajvaDg2HfM2HJuXHlmVSzgoS2Zgo0EEenKoMB2cxBuR+jpmZZhs0ZOpXaNtSZketdcS4HdtIUuOLIuOPAZ8ZGgC6iQJJgGBHKmU9icotsV8bhbSxlAMwTucp18IJ3MbmN+mtct7UqQCRygAA+Q2q3+j21PtP4SNRlGokaHU86he1bGy3CZ0ltI/wj61LmMoSAWMSFeOQPxGvKi3DMKlyM0ywGx8tyI2mOfuNSvw79W5AUZwZBMsI15kx7t654Uha2jkICRoRl2GmwkAzPShJNoDiy5cwtrOFWV0EltRnH7MCYJ6yfM1av4ExdSD4irD+0SeXnDR/drrB2gzeImeRWAREa6kfKr+FtMeTlhIz5g077Sc3XURz3qVNC00Ld7gd4BzEKTlnMADz6+IeYnaq62XAgNbH95Pzpyv8ADnvOLi6EjVwQDMAAAdNOv01iudlCTJcE9TmmuiOOU+gNurGfG/a5w+3tca4f7CE/M0GvfbRn0w+EdzrBY9PJRXl9nC+zpu4UmJ3n8qY8NwOcoVroBMTOUbE6ADy607jGJdNsPcQ+0DiZWQlqyD6MR8SSDS9f7R4y9AuY54O4Qkxp0WPhR7C9ibe7LmPVpP1o1guAJaZTkBAOq7AyPKta6IEtluzzq5wgsveP31xSSBJE6QTIJJGnl9KmwPCFGgsqZgy5bw67Qu8injtFw9f0ZsikMryBBYKpYEgAfMkcuQFWeDcMztAGusbbAa1nJkdYQ4N2BC25c2rZZSCLNtdFI1HePmYk8yIoDxLs2hzW0TwjZizNqBppOUcxoOtOeGxjW0y+ECNNI19eZNQqquhIBmDPzOvnH8a0ttiymnyPHu1fC1s3LcpJHhMHLrJGoggzM1V4ffLd2Yy7CBMeyfxY00/abhjJaNjm9wjX4zS5hbRyEzAS4oPvJj6/Ou+WOKgpL4CQyOTphbhAzPJ5f+KOAUAscbsWRk7xMwJBgO5zcx4EI+dc3O2FvkLrfu2gvzd1+lT1JFkmGcZhcxBG8RQPiCMrpIzZTrAzeE9YrH7Q3CCwsuFGpL3lUAdTlRvrQq/2ouNaLpbQHMQZNx9OoGYfShrRtDLnEsNoMgY67lcsfE0MxqFyNRmAjT/iZNWb12+PafJ5LasqfiVLfOqtwE+091vW4QPgIqbyodYn1JcHhXHtlsonKsNlBJBMa88onbYVSxdlC3jfb+2nWfZkmpP0ZN+7B9ST9alW4q7BF9wFL6T4DLGiNLdlQNGObb2zPPSFE1MMQg2tOf7gHzZz9KF8YSbds5iSGPi/xHl+7VXC8cZQM5zL1nxD8fj8aLk+hlFBw4tm0S0RJ3LgD4Kg+tVL2Z7ZLAKukwWJ1kfeJHKosPca6S+uUMIG+WCCJ6E/j5VaxbRbKeZH+F2H40FJsEo0L2bcLseXUDWr3DkzG0DoCxGx56j61QuETppAjnqY3OvyqbA3sqg/suD8p/Cgmaj0nDWAltVgyFAOijUADeJqsl0993i3DbNvRWB1kg5iJBHlPpVNeD5wGe+7Ztd2G+vJx1rR7PWB1Prr9Sa5ZuT5I6YpLmMmA7QBboLYu677Q11zPhO67GJO40q0OIWsRebu0Oe4mU3CSIOhzZVEnrqTt76T7uDtJBA2Kn7o2YHpRe+Vs3SLa5CJDED1I1BjVdeXyoxUktxJtXsXMRw+2ht23vKJ1BQMwJzBYJ0A1noNCZoXxcLaZlh/C2WSAJI3IhiN+VVMT3LFLpcoEJJEFg0cso0nby6mKnxGO/SNHurb1U535lWDHqQSBvty1o25cthLaITiiD4bTsOfLl6VV4S75CqKDDHU7D1Eiu7nGdNgTziQD5idY561c7L8USxeuZgoGhDE5Y15j7240126Voq3TZpOldEmDsYmMwK6zrl00EnUjaJO+oq3hsTdS+iM3fMQxVVMLKlYB0GmxnmDTPxHtXh71o2/G8iDktXACOWwMRS1gsXdtq4sW3R7hC94+hS3KnQlRvB+7pIiqShji7b+5FOUlyGS/jcUFU3bJOkQhgqOkGSY9/rW7UMJyuJ5NAPvpfXieIt2VVVUvmlmuOsRqNIffbU1C3HMT/WYcf3hVVxONfqCsM2uQENoJYYBouLiQBvoAlzXp7X0o92Uw144lGu3GZQGMGY9k+cfKl7iuIIN1XhSL7s51ABh521gRy86McFxVw2wRfsso2k/HxSG+tRyySe5eEW1senJdtjfSOulc3+N2FHiZJ9RERsYpFbjlsaXAoPWQyH0bT5gVTPEsOxEsTq2iAEez1nfflWTsnKNIae0HFrV3CXwrlSMkgIfF4lIGpBA8/rUOH4oyMMtrNz0JJ22yxNAcX2h8Lm3nBIVQSqmEDDQkj5xPnVzCcTxObPbtm3mG8nbfnqfjRbRDTsMtnjTXQ0m3b7sGJUuSeYEmARFRpxMjTwN0YArqcwmNtAf4NCcH2bxN65Ae0jEAkkkkg84E6+Ro1c7HXUibs6NLAwR4dz5b0TaULvHLJuW4di0hwSd4hB/rpEssTknWSvxGSfmDThjsMiBJvuxLOpGpAzhV1gQI316UmWkKEKd1c/6WPzJ+Fd0ZasNdhNNZL7kvHVZssEI3eqMx0Am1EnQ8lqhibFxSTbvDpHiM7ahsuk+oovxMG2SxglbuHbXQam4tabHa5vAC3PKX1HSSI0Otefmk1JUd2FXHcV8XxC68q4JK7wZ15bk0Z7O4q5bSVAzSAPQoD5dPfUCv391jcOgMchmjSB5Cp1v5TcO0Ohj1Vh+PyplyoD5hDGpiG8ThVB6QfxND2tHmx+n0opxTFFlXxIFAEAGT79qX72NWfaHxFSruyl/AssF9fUz+Fc96ByHz/OqZvTtJ9Ax+lZDfsH4AfUihUev/Q3Ik4i+azP7Lj8PzNc4ZTbUFURhuGChXE+f3qjvE9zcBEEZTyPPy9K5wuKGUS2o0jKx8vIfOrKVJUSatuzeFxiLdACQWGXUQR8f+KMYhlm7InV8vqwDChHELbFVuTIDKRoJAJjqedFVuiLs6+Ab9RbTX10pou2LJbC1ibRVjMa67jnqNttOVT2F8DdCZHly3jz/AI1qpiWOYz7vSusNdJzeS6egINA1Dnw3BX3trliIGpuIvu11n3VZPBbh9rEWF9bjsfklC+H47NaQMyjw85J0zdAeSzW1xaW923JYQCAVJLaT7x6iuKSyW/aS+h1xiqWzL/8AIVv7+LU/uWifP2mYR7xW2dFvMpZ+77vXJA1D6SGDDqZHuNCsPiyzXAM91WPggTCxt11OnwpibgN91Dph7jl0QFcr5oySSVC7SACera70YqS5ysE4rbYrZ7GQ5bV24FVmabo0RdWYhY2G9Vv5Ts7/AKKNdZYu/wAy0Uy8D7IYprjB8LcRXs3ULPp7Vpwo1I+9AkioMN9nOMuFlCqptwrg3FADFQw2mdGFGOKPVvzFcq6C7i+0BALGzbkBQP1YPVVEnoF+FVsNxu4SbwEMwggabQOmmkGrXaXCLYQ2LlxO9t3WDKGmBlBmT1kR6GhvDHWF2ZcxBM7eEH8KosUI8kTc2wyuOu3FzZzrykz9fwqq124sh2IO5Eg6a/E/nTT2ZweBxDiy957dwnwgAG22gMBiIB30MUeXsLh7ty1nLlH7wQDlMqR7Wmp8LdIn302iPRAU6e55rcPeWzropkwARG8eunzpo7LnA/otvvsPbuXPFmZgcx8bRMHkIHup5x/YjCWDYVbfge5kcFmMqUcxv1UbUYXsLgRoMNb/AM350WhlK7R4Lxa2We+syWY6jnKPr86F9leDhsQqlmykOSNpyjnHnRC85F58+moLaRHgJ2odhuLd3dzIruFVoAU6TMknpE0ZN2jQS0NsecV2dQLbNq2mbOpeSom3BnV55xUl4kOq5bFuTHhJblzyotKOM7RYpLZuHDOiCPE6ldzA1I5mocDxu9dVO8AhnMQJ0CrHPq0VqJt+yNOKuNkujOAAPZymDBH3v/FH+GYgeFS7nOkFWuKi6r1EZfI+QpNsYO46XZfL3SEsse2ZK5RG0byTGlNFrsUzWkud7cYN4goEAAgHQ5jMTEkDajp3IOWwx8HwbYnIcoNu2QA51ZSAB4S3tbCfOnS9ilS2ddl3jXQUg9mOz63C2ZnXIwSFdxMKjTI0GjamnPDBRKMsrt4izGOhLGg8kI+8TUnZ472n46e7OYmRdYRqABLx74UUKxzB1S8P6QA/3hKt/mBp3+1nCr+jLFhbeW8dQAM8htdh59aQ7QJw8QQqs2XTTKwJMNzOYHT0q+Oa3+JZxun2Lna4wLp6rZb4XmpWXiQay7EtCXV1AEwykTHTw0S4txNrqXJ+6uX/AAkP9Zqpw3Bh7V20iSxa2MoAJJLlRHUnNFc/EOqOjDG7COAsZrGyuA5jUgwVT+OVVceoQXYU+zbMN6xyO2vWi/Z/sziX7xDksBWAy3cytMBSoXKTmEbaEyImquJ4QzXLdpmH/uLFtgQPZzXWSDMSQVPlWj71E9XQD8URUuYcW3DrcRGeVWVcu6smonSAR1BnnVvuWhvuxm1nbXwlREHTzPPaue37Wv0zusMATYUJcbILStdU+Iqk6CdPMz6mjYfP4ssMNGBiZ9QJI56z608YplHJot2LRhiTu0+1AAkwBCk7fSpLAVSCWGn9pifZjnlFbwgMzI9J8unuro4K2gJYgDfprM9fID3UVyQHzZWxIQo5UySpHOMoAjXbeaDWrgVQxO+kUXJtFPBo0EZTvGp+XrzHWgq2M1sH9kmiBhbEYoNhio0OUMNdTBBPPoD8KlxF0lG2kqh0EDpt6VFacGzly7qyzrvk/djc9a7ur4N/6FJ9w/4rCgzE2RnHoJk7nb3aRU64VlIOWFYHaSNjGvqK1fQ5Q0iDpuJkCdt+nlpVezimzBZMMRInQxMT6SaVmPaPsZ7LYa9hHvXrVu6xuFAHUNlCjNpPXvP8tOj8KtpjrSLYt90bRgd0hCEFoAOXwjnAIEknc14Jw7t3dwguLg7l63bZi0eCdoWZBggbkRPwiLEfaLjrntYm/HTvri/9rCl2Hs+iezQC3scg0y4oGAIgPhsO/LzJonieI2k/nLltP3nVfqa+Ub3aC88nOXJ/aYsSfOZmpMNZxlwju8O7TzXDs30XWgY+mb3bTAp7WMw/oLqMfgpJpZu/aFg7WIv3EvZ1uLb9lLpDMqupAITQwFEnTUeceNf+n+LOP/psTA2/UlB7hlHIVTwnBsbehUQknzRfiZB+NBxUuoHuH+0OPTEku8F3YvcMESx0ABKgkKoAFUuHPYtghhcjMCApQawQZJLHUHkKo8X7EY2xaN27lCAgE96GIJOUaA9elAf0Q82HzNOtgJWO1zjOBAM2MzdLmIeI8wqKPdRbC/a86BEQYZBbnITbu3N+pNwT6kV5p+ijSW+W3OmXsh2Qs4nFi1de4LZtsxKQDIAMSVYAa86zn3DprcZsV9s2IeC1+34SCAtgDxDnLBo0J1rq59tdwnS7fG23c7xr/QdaYuOfYzw+xg2vJ3zMoRpe5Iy50zSFA+6TtXmPaDs33eKvILHdqrsFTMzQk+HxFiWlYMzzoWjWXsfez32JjxgT01siat8Oa7hRdt2m/V3luLcB8XgdCAT5gNpVW7wp0umRosSTEDNbQ6+64KO4x7FzDgAvZuxtkzKTGx1Ebcjyp9UeTQNGpc0AO23abNbXDKjSVtl2cCSw1IXeRm2Ij0q12a7OKltDeJnPOXaGIUfQc6ixGI7x7ZuGwrW5ynf55geVXX4/ZAIZ7bbHRzHoFyk/P30rj2FUUo0gxgcHlXEnNAe1cOsfstciCZ1Kx/Ar0Ts2uXC4d8zMGtoSJJiRsB6cq8aftfamZzGCIyMQRrpGYAiD0qUfaXdW0lpXuLbtqFRQtoaDQakFviZpZJtVZJwdbBo9o76Yty9wq2YkiYEjwkRz0Eegpx4H2ta7ehwpT9pQ06aAkzEc68cvdsmZ2OU5mkli8EnqcoEmojx+85AAzTyguSegkma0oRlsx3js9e+065bvcKuW0ZTdW4jKpZQzRciQCZjIx9wNKli/b/kbD2rhAvW3uBlmSLZF8rtI9ph568qFcO4Zi2tFzYuAKCWOQoAu06wKA4zDYvuXxJLCylzuyc6yGIBAygzsRrFNGCitgx5UbfVbvmG+ampOG4clb+pBNoNpIMi5baQd6rB/FcHWPmDRfhTnu501w55a6IGGs/2aTNvGyuN0yXs5fxV9mtWzIVVzd4d0MqJLSx5AATpEUcSbeK4chOts5Dpt3ePdZk+Rn30K7DY3JigboHjtg65iILvlGm2sDyO/Wuu0mKAxPeABbhe+SRpqpsOmmsRJ+dC3rok/eol+0XginimIaxkKuQWjQB8i59RofEJ9SaB4XheSDeykFgIB3B8+WkmRRt5Z28yaqXeHPfe7bYwlle8zKsDMYChm5ak8/uHoatp0pyLJ6mohPGW8LnZXSyo8QtPauXJXceISVOkSNDr50m3UAuN/SQw1G0MpKwST4SDtJ1rjg2AOIvC0xYQGJImVOgHprvRdOAlVUl885goAJmCEA9kgkgqApO8xSwactNhlF6dVA5rB0JAWPOCZ8ogx5HSs7JWle7kb2Sesa6kfTerV3DSslX8iSg2XQQFBOkiKqdmQBfJ0lTIBMayB+NU2sk7oL8T4daTFpbt2woQKWJYsJYgaZp5RtFAcOfAqnnbdfeC1HuJ8Qz3WuHJOigCSAoaRqdz4tT1oDaf9aw6Xbg9xJI/GhKrBG63KN95CnyP4VGGh1PRh9a3cP6tfJvw/4qF99KmOMfZPA27ly6HRWKFYJ1j+c5HQ6gfCva73BMILGFvWMFhR3uXMvcqTBALRAJlYbroDXjHZVM2IvLzKyu2pV1MCSBJBMU/WMbxkIqYRSbKTlbu7RglmmGuCfvfhWWzA2egcGtW7fELgtqqI+GtkZVCjwXryk6fvimZ20MNr8flXi+H4Lx283eG4Q2XJmNy0hVZDZQEggTB26Vu12F4leYq+L1XecRePyAIo6bsk51sek43FBFa5lUIBJOuUnoFPMmIiZmPOkfB2R3rOAAIHhHKSTE7mAIpebs9+hXnS4/eXTHihoyaGFzakTu3OB0ozw28fEYMMR03A1n41OCSYEqVgz7ScT/7LKDvdQ+4Zj9Yryqa9L+0Jh+jAdWB6cwIrzULTvmdEF7JJajnTf2T7XWsFnLWu9F1YVgctxCswVJERO6nmopPFqTzNbAjT3+0B1oNWNSqme3YT7QLeMwl9biKLNu2FJZiMxcwF0IaYk6RypG4r2vvXbzPKaxvbSYACjl0FLvDuIquHu2WcAMyt7UyAjggDaZKjU8zvFUFxgGmdfjRlUUtIcUI23Iy7xS6yLNxzIM67xCjbooA9wqut0xqSff8AnXJ9lf734H8a1E0SbO3ep8HdQe2hYeT5DPKDBmqh1ra2TvWAHLX6I0D9YusnNJBGmmnwnzqzg+DW3ICFYJMmAxUchEz57RqOlL4MT8qwXANhr/Gs1Np9GFc7GDE4e2t4EKFUHkQMwGk7b0TwBUMbgJIUEgF4ymDt8eemppP/AE11YMGmIIzAMPgaLNxQMPGiKY9pNJ9VP5iniqaLqUXGj2bA8dGI4czM652tulwTJJAZQBOxjxdTPKQaQuLXbVnhuKwpLtce7augm2UGVSikySZmRqOtVuzPEbZRlLkSeYI1gaGPfr51L2kxee3cEEA2okPI8Do24GugHPlTOGlbHKopSpCuntH91T8hRHg+LC2rZIOiMh6GQycuk0Ltco/YHyirXAsagNu2xGYXCAJI9pyBpsd6XIri/kUjszMPjB3qLuRaKsBBki4557aNNT8ax7PcTMhUy4nrNtUB001FsNpzY1UwHFrVnGJcylgq3A4EySQVG++p1+FFu1fGbV8WTa0CukrEaw4MxoYGXWfvnfkK3TB1qg32f4c18rGi6Z20hR6SJPlUvaHGWMJbe0jTduKveNIZrj5YVYkMLRKsBE5ZHUVV4JxFrdmFjWPETt4QDPnIOlUuIKJL2w1y5DFsqI0kWrwVmdxsCxECZ0AghaZKU51PaPbuW1QhC4+8/sc4a3YJv3BNphLXUIZSi/s6766QNT0qtxXHeEW0dO7DhWD3A1osbJdTFoknIZMyfFp92o8ReRnYHJdF1gj90y4nENeVQRdR7tvOEuXTrG/iHSS/B+yt7GpirjOr3Ee2bhBKZn7ogW9UCqUJIYRvA8xT0EMVzVglmlkSixRxa3f1RPhVlzEqNv7MHUQDt584qtgn/XuBAkHce+m/DcDNt+7xaEpEeEzlPMyOnXpS5wzEJh8d3reJbeeB+0wR+79QWC1zLI97Q8sapaQvjLIsjKwV7uhbP7KaCFge00bztMbiaAXDOId4AllMDYZlDQPLU1Nd4qXbMyu53k6azJOlQvfzNcYiGYWmjnAzKfwplLa2S0lO+mjDo/4sKhzgHUfD0NMFvh6GSRObUyZE77etTLhEH3FHuFSlxEUz1cfg+WaUrSBvB+IpZxK3HJVSupUZjqBGnqKfOE/a0uHvAol1rezDKAXEebQCDtv+B77MY/DGEazat3NgwUAP5Sdm8tj8qZzgbYEd2kHQjIokdDpUnxiW1HNk8OlCXtso3/t3twRbwV4md2dE+MKaE3ftovSSmCH9+8zfIIKs8T7P92jPaXMoGq6kqBMR1HzHnSScTPT5Vo8ZJ8kdEPBcOVanL88xkxfbTiWMTw4HDFDMMUdoPkzXNCOog0JtcJ4sdjk/voAPTxk1BgeMXMPczJsfaU7N6jkeh3Hyp74Vxm3iEzIdR7Sn2lP4jz/8Uk+JmndBn4VDDy5CBx/s/wAQKBsRdNxV6ENl8zA286Xv5KPNz8a9tNKvF+xWdwbBVMx1VjlUeYMaDy26Ui4qb5lsHDcNyyL7ihwXsxYvNluXmRj7OkhvLMWEHyjX5Uy2vsxw43e4f8I/0mrV/wCynGKhabTECciuxZvISgUnymqvBO1DWz3WImAYzEHMpGkODrA+I8+WyTyrqVfCcPO3g3rmi5a+z7CD7jN6t/tAqX/0Lg/6n/O/+6jisCARqCNCNQR1msk1zPNPuyHooLoeIE+EerfRPyrlSeQ5cqY+7HQfAVNbUdBXpviV2GXgs+skLNuwT91v8JqcYS4fZVvhTIB5V0DU3xPwKR8EXWf2/sXP5Lun7sVJ/Idw/wDJo+TWwKHrEux0R8Fw9ZP7fwAv5AYjVgPiauW+A7eP5Vfep0pfWJnTHwfhl0b+pDguFZdA3y8o60St9iy6m5p4v2rioWEchOoqKzvTI2JzImXEFAVVWBfKbRAAJA+8pUGAJMkDStLPkrmTy8BgxtaYL62xKxfDVSdCGXSDygwQR13patz+koQCSLgJgTpmBp341eV3uMk5T7MySQAACSdZMSfWkzEOypcKsy5biyASJUrH1FXxScoOzyvFMMMeSOmNXHoSMuXFsMpJV3+EPVvE3cyCFAAjWZ1ht5AIOn0oXfGXEkT94D4gD8anwRUoQROgg+8j8atfsnlQXtovvjGS5lMwT4ecAkxl8vL1olddbtt842EyUDQYKMQJEwHLDWZUQZobxwQmGu8iXRukgrcBjzFz5VdDgqASFkhYYwGJ0y5hqobbN92ZnnQh7U1XcDVI7uY4orXMylTcbvVVu6N/JcV1/WIdbivcUjIoACgydQPQvsrxaCxiLMgnMGVgoTvbeVkFzLJMl7LBiTMkdRSGpkmXWQmVrlsXrjQ7XbuI7pAcjohc23ObLBDjUyIsFxF7d5cQrt+uGdyAys7XM7XZTMWu2bZt3RmBmSNeVd+WFxJQasdsfwa9iRdiTZ1hlAEtIAhtZEAjUcz5V5hxlBbxbAbLc056ZmG/pTz2e7aCwe7uB+5ljbW03d92x2aYBffZiAN46JPGLmbFO7De6W5arnDToIggz7689SXI9GeDRunt/TLTNAE6g7EQQaGYw/rVI52z8nY00sbA+4B6HntyNLvEwneW+72m4vPfKpjX96mTTOLS0XbDeEelSBqiwg/VqfL+PrUkV52RVJn3XBy1YIP4IlApk4N2sNsKl4lk2D7svrzYfMefJaStYiptWbLjjk2kepNxywLQPfJBP7QH40b7N41mRSqh7R9m4uXT3g6j5j5V4lfveACtYLi16zPdXblud8jss+sETRxLQ7PNzeH641F+Z7R2x7D28cuYeC+Bpc3DdFuRqR0O48xpXjmKwt/BXyrhrV1PmOoOzKfeDWr3aDEv7WIvt63bn+6qN28zGWYsepJJ+JquSSlukV4ThsuFaJyTXYbbPb3w+O14ueVoB9xBI+dNWA4lgbqBzjESRqjgIynoQW19RIryaaypKMVzQ+TgoT91tHt2G7YYGyuX9MVwNtGaPIZV2pS7bcS4biwblu6y4gDRltXIeNg8qPc248xpXn1dgVV5LVUTxeHQxy1qTv6fwWsJxa9aGVLjKOkyPcDIFFsN23xCKFi08fee2Cx9TpNL4FZFSo75YoS95E9S2q7tYVm2Gg3J0A9TUwS2glmLeYhVH947/Kmqx3JJHFYKwcZwwOpX/qH84qxZxOHueyT7mDfKtpYkcsJOlJeaICK0DV04Cf5s5/IaN/h5+6arWxSs6ERmpFrLgraJS2VXImsHWprw0qK0kGamuLIp1yEfMrESD6Usdzma9b5soj94THzprw2HnfSlLitzur0j6TzP5V08PyaPnfG61wfzK+OH/uFP7QtN8VX8qlw1vKSOWn/ctS8VCMiuxIcpKzAzQTI8/wADVm3w0hHcsFBkiRE7ka8zXVHeB89dSsvWbavg2D6i09m4BpzR7JmeWZVn0ru1jsuUFwvemM5OXu3kMlwsEY5VcBiAASNJiar2L5/RryBVOaw7SVlv1d0GAeUBs3qK4wN9xaBXNIQXVYXBb7t7cRdjdyhJ8I1OY9KOBf5PzsbKuf51CmJuZyttReRe4ulHPeKLVjLbPeizaUKEZUdWIlWz5zBBFVjc7xyxYm7cKuLNyywuG6VVUyXLaCQSzXFQAJ4ADM66upaYktdPdvcJzC7bzslq04dgLqqyd4zeBZgjMpDFRVm3jMmZiSATbvd2z3ltI1lXjDuzr3puhYyBWAAuDUg16lHML3FeIMpjUeIkJlK+AyVdSd1YQfppES8btQLfnh7R95s2yfnXWPwVx1CEnMqLcYPcQrmYjKEyyFUWTsxEajoDPx9y1vDMSWLYa3qTOwZD81rys0dMkdmObk9yjhGgFj0099V8SCAvVbv/AHKD/pqxYvAIvUQT/H8bVWx7Sp5+O2ZH7tyskSbDOBH6n0Yj5D8q7NQYG54D6z/3VPNcGX3mfY+HS/14/nU7XetXzpWCuLxqZ1vmRudKiYV3WnNajORxWRWxWRRBZqugtYBXVANmZK6Va1WxWMdqtZkrQNdTWAccY7QZfAgEjSPur/ub+DO1ArWGu4lxLT5sYUeQ/IV3w7A94xJ9ldW1iddp5dSaY+HYM3DC5VVYknkNYAA2Gh/E16MYKKPjM/E5Mz9p7dijZ7F/tMxPkIHz1ru52QA1GYdDuac7d/KoXkBEwOlSJdDjkf460dSIaWI9h79gzJuoN49sD37+h+VM3BuK2LxzXVDyIzSymf7QBnMPj61ZxnDA+wgj+NDS3jcE1p86e1sy7Bx0PQ9DU5Y090elw3Hzh/jytuL818mEsbZCuVBkA6HfTca+hrm2tbt4rvkUzJiVJ3I5q3mNfgR0raivPkqZ9hieqC3vbn3+J0KnjSolt1MBQTGZ2lpRzpaxGDVsQA+wDyTrszEe+j4sc5oFj1i+B1zfjXVwr3Z8/wCNx9iD+JLj3traZLaTKkZm8xyqorh0UlfurzJ5DYbVLiH091R8JsZlUEgRpqQNQY5+6u1HzDJuEW88KB7dvEp72sBh/moZa74Ki92AqlWIJzAkc8sQDH1o52fAW/EiFvAb7g+GB10WrzWUEg3LYjQ+NaRcyk3vZnE7CC2rWywzK1spMrkY5mRVMhATr4YjlFWreBVrHes925cuMHyPcZ1t3QR4gGJzMAAkvmldKzE2QbStMxB92k+tW+zhF1LgDyAeQI5TGoFRWbLodSfM69GPWtuaFHE8FNy49xiJdmY7DUknYaCu+0mGyWsKOloj4Xbv50Qv4y2jEM0EcsrHy5acqp9pMQLljDMu361do2uA7Sf2qpJ3pf5yZzQ2lX5zO+FcIRrVtjGqj6VV7TYBLVrMv7afjUvCuKKtlAc0gEaAdTzzfhVLjXFbV0d34tWXM0gwB6DpVrVEHeo6Vcr3FGwdgPQOwHyqTNVbD387u22YlviQanLDyrgze8fW+GS/119SUNUdxtK2uu2vprWXUK+0CJ2kESPfUaPQckRKK2a0rDqPjUiWi3sgn0BP0phdupFFbFXbXBcQ3s2Lx9LVw/6at2uyOMbbC3/+mw+oFHSxXlgubXmCIrYpht9gMe3/ANsw9Wtj6vVm39mWOO6Iv711P9M1tEuxN8VhXOS8xWrdN6/ZfiPvXcOvrcY/6KmX7NCPaxlgegZvxFbQxfXcC/UJdbp6T7O7I9rGg/u2T/vNSf8AoPCf/lXf+n/xQ0/FeYPX8Pd+TPOreHNtVtj2tCf3jGnu/KmnBYXa2m8DMwHOPn5e+g2AXNiGJ+6CR6+yKONf7rDu49pjlB9QSf8AKI99d830PkokHEuNWsPoqC645kgx7z+ECheH7ah3IfDLA9pkOUr6Hc+kil7FXizkmmXgfB1dEa4CZMgSQCkMAZGpMg/CloLYewOPS4guW3z2yYk6Mjclcfj6dQTriOFDg9aCNYGCvK6kmy36u+sk+FjodeYzSD5HrTJcBXwkyUJQnrsVJ9QRW5A5ith/Bdy8rh08roE6dMyj4qOteodkuw2FxeGS6Xu5pKuoZIDjePBtEEeRrzLjlsjMV0IGdf3kIYU19je1pw5cAt3d4B1Chfajz/s/SpZdMXqatHscJkzZMDx45VKL2+T6HoCfZjhBv3p9X/JRUy/Zzgh9xz/8j/nS+32if/1/yj8ahf7Qj0u/4wKj6fH+z/hT1bj3zm/Nh3i32a2HtkWJtXBqCWZlPkwJMDzG3ntXj/bHgr4XFJbuRmBE5TIhlBGpAp8ft837L/8AVP5UjduOJG/cW5lIIyyM2Y6ZtZgcvpVMOSMp7RohxWLiYYayu1YDxRHdk+RFUsDbZ28L+IyMrbHKB09kxz5welSY274Y6tQ25bZXzDY68xBH8fWup3Wx5MKbpjVa4Y9u2L1yVzs3hA8Svaa3z2KnvlII5T0qLEuGZmEwWJAPmZqHDcbe8gtPBIW5Dc/5uYPI6qNfLnWrdoxuPifypYNtXLmNmjplQXw1+cKR+zp+VTdiMRDuvUA/UH6iqXBsMSLoJEZQee4Nb7IIwuO/3VtE858RQCpSjSkVjK3Bg3ixm6/kYrjDX1uCxYcQq3hmcGDkd0DbiAQBv5VXxIYu5ndj586pq5BJHKCPUMtVS2RFu5MvdpOHravXFDxYDv3SgkkpmMEk6nSl67idCFECNBzHr5/nUuOvszFmJJJ1J5mt4bCEsANX3Cn73lJ56bc+WulaCfUfIlF0hy+za9bGMXvba3FNthlYKROSQYYESIr1leNYdPZw9lfdbX6JXhGAJzwQQY1B9DV3LUczknsz0eB4WOaDbfU9rbtui7Gyv/yKPyqhje29l47w4Z42z5bkekkxXkYrJqGqf7j0F4bjXU9THbyyvsvYX920fwFRP9pija+fdaP4rXmIatTQuXdjrw/EejXftLB/pbp9EUflVS79o463z7wP9VJAStRQ37souBwroN9z7QZ+5cPrc/4NVrnbljtaHvcn/TSwVrBQ0oouExLoMLdtLvK3bH+I/wCoVC3bG/8A2B6L+ZNBYomcThRl/VO37Usw5coIG9LJJdA+hxr9J2e1eI/rI9ET8VqM9pcR/Wt8F/21SxTIXJtgqvIEzGnWooopIosUP2ryL3CxF+4Dvl+hFHMbhc+EAHJvwZfr9aXuF40M9q7/AFi5G/fAg/EinHhhEm2/s3NAf7XT10BHmPOvTaPiTzHE2Sr60wdm+LBVKPIyB2DEjK0ycu2hgxB302ozx7soWkj4jY/x0pYucFuLpBrGsu9p+J23HdLDMxDSBpEewTzMgHSRzppxIY27g2furWs7ObQB+cUs8J7JvedC8raQ5nO0ga5Z8+fQSeVGu0XFclt2iDePhB0IAUKCRy8IBjkTQoItG2wKTIPP1Ig6z5GrXZ6/Niyeakr7gSP+0ig1m8wWZ0AJHw0+dScE49bsW8twMYckZQNiB1InUUuaOqJ28BnWHK3J7UN9gljEqNY8RjfpUvdrmym+imY1E6+49dKUrnauwfu3J9F/3Vg7TWP2XGnQefQ1yRxNfpPfnx2J8p15jJbunnvQ7jBkr/G0x82qvw3tHbuHKD3cbZ4AbefFMA+u9TXe6cHNftrBEeNCSZmPa28/KmxwcZ8jn4viMeThWlNN7fV/IoCx3iyq5XJ1OUGFiNP2T6DnvXNvse58S+NujahvInb50Zs8bw6LCNaQz1tPPn4zHuirK9uVAg3U9ws/6QIrtPmtL7AS1hArq0FCGGdGmVPsnXmCGO+ulXcNhlAEkkx8664l2jw15TmZTc1ytOXdYAIAMwddTVWx2nRXJzpGsCDpziQpn4Ut0WlCU0vl3X8ktzDXyHS0GAcgZtAAkeKTMzvy2Pwv8Ly4Jbsrn8ALHMo0BbwgEyT6TXKdvbQ3ZPhd/C2KivdtMM5BfI0bE27hj02ig99hVFx6rzI8DwM31FwyoaSBrzM1D2i4ELNgsBrIH1qS52/XkfTw3PxIqjxDthbvWzbfNBIOiHlqNS/u1prAsfW15gVME7sRbQswPtRIUcvKaK4Lso48fizjXNHPyrqx2utoIVY9Les++7XR7bLpo/8Agtj55jQVlMkYt3qX3/gq3rDW74z7tJJ01mROnnU6ioMR2rRv6IsdfE3dyPSF9/rVUdoFH9Gf8Y/21LJCUmqR6XAcTiwRkpy6/EJZK0bRpdv8QuMxOdh0AJEDpoaha4x3Yn3mlWB9ysvF43tH7jP3R6GultQdSAR1IH1pTIJ3rXd03oF3JvxeXSP3G0XlG7KP7y/nXD463/WJ/iB+lKoTyreSt6uu4r8XydIoZzxGzlJNwTpESeu+n0queL2h975N+VAQND5x+NayUfQRJ/8Aq5uyDrcet+Z/u/8ANYe0Vv8AZY+5R+NAu7rO7o+hiI/E876ryDL9pF5Wz8R+VRHtH/8Ar/zf8UK7usKUfQw7CPxHiP3fZBvgp/UXPJwR5GBtT9aM2v7vzgmsrKqzgQ0YYyLU65kUnzOUanrXYsr+yPgK3WUAFXj4hIG2e0I5ZS2o9DG1IPbk+NBy8X4VlZQQQBiv5v3LQG8fFWVlMY1W1rKyszHYriaysoox0a1WVlZgRs1nSsrKUPUwVgrdZRCaNZWVlABgrdZWUTM2K3FZWVjHS1hrVZWMZWNWVlYxsCsrVZWMdAfx7q0KysrGN1ya1WVjG2H1rS1lZRMf/9k="/>
          <p:cNvSpPr>
            <a:spLocks noChangeAspect="1" noChangeArrowheads="1"/>
          </p:cNvSpPr>
          <p:nvPr/>
        </p:nvSpPr>
        <p:spPr bwMode="auto">
          <a:xfrm>
            <a:off x="63500" y="-819150"/>
            <a:ext cx="2695575" cy="1695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4342" name="AutoShape 6" descr="data:image/jpeg;base64,/9j/4AAQSkZJRgABAQAAAQABAAD/2wCEAAkGBhQSERUUExQWFRUVGBoaFxcYFxcXGhgVHRcXFxoZGhgcHCYeGhskGRgcHy8gJScpLCwsFx4xNTAqNSYrLCkBCQoKDgwOGg8PGi0kHyQqLCwpLC8sLCwsLCwsLCwsLCwsLCwpLCwsLCwsLCwsLCwsLCwsLCwsLCwsLCwsLCwsLP/AABEIALIBGwMBIgACEQEDEQH/xAAcAAACAgMBAQAAAAAAAAAAAAAFBgMEAAECBwj/xABIEAACAQIEAwUFBAULAwMFAAABAhEAAwQSITEFQVEGEyJhcTKBkaGxB0LB0RQjUnLwFTNDU2KCkqLC0uGTsvEWJIM0RFRjc//EABoBAAMBAQEBAAAAAAAAAAAAAAECAwAEBQb/xAAxEQACAgECBAIJBAMBAAAAAAAAAQIRAxIhBDFBUQWRExQiMmFxgaHwQlLR4SMksRX/2gAMAwEAAhEDEQA/APaqysrKxjKysrKxjKyor+KRNXdV/eYD6mguN7eYG17WJtz0U5j8q1WYP1lIuL+2PBL7C3bnooUfEmg+J+2i4f5nCadXf/aKfQxdSPUqwCvG8Z9ovE2/q7AP9nXYH7x6HpVBeKYzEWWu3Mdc0urbyKYJzJcbNpylMvPWdoo+jBqPb7uIVfaYL6kD60JxnbPBWvbxNoeWYE/AV5BguF22eLxe4eWd2b6mjlrhli37KIvoBNVWFdxPSDZf+1XBj+b726f7Ftj84ihmK+1lte7wb6f1jBflvQa+4jKCR6aUt44EOVk9fdTLFEV5GP3Ce1fEsaW7pbFlViWeWAmdNjJgTy9av47EsyravcTtW7g52sgzHmCvekk89h5V5VeuF7QteEQxdZEgkgKZ16Db+ALd7iNEgZYOihRoZ5UssfYyntuOfHOA4lVuXHxXeIozAqXhwSAIB0BMjSTBkcqULtwg7n40w8dw6/o6X7bmLpGZJaCxWZjbMpUqfdSviyVMHSq45PTuI+ZItzzqQtAGumvyNUUfSpZ2prASPfMb1DcvnIfUfjWjNQXpysI5fRhQbCiO45250ycI4kEuKLoMLbjzEspiPIk0B4k9pcoQNBCscwVYOXUK2pieselZhbsG30KMOnI/iBUrvYfluNPFOFqRZddnt8h0ZvnBFVE4Un3iYPPz5UWty+EwxUSRnBA1O4iRyFcHBNInKOksiyegBM++oXWw7bJ+x/C7IuuzMVFtRckGNA4Bkx0ajvaDg2HfM2HJuXHlmVSzgoS2Zgo0EEenKoMB2cxBuR+jpmZZhs0ZOpXaNtSZketdcS4HdtIUuOLIuOPAZ8ZGgC6iQJJgGBHKmU9icotsV8bhbSxlAMwTucp18IJ3MbmN+mtct7UqQCRygAA+Q2q3+j21PtP4SNRlGokaHU86he1bGy3CZ0ltI/wj61LmMoSAWMSFeOQPxGvKi3DMKlyM0ywGx8tyI2mOfuNSvw79W5AUZwZBMsI15kx7t654Uha2jkICRoRl2GmwkAzPShJNoDiy5cwtrOFWV0EltRnH7MCYJ6yfM1av4ExdSD4irD+0SeXnDR/drrB2gzeImeRWAREa6kfKr+FtMeTlhIz5g077Sc3XURz3qVNC00Ld7gd4BzEKTlnMADz6+IeYnaq62XAgNbH95Pzpyv8ADnvOLi6EjVwQDMAAAdNOv01iudlCTJcE9TmmuiOOU+gNurGfG/a5w+3tca4f7CE/M0GvfbRn0w+EdzrBY9PJRXl9nC+zpu4UmJ3n8qY8NwOcoVroBMTOUbE6ADy607jGJdNsPcQ+0DiZWQlqyD6MR8SSDS9f7R4y9AuY54O4Qkxp0WPhR7C9ibe7LmPVpP1o1guAJaZTkBAOq7AyPKta6IEtluzzq5wgsveP31xSSBJE6QTIJJGnl9KmwPCFGgsqZgy5bw67Qu8injtFw9f0ZsikMryBBYKpYEgAfMkcuQFWeDcMztAGusbbAa1nJkdYQ4N2BC25c2rZZSCLNtdFI1HePmYk8yIoDxLs2hzW0TwjZizNqBppOUcxoOtOeGxjW0y+ECNNI19eZNQqquhIBmDPzOvnH8a0ttiymnyPHu1fC1s3LcpJHhMHLrJGoggzM1V4ffLd2Yy7CBMeyfxY00/abhjJaNjm9wjX4zS5hbRyEzAS4oPvJj6/Ou+WOKgpL4CQyOTphbhAzPJ5f+KOAUAscbsWRk7xMwJBgO5zcx4EI+dc3O2FvkLrfu2gvzd1+lT1JFkmGcZhcxBG8RQPiCMrpIzZTrAzeE9YrH7Q3CCwsuFGpL3lUAdTlRvrQq/2ouNaLpbQHMQZNx9OoGYfShrRtDLnEsNoMgY67lcsfE0MxqFyNRmAjT/iZNWb12+PafJ5LasqfiVLfOqtwE+091vW4QPgIqbyodYn1JcHhXHtlsonKsNlBJBMa88onbYVSxdlC3jfb+2nWfZkmpP0ZN+7B9ST9alW4q7BF9wFL6T4DLGiNLdlQNGObb2zPPSFE1MMQg2tOf7gHzZz9KF8YSbds5iSGPi/xHl+7VXC8cZQM5zL1nxD8fj8aLk+hlFBw4tm0S0RJ3LgD4Kg+tVL2Z7ZLAKukwWJ1kfeJHKosPca6S+uUMIG+WCCJ6E/j5VaxbRbKeZH+F2H40FJsEo0L2bcLseXUDWr3DkzG0DoCxGx56j61QuETppAjnqY3OvyqbA3sqg/suD8p/Cgmaj0nDWAltVgyFAOijUADeJqsl0993i3DbNvRWB1kg5iJBHlPpVNeD5wGe+7Ztd2G+vJx1rR7PWB1Prr9Sa5ZuT5I6YpLmMmA7QBboLYu677Q11zPhO67GJO40q0OIWsRebu0Oe4mU3CSIOhzZVEnrqTt76T7uDtJBA2Kn7o2YHpRe+Vs3SLa5CJDED1I1BjVdeXyoxUktxJtXsXMRw+2ht23vKJ1BQMwJzBYJ0A1noNCZoXxcLaZlh/C2WSAJI3IhiN+VVMT3LFLpcoEJJEFg0cso0nby6mKnxGO/SNHurb1U535lWDHqQSBvty1o25cthLaITiiD4bTsOfLl6VV4S75CqKDDHU7D1Eiu7nGdNgTziQD5idY561c7L8USxeuZgoGhDE5Y15j7240126Voq3TZpOldEmDsYmMwK6zrl00EnUjaJO+oq3hsTdS+iM3fMQxVVMLKlYB0GmxnmDTPxHtXh71o2/G8iDktXACOWwMRS1gsXdtq4sW3R7hC94+hS3KnQlRvB+7pIiqShji7b+5FOUlyGS/jcUFU3bJOkQhgqOkGSY9/rW7UMJyuJ5NAPvpfXieIt2VVVUvmlmuOsRqNIffbU1C3HMT/WYcf3hVVxONfqCsM2uQENoJYYBouLiQBvoAlzXp7X0o92Uw144lGu3GZQGMGY9k+cfKl7iuIIN1XhSL7s51ABh521gRy86McFxVw2wRfsso2k/HxSG+tRyySe5eEW1senJdtjfSOulc3+N2FHiZJ9RERsYpFbjlsaXAoPWQyH0bT5gVTPEsOxEsTq2iAEez1nfflWTsnKNIae0HFrV3CXwrlSMkgIfF4lIGpBA8/rUOH4oyMMtrNz0JJ22yxNAcX2h8Lm3nBIVQSqmEDDQkj5xPnVzCcTxObPbtm3mG8nbfnqfjRbRDTsMtnjTXQ0m3b7sGJUuSeYEmARFRpxMjTwN0YArqcwmNtAf4NCcH2bxN65Ae0jEAkkkkg84E6+Ro1c7HXUibs6NLAwR4dz5b0TaULvHLJuW4di0hwSd4hB/rpEssTknWSvxGSfmDThjsMiBJvuxLOpGpAzhV1gQI316UmWkKEKd1c/6WPzJ+Fd0ZasNdhNNZL7kvHVZssEI3eqMx0Am1EnQ8lqhibFxSTbvDpHiM7ahsuk+oovxMG2SxglbuHbXQam4tabHa5vAC3PKX1HSSI0Otefmk1JUd2FXHcV8XxC68q4JK7wZ15bk0Z7O4q5bSVAzSAPQoD5dPfUCv391jcOgMchmjSB5Cp1v5TcO0Ohj1Vh+PyplyoD5hDGpiG8ThVB6QfxND2tHmx+n0opxTFFlXxIFAEAGT79qX72NWfaHxFSruyl/AssF9fUz+Fc96ByHz/OqZvTtJ9Ax+lZDfsH4AfUihUev/Q3Ik4i+azP7Lj8PzNc4ZTbUFURhuGChXE+f3qjvE9zcBEEZTyPPy9K5wuKGUS2o0jKx8vIfOrKVJUSatuzeFxiLdACQWGXUQR8f+KMYhlm7InV8vqwDChHELbFVuTIDKRoJAJjqedFVuiLs6+Ab9RbTX10pou2LJbC1ibRVjMa67jnqNttOVT2F8DdCZHly3jz/AI1qpiWOYz7vSusNdJzeS6egINA1Dnw3BX3trliIGpuIvu11n3VZPBbh9rEWF9bjsfklC+H47NaQMyjw85J0zdAeSzW1xaW923JYQCAVJLaT7x6iuKSyW/aS+h1xiqWzL/8AIVv7+LU/uWifP2mYR7xW2dFvMpZ+77vXJA1D6SGDDqZHuNCsPiyzXAM91WPggTCxt11OnwpibgN91Dph7jl0QFcr5oySSVC7SACera70YqS5ysE4rbYrZ7GQ5bV24FVmabo0RdWYhY2G9Vv5Ts7/AKKNdZYu/wAy0Uy8D7IYprjB8LcRXs3ULPp7Vpwo1I+9AkioMN9nOMuFlCqptwrg3FADFQw2mdGFGOKPVvzFcq6C7i+0BALGzbkBQP1YPVVEnoF+FVsNxu4SbwEMwggabQOmmkGrXaXCLYQ2LlxO9t3WDKGmBlBmT1kR6GhvDHWF2ZcxBM7eEH8KosUI8kTc2wyuOu3FzZzrykz9fwqq124sh2IO5Eg6a/E/nTT2ZweBxDiy957dwnwgAG22gMBiIB30MUeXsLh7ty1nLlH7wQDlMqR7Wmp8LdIn302iPRAU6e55rcPeWzropkwARG8eunzpo7LnA/otvvsPbuXPFmZgcx8bRMHkIHup5x/YjCWDYVbfge5kcFmMqUcxv1UbUYXsLgRoMNb/AM350WhlK7R4Lxa2We+syWY6jnKPr86F9leDhsQqlmykOSNpyjnHnRC85F58+moLaRHgJ2odhuLd3dzIruFVoAU6TMknpE0ZN2jQS0NsecV2dQLbNq2mbOpeSom3BnV55xUl4kOq5bFuTHhJblzyotKOM7RYpLZuHDOiCPE6ldzA1I5mocDxu9dVO8AhnMQJ0CrHPq0VqJt+yNOKuNkujOAAPZymDBH3v/FH+GYgeFS7nOkFWuKi6r1EZfI+QpNsYO46XZfL3SEsse2ZK5RG0byTGlNFrsUzWkud7cYN4goEAAgHQ5jMTEkDajp3IOWwx8HwbYnIcoNu2QA51ZSAB4S3tbCfOnS9ilS2ddl3jXQUg9mOz63C2ZnXIwSFdxMKjTI0GjamnPDBRKMsrt4izGOhLGg8kI+8TUnZ472n46e7OYmRdYRqABLx74UUKxzB1S8P6QA/3hKt/mBp3+1nCr+jLFhbeW8dQAM8htdh59aQ7QJw8QQqs2XTTKwJMNzOYHT0q+Oa3+JZxun2Lna4wLp6rZb4XmpWXiQay7EtCXV1AEwykTHTw0S4txNrqXJ+6uX/AAkP9Zqpw3Bh7V20iSxa2MoAJJLlRHUnNFc/EOqOjDG7COAsZrGyuA5jUgwVT+OVVceoQXYU+zbMN6xyO2vWi/Z/sziX7xDksBWAy3cytMBSoXKTmEbaEyImquJ4QzXLdpmH/uLFtgQPZzXWSDMSQVPlWj71E9XQD8URUuYcW3DrcRGeVWVcu6smonSAR1BnnVvuWhvuxm1nbXwlREHTzPPaue37Wv0zusMATYUJcbILStdU+Iqk6CdPMz6mjYfP4ssMNGBiZ9QJI56z608YplHJot2LRhiTu0+1AAkwBCk7fSpLAVSCWGn9pifZjnlFbwgMzI9J8unuro4K2gJYgDfprM9fID3UVyQHzZWxIQo5UySpHOMoAjXbeaDWrgVQxO+kUXJtFPBo0EZTvGp+XrzHWgq2M1sH9kmiBhbEYoNhio0OUMNdTBBPPoD8KlxF0lG2kqh0EDpt6VFacGzly7qyzrvk/djc9a7ur4N/6FJ9w/4rCgzE2RnHoJk7nb3aRU64VlIOWFYHaSNjGvqK1fQ5Q0iDpuJkCdt+nlpVezimzBZMMRInQxMT6SaVmPaPsZ7LYa9hHvXrVu6xuFAHUNlCjNpPXvP8tOj8KtpjrSLYt90bRgd0hCEFoAOXwjnAIEknc14Jw7t3dwguLg7l63bZi0eCdoWZBggbkRPwiLEfaLjrntYm/HTvri/9rCl2Hs+iezQC3scg0y4oGAIgPhsO/LzJonieI2k/nLltP3nVfqa+Ub3aC88nOXJ/aYsSfOZmpMNZxlwju8O7TzXDs30XWgY+mb3bTAp7WMw/oLqMfgpJpZu/aFg7WIv3EvZ1uLb9lLpDMqupAITQwFEnTUeceNf+n+LOP/psTA2/UlB7hlHIVTwnBsbehUQknzRfiZB+NBxUuoHuH+0OPTEku8F3YvcMESx0ABKgkKoAFUuHPYtghhcjMCApQawQZJLHUHkKo8X7EY2xaN27lCAgE96GIJOUaA9elAf0Q82HzNOtgJWO1zjOBAM2MzdLmIeI8wqKPdRbC/a86BEQYZBbnITbu3N+pNwT6kV5p+ijSW+W3OmXsh2Qs4nFi1de4LZtsxKQDIAMSVYAa86zn3DprcZsV9s2IeC1+34SCAtgDxDnLBo0J1rq59tdwnS7fG23c7xr/QdaYuOfYzw+xg2vJ3zMoRpe5Iy50zSFA+6TtXmPaDs33eKvILHdqrsFTMzQk+HxFiWlYMzzoWjWXsfez32JjxgT01siat8Oa7hRdt2m/V3luLcB8XgdCAT5gNpVW7wp0umRosSTEDNbQ6+64KO4x7FzDgAvZuxtkzKTGx1Ebcjyp9UeTQNGpc0AO23abNbXDKjSVtl2cCSw1IXeRm2Ij0q12a7OKltDeJnPOXaGIUfQc6ixGI7x7ZuGwrW5ynf55geVXX4/ZAIZ7bbHRzHoFyk/P30rj2FUUo0gxgcHlXEnNAe1cOsfstciCZ1Kx/Ar0Ts2uXC4d8zMGtoSJJiRsB6cq8aftfamZzGCIyMQRrpGYAiD0qUfaXdW0lpXuLbtqFRQtoaDQakFviZpZJtVZJwdbBo9o76Yty9wq2YkiYEjwkRz0Eegpx4H2ta7ehwpT9pQ06aAkzEc68cvdsmZ2OU5mkli8EnqcoEmojx+85AAzTyguSegkma0oRlsx3js9e+065bvcKuW0ZTdW4jKpZQzRciQCZjIx9wNKli/b/kbD2rhAvW3uBlmSLZF8rtI9ph568qFcO4Zi2tFzYuAKCWOQoAu06wKA4zDYvuXxJLCylzuyc6yGIBAygzsRrFNGCitgx5UbfVbvmG+ampOG4clb+pBNoNpIMi5baQd6rB/FcHWPmDRfhTnu501w55a6IGGs/2aTNvGyuN0yXs5fxV9mtWzIVVzd4d0MqJLSx5AATpEUcSbeK4chOts5Dpt3ePdZk+Rn30K7DY3JigboHjtg65iILvlGm2sDyO/Wuu0mKAxPeABbhe+SRpqpsOmmsRJ+dC3rok/eol+0XginimIaxkKuQWjQB8i59RofEJ9SaB4XheSDeykFgIB3B8+WkmRRt5Z28yaqXeHPfe7bYwlle8zKsDMYChm5ak8/uHoatp0pyLJ6mohPGW8LnZXSyo8QtPauXJXceISVOkSNDr50m3UAuN/SQw1G0MpKwST4SDtJ1rjg2AOIvC0xYQGJImVOgHprvRdOAlVUl885goAJmCEA9kgkgqApO8xSwactNhlF6dVA5rB0JAWPOCZ8ogx5HSs7JWle7kb2Sesa6kfTerV3DSslX8iSg2XQQFBOkiKqdmQBfJ0lTIBMayB+NU2sk7oL8T4daTFpbt2woQKWJYsJYgaZp5RtFAcOfAqnnbdfeC1HuJ8Qz3WuHJOigCSAoaRqdz4tT1oDaf9aw6Xbg9xJI/GhKrBG63KN95CnyP4VGGh1PRh9a3cP6tfJvw/4qF99KmOMfZPA27ly6HRWKFYJ1j+c5HQ6gfCva73BMILGFvWMFhR3uXMvcqTBALRAJlYbroDXjHZVM2IvLzKyu2pV1MCSBJBMU/WMbxkIqYRSbKTlbu7RglmmGuCfvfhWWzA2egcGtW7fELgtqqI+GtkZVCjwXryk6fvimZ20MNr8flXi+H4Lx283eG4Q2XJmNy0hVZDZQEggTB26Vu12F4leYq+L1XecRePyAIo6bsk51sek43FBFa5lUIBJOuUnoFPMmIiZmPOkfB2R3rOAAIHhHKSTE7mAIpebs9+hXnS4/eXTHihoyaGFzakTu3OB0ozw28fEYMMR03A1n41OCSYEqVgz7ScT/7LKDvdQ+4Zj9Yryqa9L+0Jh+jAdWB6cwIrzULTvmdEF7JJajnTf2T7XWsFnLWu9F1YVgctxCswVJERO6nmopPFqTzNbAjT3+0B1oNWNSqme3YT7QLeMwl9biKLNu2FJZiMxcwF0IaYk6RypG4r2vvXbzPKaxvbSYACjl0FLvDuIquHu2WcAMyt7UyAjggDaZKjU8zvFUFxgGmdfjRlUUtIcUI23Iy7xS6yLNxzIM67xCjbooA9wqut0xqSff8AnXJ9lf734H8a1E0SbO3ep8HdQe2hYeT5DPKDBmqh1ra2TvWAHLX6I0D9YusnNJBGmmnwnzqzg+DW3ICFYJMmAxUchEz57RqOlL4MT8qwXANhr/Gs1Np9GFc7GDE4e2t4EKFUHkQMwGk7b0TwBUMbgJIUEgF4ymDt8eemppP/AE11YMGmIIzAMPgaLNxQMPGiKY9pNJ9VP5iniqaLqUXGj2bA8dGI4czM652tulwTJJAZQBOxjxdTPKQaQuLXbVnhuKwpLtce7augm2UGVSikySZmRqOtVuzPEbZRlLkSeYI1gaGPfr51L2kxee3cEEA2okPI8Do24GugHPlTOGlbHKopSpCuntH91T8hRHg+LC2rZIOiMh6GQycuk0Ltco/YHyirXAsagNu2xGYXCAJI9pyBpsd6XIri/kUjszMPjB3qLuRaKsBBki4557aNNT8ax7PcTMhUy4nrNtUB001FsNpzY1UwHFrVnGJcylgq3A4EySQVG++p1+FFu1fGbV8WTa0CukrEaw4MxoYGXWfvnfkK3TB1qg32f4c18rGi6Z20hR6SJPlUvaHGWMJbe0jTduKveNIZrj5YVYkMLRKsBE5ZHUVV4JxFrdmFjWPETt4QDPnIOlUuIKJL2w1y5DFsqI0kWrwVmdxsCxECZ0AghaZKU51PaPbuW1QhC4+8/sc4a3YJv3BNphLXUIZSi/s6766QNT0qtxXHeEW0dO7DhWD3A1osbJdTFoknIZMyfFp92o8ReRnYHJdF1gj90y4nENeVQRdR7tvOEuXTrG/iHSS/B+yt7GpirjOr3Ee2bhBKZn7ogW9UCqUJIYRvA8xT0EMVzVglmlkSixRxa3f1RPhVlzEqNv7MHUQDt584qtgn/XuBAkHce+m/DcDNt+7xaEpEeEzlPMyOnXpS5wzEJh8d3reJbeeB+0wR+79QWC1zLI97Q8sapaQvjLIsjKwV7uhbP7KaCFge00bztMbiaAXDOId4AllMDYZlDQPLU1Nd4qXbMyu53k6azJOlQvfzNcYiGYWmjnAzKfwplLa2S0lO+mjDo/4sKhzgHUfD0NMFvh6GSRObUyZE77etTLhEH3FHuFSlxEUz1cfg+WaUrSBvB+IpZxK3HJVSupUZjqBGnqKfOE/a0uHvAol1rezDKAXEebQCDtv+B77MY/DGEazat3NgwUAP5Sdm8tj8qZzgbYEd2kHQjIokdDpUnxiW1HNk8OlCXtso3/t3twRbwV4md2dE+MKaE3ftovSSmCH9+8zfIIKs8T7P92jPaXMoGq6kqBMR1HzHnSScTPT5Vo8ZJ8kdEPBcOVanL88xkxfbTiWMTw4HDFDMMUdoPkzXNCOog0JtcJ4sdjk/voAPTxk1BgeMXMPczJsfaU7N6jkeh3Hyp74Vxm3iEzIdR7Sn2lP4jz/8Uk+JmndBn4VDDy5CBx/s/wAQKBsRdNxV6ENl8zA286Xv5KPNz8a9tNKvF+xWdwbBVMx1VjlUeYMaDy26Ui4qb5lsHDcNyyL7ihwXsxYvNluXmRj7OkhvLMWEHyjX5Uy2vsxw43e4f8I/0mrV/wCynGKhabTECciuxZvISgUnymqvBO1DWz3WImAYzEHMpGkODrA+I8+WyTyrqVfCcPO3g3rmi5a+z7CD7jN6t/tAqX/0Lg/6n/O/+6jisCARqCNCNQR1msk1zPNPuyHooLoeIE+EerfRPyrlSeQ5cqY+7HQfAVNbUdBXpviV2GXgs+skLNuwT91v8JqcYS4fZVvhTIB5V0DU3xPwKR8EXWf2/sXP5Lun7sVJ/Idw/wDJo+TWwKHrEux0R8Fw9ZP7fwAv5AYjVgPiauW+A7eP5Vfep0pfWJnTHwfhl0b+pDguFZdA3y8o60St9iy6m5p4v2rioWEchOoqKzvTI2JzImXEFAVVWBfKbRAAJA+8pUGAJMkDStLPkrmTy8BgxtaYL62xKxfDVSdCGXSDygwQR13patz+koQCSLgJgTpmBp341eV3uMk5T7MySQAACSdZMSfWkzEOypcKsy5biyASJUrH1FXxScoOzyvFMMMeSOmNXHoSMuXFsMpJV3+EPVvE3cyCFAAjWZ1ht5AIOn0oXfGXEkT94D4gD8anwRUoQROgg+8j8atfsnlQXtovvjGS5lMwT4ecAkxl8vL1olddbtt842EyUDQYKMQJEwHLDWZUQZobxwQmGu8iXRukgrcBjzFz5VdDgqASFkhYYwGJ0y5hqobbN92ZnnQh7U1XcDVI7uY4orXMylTcbvVVu6N/JcV1/WIdbivcUjIoACgydQPQvsrxaCxiLMgnMGVgoTvbeVkFzLJMl7LBiTMkdRSGpkmXWQmVrlsXrjQ7XbuI7pAcjohc23ObLBDjUyIsFxF7d5cQrt+uGdyAys7XM7XZTMWu2bZt3RmBmSNeVd+WFxJQasdsfwa9iRdiTZ1hlAEtIAhtZEAjUcz5V5hxlBbxbAbLc056ZmG/pTz2e7aCwe7uB+5ljbW03d92x2aYBffZiAN46JPGLmbFO7De6W5arnDToIggz7689SXI9GeDRunt/TLTNAE6g7EQQaGYw/rVI52z8nY00sbA+4B6HntyNLvEwneW+72m4vPfKpjX96mTTOLS0XbDeEelSBqiwg/VqfL+PrUkV52RVJn3XBy1YIP4IlApk4N2sNsKl4lk2D7svrzYfMefJaStYiptWbLjjk2kepNxywLQPfJBP7QH40b7N41mRSqh7R9m4uXT3g6j5j5V4lfveACtYLi16zPdXblud8jss+sETRxLQ7PNzeH641F+Z7R2x7D28cuYeC+Bpc3DdFuRqR0O48xpXjmKwt/BXyrhrV1PmOoOzKfeDWr3aDEv7WIvt63bn+6qN28zGWYsepJJ+JquSSlukV4ThsuFaJyTXYbbPb3w+O14ueVoB9xBI+dNWA4lgbqBzjESRqjgIynoQW19RIryaaypKMVzQ+TgoT91tHt2G7YYGyuX9MVwNtGaPIZV2pS7bcS4biwblu6y4gDRltXIeNg8qPc248xpXn1dgVV5LVUTxeHQxy1qTv6fwWsJxa9aGVLjKOkyPcDIFFsN23xCKFi08fee2Cx9TpNL4FZFSo75YoS95E9S2q7tYVm2Gg3J0A9TUwS2glmLeYhVH947/Kmqx3JJHFYKwcZwwOpX/qH84qxZxOHueyT7mDfKtpYkcsJOlJeaICK0DV04Cf5s5/IaN/h5+6arWxSs6ERmpFrLgraJS2VXImsHWprw0qK0kGamuLIp1yEfMrESD6Usdzma9b5soj94THzprw2HnfSlLitzur0j6TzP5V08PyaPnfG61wfzK+OH/uFP7QtN8VX8qlw1vKSOWn/ctS8VCMiuxIcpKzAzQTI8/wADVm3w0hHcsFBkiRE7ka8zXVHeB89dSsvWbavg2D6i09m4BpzR7JmeWZVn0ru1jsuUFwvemM5OXu3kMlwsEY5VcBiAASNJiar2L5/RryBVOaw7SVlv1d0GAeUBs3qK4wN9xaBXNIQXVYXBb7t7cRdjdyhJ8I1OY9KOBf5PzsbKuf51CmJuZyttReRe4ulHPeKLVjLbPeizaUKEZUdWIlWz5zBBFVjc7xyxYm7cKuLNyywuG6VVUyXLaCQSzXFQAJ4ADM66upaYktdPdvcJzC7bzslq04dgLqqyd4zeBZgjMpDFRVm3jMmZiSATbvd2z3ltI1lXjDuzr3puhYyBWAAuDUg16lHML3FeIMpjUeIkJlK+AyVdSd1YQfppES8btQLfnh7R95s2yfnXWPwVx1CEnMqLcYPcQrmYjKEyyFUWTsxEajoDPx9y1vDMSWLYa3qTOwZD81rys0dMkdmObk9yjhGgFj0099V8SCAvVbv/AHKD/pqxYvAIvUQT/H8bVWx7Sp5+O2ZH7tyskSbDOBH6n0Yj5D8q7NQYG54D6z/3VPNcGX3mfY+HS/14/nU7XetXzpWCuLxqZ1vmRudKiYV3WnNajORxWRWxWRRBZqugtYBXVANmZK6Va1WxWMdqtZkrQNdTWAccY7QZfAgEjSPur/ub+DO1ArWGu4lxLT5sYUeQ/IV3w7A94xJ9ldW1iddp5dSaY+HYM3DC5VVYknkNYAA2Gh/E16MYKKPjM/E5Mz9p7dijZ7F/tMxPkIHz1ru52QA1GYdDuac7d/KoXkBEwOlSJdDjkf460dSIaWI9h79gzJuoN49sD37+h+VM3BuK2LxzXVDyIzSymf7QBnMPj61ZxnDA+wgj+NDS3jcE1p86e1sy7Bx0PQ9DU5Y090elw3Hzh/jytuL818mEsbZCuVBkA6HfTca+hrm2tbt4rvkUzJiVJ3I5q3mNfgR0raivPkqZ9hieqC3vbn3+J0KnjSolt1MBQTGZ2lpRzpaxGDVsQA+wDyTrszEe+j4sc5oFj1i+B1zfjXVwr3Z8/wCNx9iD+JLj3traZLaTKkZm8xyqorh0UlfurzJ5DYbVLiH091R8JsZlUEgRpqQNQY5+6u1HzDJuEW88KB7dvEp72sBh/moZa74Ki92AqlWIJzAkc8sQDH1o52fAW/EiFvAb7g+GB10WrzWUEg3LYjQ+NaRcyk3vZnE7CC2rWywzK1spMrkY5mRVMhATr4YjlFWreBVrHes925cuMHyPcZ1t3QR4gGJzMAAkvmldKzE2QbStMxB92k+tW+zhF1LgDyAeQI5TGoFRWbLodSfM69GPWtuaFHE8FNy49xiJdmY7DUknYaCu+0mGyWsKOloj4Xbv50Qv4y2jEM0EcsrHy5acqp9pMQLljDMu361do2uA7Sf2qpJ3pf5yZzQ2lX5zO+FcIRrVtjGqj6VV7TYBLVrMv7afjUvCuKKtlAc0gEaAdTzzfhVLjXFbV0d34tWXM0gwB6DpVrVEHeo6Vcr3FGwdgPQOwHyqTNVbD387u22YlviQanLDyrgze8fW+GS/119SUNUdxtK2uu2vprWXUK+0CJ2kESPfUaPQckRKK2a0rDqPjUiWi3sgn0BP0phdupFFbFXbXBcQ3s2Lx9LVw/6at2uyOMbbC3/+mw+oFHSxXlgubXmCIrYpht9gMe3/ANsw9Wtj6vVm39mWOO6Iv711P9M1tEuxN8VhXOS8xWrdN6/ZfiPvXcOvrcY/6KmX7NCPaxlgegZvxFbQxfXcC/UJdbp6T7O7I9rGg/u2T/vNSf8AoPCf/lXf+n/xQ0/FeYPX8Pd+TPOreHNtVtj2tCf3jGnu/KmnBYXa2m8DMwHOPn5e+g2AXNiGJ+6CR6+yKONf7rDu49pjlB9QSf8AKI99d830PkokHEuNWsPoqC645kgx7z+ECheH7ah3IfDLA9pkOUr6Hc+kil7FXizkmmXgfB1dEa4CZMgSQCkMAZGpMg/CloLYewOPS4guW3z2yYk6Mjclcfj6dQTriOFDg9aCNYGCvK6kmy36u+sk+FjodeYzSD5HrTJcBXwkyUJQnrsVJ9QRW5A5ith/Bdy8rh08roE6dMyj4qOteodkuw2FxeGS6Xu5pKuoZIDjePBtEEeRrzLjlsjMV0IGdf3kIYU19je1pw5cAt3d4B1Chfajz/s/SpZdMXqatHscJkzZMDx45VKL2+T6HoCfZjhBv3p9X/JRUy/Zzgh9xz/8j/nS+32if/1/yj8ahf7Qj0u/4wKj6fH+z/hT1bj3zm/Nh3i32a2HtkWJtXBqCWZlPkwJMDzG3ntXj/bHgr4XFJbuRmBE5TIhlBGpAp8ft837L/8AVP5UjduOJG/cW5lIIyyM2Y6ZtZgcvpVMOSMp7RohxWLiYYayu1YDxRHdk+RFUsDbZ28L+IyMrbHKB09kxz5welSY274Y6tQ25bZXzDY68xBH8fWup3Wx5MKbpjVa4Y9u2L1yVzs3hA8Svaa3z2KnvlII5T0qLEuGZmEwWJAPmZqHDcbe8gtPBIW5Dc/5uYPI6qNfLnWrdoxuPifypYNtXLmNmjplQXw1+cKR+zp+VTdiMRDuvUA/UH6iqXBsMSLoJEZQee4Nb7IIwuO/3VtE858RQCpSjSkVjK3Bg3ixm6/kYrjDX1uCxYcQq3hmcGDkd0DbiAQBv5VXxIYu5ndj586pq5BJHKCPUMtVS2RFu5MvdpOHravXFDxYDv3SgkkpmMEk6nSl67idCFECNBzHr5/nUuOvszFmJJJ1J5mt4bCEsANX3Cn73lJ56bc+WulaCfUfIlF0hy+za9bGMXvba3FNthlYKROSQYYESIr1leNYdPZw9lfdbX6JXhGAJzwQQY1B9DV3LUczknsz0eB4WOaDbfU9rbtui7Gyv/yKPyqhje29l47w4Z42z5bkekkxXkYrJqGqf7j0F4bjXU9THbyyvsvYX920fwFRP9pija+fdaP4rXmIatTQuXdjrw/EejXftLB/pbp9EUflVS79o463z7wP9VJAStRQ37souBwroN9z7QZ+5cPrc/4NVrnbljtaHvcn/TSwVrBQ0oouExLoMLdtLvK3bH+I/wCoVC3bG/8A2B6L+ZNBYomcThRl/VO37Usw5coIG9LJJdA+hxr9J2e1eI/rI9ET8VqM9pcR/Wt8F/21SxTIXJtgqvIEzGnWooopIosUP2ryL3CxF+4Dvl+hFHMbhc+EAHJvwZfr9aXuF40M9q7/AFi5G/fAg/EinHhhEm2/s3NAf7XT10BHmPOvTaPiTzHE2Sr60wdm+LBVKPIyB2DEjK0ycu2hgxB302ozx7soWkj4jY/x0pYucFuLpBrGsu9p+J23HdLDMxDSBpEewTzMgHSRzppxIY27g2furWs7ObQB+cUs8J7JvedC8raQ5nO0ga5Z8+fQSeVGu0XFclt2iDePhB0IAUKCRy8IBjkTQoItG2wKTIPP1Ig6z5GrXZ6/Niyeakr7gSP+0ig1m8wWZ0AJHw0+dScE49bsW8twMYckZQNiB1InUUuaOqJ28BnWHK3J7UN9gljEqNY8RjfpUvdrmym+imY1E6+49dKUrnauwfu3J9F/3Vg7TWP2XGnQefQ1yRxNfpPfnx2J8p15jJbunnvQ7jBkr/G0x82qvw3tHbuHKD3cbZ4AbefFMA+u9TXe6cHNftrBEeNCSZmPa28/KmxwcZ8jn4viMeThWlNN7fV/IoCx3iyq5XJ1OUGFiNP2T6DnvXNvse58S+NujahvInb50Zs8bw6LCNaQz1tPPn4zHuirK9uVAg3U9ws/6QIrtPmtL7AS1hArq0FCGGdGmVPsnXmCGO+ulXcNhlAEkkx8664l2jw15TmZTc1ytOXdYAIAMwddTVWx2nRXJzpGsCDpziQpn4Ut0WlCU0vl3X8ktzDXyHS0GAcgZtAAkeKTMzvy2Pwv8Ly4Jbsrn8ALHMo0BbwgEyT6TXKdvbQ3ZPhd/C2KivdtMM5BfI0bE27hj02ig99hVFx6rzI8DwM31FwyoaSBrzM1D2i4ELNgsBrIH1qS52/XkfTw3PxIqjxDthbvWzbfNBIOiHlqNS/u1prAsfW15gVME7sRbQswPtRIUcvKaK4Lso48fizjXNHPyrqx2utoIVY9Les++7XR7bLpo/8Agtj55jQVlMkYt3qX3/gq3rDW74z7tJJ01mROnnU6ioMR2rRv6IsdfE3dyPSF9/rVUdoFH9Gf8Y/21LJCUmqR6XAcTiwRkpy6/EJZK0bRpdv8QuMxOdh0AJEDpoaha4x3Yn3mlWB9ysvF43tH7jP3R6GultQdSAR1IH1pTIJ3rXd03oF3JvxeXSP3G0XlG7KP7y/nXD463/WJ/iB+lKoTyreSt6uu4r8XydIoZzxGzlJNwTpESeu+n0queL2h975N+VAQND5x+NayUfQRJ/8Aq5uyDrcet+Z/u/8ANYe0Vv8AZY+5R+NAu7rO7o+hiI/E876ryDL9pF5Wz8R+VRHtH/8Ar/zf8UK7usKUfQw7CPxHiP3fZBvgp/UXPJwR5GBtT9aM2v7vzgmsrKqzgQ0YYyLU65kUnzOUanrXYsr+yPgK3WUAFXj4hIG2e0I5ZS2o9DG1IPbk+NBy8X4VlZQQQBiv5v3LQG8fFWVlMY1W1rKyszHYriaysoox0a1WVlZgRs1nSsrKUPUwVgrdZRCaNZWVlABgrdZWUTM2K3FZWVjHS1hrVZWMZWNWVlYxsCsrVZWMdAfx7q0KysrGN1ya1WVjG2H1rS1lZRMf/9k="/>
          <p:cNvSpPr>
            <a:spLocks noChangeAspect="1" noChangeArrowheads="1"/>
          </p:cNvSpPr>
          <p:nvPr/>
        </p:nvSpPr>
        <p:spPr bwMode="auto">
          <a:xfrm>
            <a:off x="63500" y="-819150"/>
            <a:ext cx="2695575" cy="1695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4344" name="AutoShape 8" descr="data:image/jpeg;base64,/9j/4AAQSkZJRgABAQAAAQABAAD/2wCEAAkGBhQSERUUExQWFBUWGBgYGBcUGBcXHBcYFxwYGBYYGhgXHSYeFx0jGhgUHy8gIycpLCwsGB4xNTAqNSYrLCkBCQoKDgwOGg8PGikcHxwsKSkpKSksKSwpLCwqKSksLCwpKSkpLCwpKSwpKSwpLCkpKSwpLCwpLCwsKSwsKSwpLP/AABEIAPAA0gMBIgACEQEDEQH/xAAcAAACAwEBAQEAAAAAAAAAAAAFBgMEBwIAAQj/xABMEAABAwEFAwcICAEKBQUAAAABAgMRAAQFEiExBkFREyJhcYGRsQcjMnKhssHRFCQzQlJigvDhFTRjc4OSk6LC8RZDU7PSJTVFo+L/xAAYAQADAQEAAAAAAAAAAAAAAAAAAQIDBP/EACQRAAICAgICAgIDAAAAAAAAAAABAhEhMQMSQVFhcTJCBBMi/9oADAMBAAIRAxEAPwDi1XWnlHBzgrzGAD0c1LC568MdlBtrblcbWgslKUqBGFUnMHMyRwIpnvq1hl8uLEJS2yohJKjHKPDQCZ1yihd73ui04eTBCkBUoVKVCcMGFATlwNcEYrdHU5P2JK7Paf6M94queXkjkgY4HLsJ1pmBHAjr/hXfI1rUfRHaXsUfO72V9mfwqNy0kek2sdYpy5GuVMVWPQdmJrdrBIAmTlpRE3a5hUrCSlBhSk5pBgmJGUwD3Vd1fSgcc+40ZbtBastpQCPtmwBAiVohRjtypMFJgm4r0S2iFAiSSCM9Ypjst6JV6KweiYPcaU7S4pZUtaipalkEneEFSUiBkISIyFQEEGDkazlHJrDKs0SzWxIWkrBUkTKMRSFT0jMRV6025pRHJILYzxArUvEd3pejGdZizebiPRWeo5j21Yb2pcGoSe8VPRg8Ghh4VQcWwxiWtQSpSgpKiqCkjPmpHpEneZyyikW2bUvKEJOAflzPedOyobqdClSrNe9SjJPaaa42lZPa8D1/xEV/ZIJ/O5IHXHpGpmmVOZurKvyjmp7hrQqxCjTKcqxbNEi6ykJEAADoEVes4Boam0BOZIA6asWW1JXMagweII4jdUgwqpiUmew5dYPZQ20nFnoRkauKcIT6QNRIsDjpHJtqUTkY06DJyyq4ksojKpE2k/v5USvDZxdnYU86RlACEnMkmBKogdk0h3rf24qwj8Cd/XvPaa06tYIwHbdfSUZano+eg9tBbZe+LU5nRIzPdqaXL0vvOCFAHhlrVOzPOrTDYwp3q49ajrVLjbWSbVhm12+BCiEDpzV2AZDtPZQdxlt1xOA4jp5yTnrPDo0ivqrmOEqUSs5QNBJ6aY7r2cCUpxZZCcPxJqsQQ8tiquyWkEjCcun+NerQRdSOHvV6p/sfoOi9lu9rO0i1qSStKMLGIgqURKnvRmejIVBtJdSElrA44QUk54RrEaIFd2m8wp8PkHk8TTZkHVIcUcj64qrtTfzalN4TlhPAb+EUk9A9MoizjKZMcTUmCh6b3T+LwrsXqOI7v41bILa3EjU1WVeaBuP+X51E9am1+kEnr+c1FyDPD2/MVSryIku4JNrBG8nX1TlluqzaEAm0JJA8+2ZO4BsTpnVO60oTaUkCYnMmfu9NWiMa7SdwXiPUEhMd5FTLLK8Fyz7Euu2Zp5kcoVKcWoFSUx5xUBMxOQzk1S2gsrgRDjDjZBGak5RnosZcK0HYu3JFhYE/dPDepR40dFuTWUnnJtFpI/PS01DFbdeWy1keUVqbzIOQGETxkAGe2Kyy87gKSktFJSoTziQZkg7uINaxlYSaASm6jQsoVIq+7YHR9wHqWn41UcYc3tq7p8K1Rk2hsuS1hQGetMtncmlTY25FWhK4UpBSR90Ec4HiQZypzZum1tp8242chktsgyBxTlr4VyTjTNovB2jZtby5AiRh5wA47zRRWzzdmI5R3PDpi3E6Z5qOW4UFsbNtcbxuKKQFqGBuQpUA5xKTBOWtXrr2Ztrs8q61Y+KYBc6yTmZ4lVOPHKWEJySGNF42ZhKVBnEYzW8Q2megu59yap23yoWVKgpLYW6BhBSAqAdwXAy6qr2byYMYjyzy31ZHM4QBx1JM9dOFzbPWZpMtMoSRIxYQVZZekc63hl9bMJNGabSX7brYwVKaW1Z5BnSTMDUZ67ppHNkAPTxrefKAPqDvWj3hWIOIzrSUa0ODwCto2IWnpCvhRW77uSlhKjphB75JNV9qbPDiB63wq3a0H6MwgffjtAAgd5HdUuNpISlTs+ptiFpwISTmCTGUDTxpjuPZC8LZvTZ20nCVHUxwGp9gp2vPZ5uy3YllCRMtYzGalYhiJO/Oaa7AmMcfjPgK0XHGJDk3kSE+S1wAfXJ/sR/5V6tBr1VS9EmLP+Tp9tpNhD6C648VBzngAcnOepHonTjQK9/JHb2yAp5pZiQca+7NPRWu2vO8mugqP/1Gp9pFecT6vxNJJWU2zBV+Ti8BMYFRwcT8QKrObEXgn/lT1KbPxraZzPZ8a8BNVSJsw5ezNuGtnX2AHwNRqui2DWzu/wCGv4VuhbBIrlIFKkOzCipxop5iwuDiBCgRoBkdMqO3StRsVpcIMmfeaHxpnfuhTtueVMDFhHE81M9wNU7XZcFjtQ/pXB3OWf8AjWTSLXyLNg2pW22lHPASAMinr0Iq6xtusDNbh7Gz4EVqPkufSphDGALQhhpwqIxBK1lWJvPTLCoDpPGnC23NZsJUthkgCTibb3dYp/1RYu7RhLW3hJAxKzy9Dj1Kobf14ltxKJ0Qk6HIKGKMuutcva6LFyDSzZWEqcJiG0pyIMERodCKXLVstZ3W2XHGgVKZRKpUJIkbjwAHZUx44pjcrRmhvs8fGolW9XQKY9odkkMKK2wQ2W15EzCh0nOCOPCpdn7lQpl1SwCUlQAIG5I3nPuqqSFYS2Ut6rOytSGeWxLSCJIgBJMiNdYposflFYTHLWNaBIBUDiidMlR05UL2PaH0RydeUEcfQgx31WvEBaVgjmgp1/VNZrjTdluT0bBd62nUJdbIUhQlJA3fD+FAr/8A5x+lP+qqPkfcJsBBM4XVAdAIQT7ST21d2gP1g+qn41sopIzt2WbM8vMRKANwgzlGvpHI+yidyohBGeuU6xAOY3UFtcBISqQMyFagb8xOYzPhRq5fQJJmVTMEbhuOlc/Ev9sTYO2+/mLnWj3hWMlvnDrrYPKCv6msR95Hj/tWTJRzh1jxrolouJBtq1D6P1eNW2GpVYh6viiottx59HUfGrjY59j60+KKS8Evya1tgPq8cXG/eFE7GPS9dXjQ3az7FPS6371ErKqAr116dZrQksV6ucfQa9RQCcu3A3glwodAAOXJrxegkeiASRJ1HTXW0V8oK0nA9GHU2d/if6OhO0G06VWwsJSorDmFJIgBRCEagzEz30asF02tLqMeEoBTKkuq0T+VWZrNSd4RVYF9V9tTmVD1m3R4orkbQMTHKoHWY8a06s+288pP0R1LLYSCfTdWMQTkThSgEFR0zMATvzi20iaKQvponJ1s/rTvyG/jVr+UGE6utqV+ELTl3mlRfldK/N2mzodZVEqSOTWYMhScKiJBAO7StL2XZsL9lQphpBbEjziQpQIzViKpJMmZnfSTsKMtNuCba4vECCVxHOEmBGu+KtXdZw/ZXcU85bqj0w413aUW2lcsDNocC2kIMkTybeE8YGDjGc0Y2asVkfShCWwpBQ4VAphJOMHIAADPhUdrdUUlgYdj2ENWCzBKcILaNBqpQEk8euvbXWxKbOtJVBUMhhKsXVuB6TpXdh2Zsxab80n0U6SNw4Gob12aZUkJwr6kuvDvAXEVpLCFsz+1OOANBWIoQUkc0gJBVpOh1PfFF7H9izlmGkxPDPTtNEzsM0QrN78o5VwjedCdJAyqG59nGXkNFTrja1NJkNu6hOXoFJCQPGs47G9Cztoj6os8I9oX8qC2Rgci8OUCSFrOGQCRA3akU3eUS4U2ewrwuuOYlJycwGIC8wUpSRrSW4xOI8f4UpYY4rAZuVRTYlFJjzh9iEfOqrrvm1HXIHqgkeEVPdyJsiRxdc9xr51zbLPDC/V+Ij401oGPPkjT9QP9ar3UVav7+cHqT4VD5J0/UB0uL8Ej4VJfq/rCupPgK0JClkspUs8wD8wMZervznWi7TWEQKXmb4ZYdXiJExO/OJ01q4L7cVm3ZlqG4qUlE9is6mCXgQM2/ZH0ZSpM40ZTkNd1Zi2Oen1k+Ip72vtqltqDrS2swZxJWAUjmiEneCaQLK6S4jpUnxFDZcUcbcH6wn1T4mro+1sY6U+KKHbcq+sj1PiaIg/WLEOlPvJqV+oPyaxtWfNtdL7XiaKWLQ+uv3jQnas5WccbQ34mil3+ifXc99VakFmvV6vUAY1b2z/K6jGX0jXLetBG/oNazeVkW4iG3S0ZnEkAk9GdZrtfdfIWtT6VkkOJcwkZYsl5wRluoXb/AC02pJgJZEH8Kj2elWUfKZT+DR7wtLtjsloeW6p5SGypOJIEEaejqJI7q/N94uFxZWqVKUSSo6kkyTPfRza7ylWm3QFKLaAIwNKUlJO8kYpVPSaUDaVE5rJ9bOm16Ei1ycEfuK2DydbRWdqxOS6Ecm5KsRIAChkZOUyDpWSqvHzJBjFkkERpqT1wIqii0LCSkaKKVaZnDijPWOcr2cKEipUsI0LbC1NP2hxxK8SDiwqnI55Rxp38nbsMpJ3Ic/7iaya5Wy4gEpAS0MlDValEnnTrGcRwrQ9l3lCxyDhPnOOmMGhsdYNYuw+Zb9RHuiqNudKlEbhlhEEnrO6rNyH6sz/VN+6mhloXK1SISJndJqeV0iET2YEFJIkFRg5bgdAN2VLtwLcStogSgNICgACc8WpPoiY01ijVkQtK0580ceEEmKTLHaVB5qMR82hIw7tc/Cpi/IBXyqLJscfmj2GkJz0R1fAcDTj5RmyLuWSZMg56nMCY7aTeUBbbPFI8APhTk7NU6VBKwmLM30uu+6zXy1qPIO+rUKLYlFmQCcwt0lI1hQbAOfGD3VVbv1xsYk82c5GoAzieOnfTQurbNP8AJa2Rd6ZBHPXqI3ioNol/WV/p90UobI7cPNuJS44pYUY55KvHSmXashSFvtrEHBIBgpmE5cRkauyXGiNdobWpS3CpJVkmTBSYGg107cjxyb7hb8yjOYxAHomO/Ksy2ctjhdiQsSow4REScwVaHStUuez4GUJwhMDQaAkyaygmpCkxH8oi1c4YAE40QvCBJwnLFvpKsCfOt+un3hTt5QX5xJk5OJ5sAaJOcjM676Tbt+2b9dPvCg0joG7cH6yP6v4miiv51Yh+ZHvpoRtufrP9n8TRdX89sQ6Ue+KF+pPs0vaZ4lyyidbQn2UYu57mfqc/7i6BbQfb2P8Arx8KK3avzY6Sv31VakU45oLY69XFeqrI6mS+Uy8TyjhGiXMPc0n4zWP2y0FSqbdoNp1WmxfSlISlTj6pSkmBzQMic6R1Wyd1JITwdYqO7P3W5aELS2QkggkkxIjIZCeNLnLdFPfkohbziFCQUzrw0066JYVhHLPJ2aywlKlLwkTOQXGRHRMVTGyVoj7hER6WneK1NdiaJwhKSDkRiPwNfV3U0Bkn/Mr51zRnJbyaVFmWNbMPpIISJH5ge3rpx2LcSplxLp5gnfh1E67s6OG60YTkQY3KV8TShcbgFlcImCTl1qHxmtYyctiwjbbkUfozW+GW+v0BlQlVqLhjDkCRJByjMyaLXCJsrO7zLfuDOhjyQBhBIkxA3nrzzilyeCPJ6yLPKhIUCMJ0M/dOcznS9cT/AD0IShS18w+kAAABnBHQrfRywJwuagc1Q4lUJV3Rv6qU7gvEt21vIQppCVExkDizHbGlEHSFsK+UKzuqsLqMJmWwIIOq0iMtMqQbzIZbQiRjSEgn8OWeH5027cXypttLaVYiVYiZmDkEAzwme6srvF84sySTJMnUyapRbNFJL5LRcUScLq59YxX15TiRhcJIMEHWaFJdzq/Z7YqMJ5yT908ejh1iteqI7sIXPd7rygGwSo5ZTkDr7K0e8bn5GwciojlirGok5hKc90wDuFG/J1dzX0dDyMpCk4cubCiJOQOKImemKG7SNlT74Eb9SB90cTUV5Zba0insrdWC0oxqTIVMAEmZyExEc059NacCKXbiszWHlSASBiCiN0k80nPLIddHWVBSQobwDunPPdTgRLYgeUFiJVlznB7EnupQuz7Zv1k+Ipn27KZVhUSS6cQI0IBGWfRSpdx8836w8ayNVoE7ZH61+geJo1/8hYh0o980C2uV9cPqp8TR1A/9Tsf6PeVQvH0T7NEv4/WbGP6YnuCaIXefNI7fao0Lvr+d2L+sX7AmiV3DzTfq+JovBt+wQ+kGvVVU5nXqdi6n5peX/wCktD+nX7IpcFMN5Jw2BCPwvu/6aXRWyOeR9in7yQqi0r6GyaQae/JMfrDu/wA0aU/xCOxlu7ZdaXg75uApayQFBZCwqNcvvDIcKPGyEAZ6/vsqYKH4E9/8KkbQDohPTzq5myyBDRBI4BXhxpO2eUkWZWIan4inZxqArmAc1W/oNKuxeEoWk85Ck5jCpRAgKyCc5yGdXBYE7Ni2edT9GaTnzWkAmNeaKkdQ2lIJgYSDiI6c8/ZVq7mgGkACBgTl2Cqt+twws+r7wrSUXRKBtl5NPKFS0knFhgmBKVTkeM0jWO3tNPNuuICwmz8R6Y5yTBPCRlxo/igHqNI1pXiAGktoGW7IZ+2s4ysqUUkC79ti1DEs87mlXrE41e32Clm2rk9po3fbk4/W/hS+6uT3V0GR8bXVyyP4SDAPWJoeDUqV07A1Kx+Ub6LZuTaQOUXhIXAwpkAKJGijATHbOma4raR9TkrWpwqMkKMzS2kkiOmmK7rnXhLq8glKlJnUkAweqk6exq1o0W41KLSUgkpIUoBJA9KNxE6jWny7ieSRIwnCMtYjLdSBcjqeTQ2lIKsAmUkyTAAEGeGVaDYG8LaAREJAjPLvrn4b7M0m7M32/UcUnTlFR2T86VLt+2b9YU9+VBACWQNSpZPcmkO7ftkdYo6tLJUXgDbU5209SPGmCzf+62Uer4rNL+0edu/w/EUwXcJvhjoA91Zo9fQls0C9z9csXrOH/KKJXcfMt+onwFBb8tSUWuyqUYCQ6SeHNimO5bOC0gK3No74FJJvBq3TbBr9ohSus+NeqrbrUkOrHBah3E16nTH2RhN42Rxd2ofOGFOrUecmdUpPN19IGlQU1IvD6kiyqaVzcUqBH3lFWk7poYi70D7iz/dHxrTujHowRTZsBfTVlccW6SAUFIwiTnwoSLAn8C+9Pzq1d1zBwq1TEawd0/Gn2TwLo0aENvrJxc/uCpEeUGzSOe5/dHzpLZ2TKlBIXJJAAgZnvq47sE8hJUqQBqYHzqMeyaGf/jiy4VBKlyUkDEOggb+J75oBs0+tphbpPm5SiEnnyRBIG4QImcsiJihv/Dsff/y/xqe7LYS0phKJCpXJUNUiT7ActaFS0VTZsV1eUtkNISpu0qUEpBIYMEgCTkatO+UizkHzVpzH/QV86xizWlRgST2k0UGIekCOuh8lGseBvIzKfsRSVhD6FCYCiJkTBUgxAyB30KsV52RvDyrLi3cKYWFCBKQAMJVEdaZoY+rmnt+NUHXApYUROSNROiU1EZjlx+AdbnvSneTQgxRO9WcOck4pPVx9tCCa6EcrVYJEomi1jufEEqKsKSoJnXUxx3CT2UMsyJMSB15eNOdytthkzzoxlPrFMezTtqkiW6NG2G8nllQy2+tBcdgkhyClKgSMkgQcxlM0J2oPnbT1rHjS5ezLqVJSlbohKZSnFAUcz6PX160Ss+zdpeQ2vCskoUFKcJG9Y52LMmOAqVTbXot4Sfs0bZm6G+QZXh52EGZPhpTADQ66bWjkkgGAlIGeWmR1r6/fjSPvT1fPShUkDu8id5SW1LLYSlRw4pIB34d/ZSRYGVB5EgjPeDwNadeu0rS0FJEg9JnvERShb72TIQhtIxFKSYzjEDke+om0XEQ78zt/6mx4UxXOIvhB/Ll/hKpZvNc3h+tv/TTNa7M6i0tWlpOMojEmQCY6+IkVFpV9Ah0vvCHmniTDSZKYHOKlBIEqMAZ5mmOzWgwPuyAcukAx7aSm9o+VWsqaWkJZXzF4VEkSoRGuaR3UXunaqzFpIKlYwkCChYkgDIGIJkcaG6RdrsCrwfPKueurxNerhyVEk6kknrNfK5+5eDKFqThiDinWciMoEbozzzmRpUUV9VXjVG1HjV65jBWerwqgatXcftP01UDPk0HGLfgUlQ1Bkb9Kv2nala0lKiIIgwmKXiuvhVV0YF9VqTQGwWkoViHBQ4ekCPjV1R07KEtmnRUQzc5l1AOmIUz3mDBIUVIxZEmQRugzJy6KXtl2cVpaExKhnThf13qQ2shJwBea8JEknUnT21jPWDv4Wqab8Cy+5l30PxZD1U+6Ks2heR7arEaeqn3U0R0YvZTvpcpT0TQJSqOXsnmTw+NAVDOuqDtHFyKpMtWd2Kadn7aMaUSAkmdN/CaT0Kq9Y7SUkEZwdK0TMmaTfV5usJ5VpcRhxCAcQGQ10z6quXdt2t4AqSAtIMEJAicsiSY0OlArwtodsTqhOQRkoRqpJOutDrhXAPUPjUciWy4N1Q5rvtZ3x7fGoFWwnUk9ZoVy9e+kVlZdBBy10ONol1HrD2Z1G49VdlfnUdfwNQ2UgI+qbx/tG/8ATWhorOAZvIf1qPAVo6Kjl8fQ4+SqXsNpT0oI7yaI2d6R7KD2r7cdDZPcSau2JeZ7PlUy/FAtl/HXq+V6sizIia+GuTpXpyrejc6mrFhPp/pqsTUtjPpdlXDZlyaLgVX0qr4mulI6uyfiPnVnOcTQtjWiShQ2z6imyobDN2OFKgpJKSMwRkQeijZtK1jnrUr1lE+NBrCKLNqyrnkdKYOtmU9RqJxMGOhHupq3a7ItQJCFHI7jXbdzuOQpIEEJzJA0SkVSWAbVga81c00vOLzpzvfZx1KCThjrn4UlOiDFb8ejl5dnQVUqDVWrFndzg1qYhyyW8mzuInSO4qT8aJXMuAez40v2cHnAcBPePjFHbBkmomXEKF2vcrVQu15LtYsosKcrmyK86jrPuqqvylS2HN1P6vcVUPRSA1mzvMf1g9ia0lNZrdud6f2ivYk1paaXL4+giDznao/o/GaksSoV2R3fs1Eg/W1eoPhX0c1z9XjPzFT4r6GGQqvVGHBXqyooyHFlXpq23ZkqlPoqHDMEcROdGLBsC++0HGlsrB3YyCCNQZSAD210y/zs0jLtoXVGpbGfS7KIWvY62N+lZ3D0oTjHeiaq/wAnutTyja25iMaVJnqxDOqi0TO6LLZqY1TQup0uVTMDhwVSudkLdQlWhJmOo1dUa4uSyKTaG5jU+Bpjix6ui4mRHMn1iT8aZWLOhA5qUpPQAPCg13q9lFEmpoqyjfbktueqr3TQm5VeaR1DwFEL5VLbg/Ir3TQi5leaR6qfAU/AvJb2h+wV1VkVob5x661a/XZZNZba/SquMmZXCIqezNYjA1qKrllajMZmtTIItgISAN+ZJ3mfCiLbuVDCIScWapTHAcatMOZVEy4lou185WoFOVwp2s6GWA/Vy6nZdHqr900Jx1fuQ+d/SvwqZLBSZQuPO8z67numtLTWQtvKFrWpJIPKLzBjeacLJtS4nJQCx05HvHypckG6oIsO2fO1OdCE/CurcIXPRPd/sKG3ZfCFPLWo4AoADF0ADXTdRK83UgJWVAJ0mRGcb+qais0MIJVXqGN3kmBzk6DeK9WNF2ZQb1IWFRMajiDWoeTq2HkVqghC1ApJ3xIV7QKymyWQuuYU8czwHE9FaAxtCmztpbQRhSAB2b/E11fyFceqK/jYl2ZqLVtqV1aVpKVgLSdUqAI7jSNc1+l372lMjNrPWfGuHrTO90wNtLsUwWlLs6SlxOeAEkKG8AKORiTkd2lZ+k1qN4XgkpwYlJVkcuvOs1vpIQ+4AAM5hMkDFzsMkbpiuvik3hnFzwUcork0UuhyHUHgfEEUE5frq4i0lHOESONa0cw92NUURL2FMqIAG8mPGs1RfTyjm5hH5AE+0yfbXa1BRlUrPFZKj/mJq6CxutF+MHEOUCiQocwFWoI1TkO00FZtykJAQgKISkelAnCJyw9dBXbdGlQfymadBY3uMuWhsp5RhoxovlJ7DAB76zC8Fc8gKCwPvJBAV0jFnRq23usoUOIIoCFn8PsNOKomTs80STHwpy2Pu9C32CtIW2XEJWCNQVAEEbhnS1dzoSqeSKj1KjtAinfZpoMgLwuJOJBRIhJgyeJnSM92+aoSNA8rN0Ms3b5pltuXWhzEJSY528DOscaOXafhW3eWUTdwj/rN+C6xDQdpqJbGjorqJS65cXUJdpAThyidwL84fUV8KB8pVi67QQ8nOAZ7ctO+pkrixoHsmbSv11+JozNLvLEOqKTGaj3kmrrF8Zc8ZcR8quibDWLm9tdsWpSZAOR1GoPWk5GqbdqSoZGfkQDpXaVVNDCKLWoAABMDIZbq9VUKr1FDK1gulKWiUqKlnI80DDwjOT10LbK0uhQTKQdDvGh+NWjeJaXiBBSSSM5j8QJGW+e+pXbYm0JJbUWl6xPNX1HcauCSk++mW23FKG0MLtgLEPMhXJqSFEfhmctcxEHjnRSw7QJWlJCoV90cRx7Ir2ypP0AhzVCVdOQmPZFK112xKMS4xIBOWhj7sHpNcby2dyxQzWi8XHi8ZzQUpCgMgUqGffNK15WouOrWoyScyBExlMDTSpWrVhSogwpRJOf4pjXtPZQ0qA3jvFaccfJz88rwSTmKlee5o6T8/lUDbySQMQPbNdtJV95WR1ED/etjmPNVaSKiSzwqwlFUIrrbmvgZqcp667CY40hlY2YVKw2E12EVzjApiLzLoHHsonZb7U3oqB0kQesaGgH0voqBx+aKEM21/lBtNoaS2SjAFAnmiSQCM+86UmG1zqDJqy+CRpUAapJDbK5f4g1Ep3oNW1MGoFsU6EQctX1NoEidxmBXlNVwtka5+FFBZwyxKpBmdd3dXnGIOYrgpH7NTNW8jIjEOn50wIDxGs6irjF6qTGLnD2jt+ddFpteaDCvwqqq8wRkofvr30bAMC90fm/u/wAa+UNS+AI+Ca+UUBGhwOIzUcQ3HhxHyrtK0BIwTEQeM76jZsBgKG/d7aqIMKI0zp7EaFc1uJsqwkg5YczHOXIIHZJqhZbpUEKQTKcjiGWmehzInLupcu28FtqOFRG+MoO7Q5GmKx3unDBjlJk5jcZBCRuB3eOUc646l8D5efkWVqgbaGziIUkEpJEETB/Yr4Gh+EDqAFGL9aUXSuIxQTAAGKBj0yEHcNJoce6tAUuys4QhVWG253zXKasMD95UDJW7PU4YrprQadlTobqgK3Jca+Fj951beA4R1VVXQFldzKo1KnhJ9tdOKqL4UCPcj+xXuRjjNSBE6TG79xBrggz1UwPqmh01wlsb5qUD9/7V8Dc0ARrbGcAx++FQrandHf8AGrWDjlXJRQIpFkcB7agWzrpRIMndUTjQ7aABBaqJTdE1NDgT2xULiY3DtFAA5aOipWbepIhXPHA12tNQqTQBY+ltfgP77a9VTB+5r7RQzuyqJTEmOAqq+OdVq7V4nMIHNXKcgcp0PYYqO3pAIghQjcZ6KYjl4iQRwIO/OP2ajuu18k8hf4VA9m/WuVIIioJzoCrNPvMJWxkRzQFSDPpEQJ3qgyfWFLZ4Cp7jsrtoZBkQDhzIGmm48aJtbNkek4gdvzFYLGyOGEoxqQIRV2zkDd8PZV5u4WgedaEjqKf/AColY7ssafSfKuoj4INWmbUDmqtJbkUeYZu8fjP+If8Axqxy9iTowtfX/wDpZqiaFVQiq7o6hTi5e1nTmLMZ62wP8qM6qP7Vx6DCB+pR8IpgKf0ZSvRQo9hPgKkRdDx/5S+xJHtNGLTtY8fuoHYT4mqC7+fP34/SkfCkGDhrZ+0E/ZkdZSPjV1GyjxGeEH1h8Jqgu9Xjq4v+9HgaiNoUdVKV+onxoDAVGyLkxjR+mSerSqVsulTWoJToFDIH5Ho1r1htiml4kmOI3HoNON32lu0oIgBX3kHf8/WGYosKsRuTFRlApivbZ1TeJbYJQNQYxI6+KfzCgpbPRTEU8HQKiXVpTNRKaoApkdVV3G6ILYjoqFbdAAxbQ6ajDE7s+FEHGxVdxugZU+jHh+++vlGmbegJSI0AG7cK+UWSf//Z"/>
          <p:cNvSpPr>
            <a:spLocks noChangeAspect="1" noChangeArrowheads="1"/>
          </p:cNvSpPr>
          <p:nvPr/>
        </p:nvSpPr>
        <p:spPr bwMode="auto">
          <a:xfrm>
            <a:off x="63500" y="-1108075"/>
            <a:ext cx="2000250" cy="2286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4346" name="AutoShape 10" descr="data:image/jpeg;base64,/9j/4AAQSkZJRgABAQAAAQABAAD/2wCEAAkGBhQSERUUExQWFBUWGBgYGBcUGBcXHBcYFxwYGBYYGhgXHSYeFx0jGhgUHy8gIycpLCwsGB4xNTAqNSYrLCkBCQoKDgwOGg8PGikcHxwsKSkpKSksKSwpLCwqKSksLCwpKSkpLCwpKSwpKSwpLCkpKSwpLCwpLCwsKSwsKSwpLP/AABEIAPAA0gMBIgACEQEDEQH/xAAcAAACAwEBAQEAAAAAAAAAAAAFBgMEBwIAAQj/xABMEAABAwEFAwcICAEKBQUAAAABAgMRAAQFEiExBkFREyJhcYGRsQcjMnKhssHRFCQzQlJigvDhFTRjc4OSk6LC8RZDU7PSJTVFo+L/xAAYAQADAQEAAAAAAAAAAAAAAAAAAQIDBP/EACQRAAICAgICAgIDAAAAAAAAAAABAhEhMQMSQVFhcTJCBBMi/9oADAMBAAIRAxEAPwDi1XWnlHBzgrzGAD0c1LC568MdlBtrblcbWgslKUqBGFUnMHMyRwIpnvq1hl8uLEJS2yohJKjHKPDQCZ1yihd73ui04eTBCkBUoVKVCcMGFATlwNcEYrdHU5P2JK7Paf6M94queXkjkgY4HLsJ1pmBHAjr/hXfI1rUfRHaXsUfO72V9mfwqNy0kek2sdYpy5GuVMVWPQdmJrdrBIAmTlpRE3a5hUrCSlBhSk5pBgmJGUwD3Vd1fSgcc+40ZbtBastpQCPtmwBAiVohRjtypMFJgm4r0S2iFAiSSCM9Ypjst6JV6KweiYPcaU7S4pZUtaipalkEneEFSUiBkISIyFQEEGDkazlHJrDKs0SzWxIWkrBUkTKMRSFT0jMRV6025pRHJILYzxArUvEd3pejGdZizebiPRWeo5j21Yb2pcGoSe8VPRg8Ghh4VQcWwxiWtQSpSgpKiqCkjPmpHpEneZyyikW2bUvKEJOAflzPedOyobqdClSrNe9SjJPaaa42lZPa8D1/xEV/ZIJ/O5IHXHpGpmmVOZurKvyjmp7hrQqxCjTKcqxbNEi6ykJEAADoEVes4Boam0BOZIA6asWW1JXMagweII4jdUgwqpiUmew5dYPZQ20nFnoRkauKcIT6QNRIsDjpHJtqUTkY06DJyyq4ksojKpE2k/v5USvDZxdnYU86RlACEnMkmBKogdk0h3rf24qwj8Cd/XvPaa06tYIwHbdfSUZano+eg9tBbZe+LU5nRIzPdqaXL0vvOCFAHhlrVOzPOrTDYwp3q49ajrVLjbWSbVhm12+BCiEDpzV2AZDtPZQdxlt1xOA4jp5yTnrPDo0ivqrmOEqUSs5QNBJ6aY7r2cCUpxZZCcPxJqsQQ8tiquyWkEjCcun+NerQRdSOHvV6p/sfoOi9lu9rO0i1qSStKMLGIgqURKnvRmejIVBtJdSElrA44QUk54RrEaIFd2m8wp8PkHk8TTZkHVIcUcj64qrtTfzalN4TlhPAb+EUk9A9MoizjKZMcTUmCh6b3T+LwrsXqOI7v41bILa3EjU1WVeaBuP+X51E9am1+kEnr+c1FyDPD2/MVSryIku4JNrBG8nX1TlluqzaEAm0JJA8+2ZO4BsTpnVO60oTaUkCYnMmfu9NWiMa7SdwXiPUEhMd5FTLLK8Fyz7Euu2Zp5kcoVKcWoFSUx5xUBMxOQzk1S2gsrgRDjDjZBGak5RnosZcK0HYu3JFhYE/dPDepR40dFuTWUnnJtFpI/PS01DFbdeWy1keUVqbzIOQGETxkAGe2Kyy87gKSktFJSoTziQZkg7uINaxlYSaASm6jQsoVIq+7YHR9wHqWn41UcYc3tq7p8K1Rk2hsuS1hQGetMtncmlTY25FWhK4UpBSR90Ec4HiQZypzZum1tp8242chktsgyBxTlr4VyTjTNovB2jZtby5AiRh5wA47zRRWzzdmI5R3PDpi3E6Z5qOW4UFsbNtcbxuKKQFqGBuQpUA5xKTBOWtXrr2Ztrs8q61Y+KYBc6yTmZ4lVOPHKWEJySGNF42ZhKVBnEYzW8Q2megu59yap23yoWVKgpLYW6BhBSAqAdwXAy6qr2byYMYjyzy31ZHM4QBx1JM9dOFzbPWZpMtMoSRIxYQVZZekc63hl9bMJNGabSX7brYwVKaW1Z5BnSTMDUZ67ppHNkAPTxrefKAPqDvWj3hWIOIzrSUa0ODwCto2IWnpCvhRW77uSlhKjphB75JNV9qbPDiB63wq3a0H6MwgffjtAAgd5HdUuNpISlTs+ptiFpwISTmCTGUDTxpjuPZC8LZvTZ20nCVHUxwGp9gp2vPZ5uy3YllCRMtYzGalYhiJO/Oaa7AmMcfjPgK0XHGJDk3kSE+S1wAfXJ/sR/5V6tBr1VS9EmLP+Tp9tpNhD6C648VBzngAcnOepHonTjQK9/JHb2yAp5pZiQca+7NPRWu2vO8mugqP/1Gp9pFecT6vxNJJWU2zBV+Ti8BMYFRwcT8QKrObEXgn/lT1KbPxraZzPZ8a8BNVSJsw5ezNuGtnX2AHwNRqui2DWzu/wCGv4VuhbBIrlIFKkOzCipxop5iwuDiBCgRoBkdMqO3StRsVpcIMmfeaHxpnfuhTtueVMDFhHE81M9wNU7XZcFjtQ/pXB3OWf8AjWTSLXyLNg2pW22lHPASAMinr0Iq6xtusDNbh7Gz4EVqPkufSphDGALQhhpwqIxBK1lWJvPTLCoDpPGnC23NZsJUthkgCTibb3dYp/1RYu7RhLW3hJAxKzy9Dj1Kobf14ltxKJ0Qk6HIKGKMuutcva6LFyDSzZWEqcJiG0pyIMERodCKXLVstZ3W2XHGgVKZRKpUJIkbjwAHZUx44pjcrRmhvs8fGolW9XQKY9odkkMKK2wQ2W15EzCh0nOCOPCpdn7lQpl1SwCUlQAIG5I3nPuqqSFYS2Ut6rOytSGeWxLSCJIgBJMiNdYposflFYTHLWNaBIBUDiidMlR05UL2PaH0RydeUEcfQgx31WvEBaVgjmgp1/VNZrjTdluT0bBd62nUJdbIUhQlJA3fD+FAr/8A5x+lP+qqPkfcJsBBM4XVAdAIQT7ST21d2gP1g+qn41sopIzt2WbM8vMRKANwgzlGvpHI+yidyohBGeuU6xAOY3UFtcBISqQMyFagb8xOYzPhRq5fQJJmVTMEbhuOlc/Ev9sTYO2+/mLnWj3hWMlvnDrrYPKCv6msR95Hj/tWTJRzh1jxrolouJBtq1D6P1eNW2GpVYh6viiottx59HUfGrjY59j60+KKS8Evya1tgPq8cXG/eFE7GPS9dXjQ3az7FPS6371ErKqAr116dZrQksV6ucfQa9RQCcu3A3glwodAAOXJrxegkeiASRJ1HTXW0V8oK0nA9GHU2d/if6OhO0G06VWwsJSorDmFJIgBRCEagzEz30asF02tLqMeEoBTKkuq0T+VWZrNSd4RVYF9V9tTmVD1m3R4orkbQMTHKoHWY8a06s+288pP0R1LLYSCfTdWMQTkThSgEFR0zMATvzi20iaKQvponJ1s/rTvyG/jVr+UGE6utqV+ELTl3mlRfldK/N2mzodZVEqSOTWYMhScKiJBAO7StL2XZsL9lQphpBbEjziQpQIzViKpJMmZnfSTsKMtNuCba4vECCVxHOEmBGu+KtXdZw/ZXcU85bqj0w413aUW2lcsDNocC2kIMkTybeE8YGDjGc0Y2asVkfShCWwpBQ4VAphJOMHIAADPhUdrdUUlgYdj2ENWCzBKcILaNBqpQEk8euvbXWxKbOtJVBUMhhKsXVuB6TpXdh2Zsxab80n0U6SNw4Gob12aZUkJwr6kuvDvAXEVpLCFsz+1OOANBWIoQUkc0gJBVpOh1PfFF7H9izlmGkxPDPTtNEzsM0QrN78o5VwjedCdJAyqG59nGXkNFTrja1NJkNu6hOXoFJCQPGs47G9Cztoj6os8I9oX8qC2Rgci8OUCSFrOGQCRA3akU3eUS4U2ewrwuuOYlJycwGIC8wUpSRrSW4xOI8f4UpYY4rAZuVRTYlFJjzh9iEfOqrrvm1HXIHqgkeEVPdyJsiRxdc9xr51zbLPDC/V+Ij401oGPPkjT9QP9ar3UVav7+cHqT4VD5J0/UB0uL8Ej4VJfq/rCupPgK0JClkspUs8wD8wMZervznWi7TWEQKXmb4ZYdXiJExO/OJ01q4L7cVm3ZlqG4qUlE9is6mCXgQM2/ZH0ZSpM40ZTkNd1Zi2Oen1k+Ip72vtqltqDrS2swZxJWAUjmiEneCaQLK6S4jpUnxFDZcUcbcH6wn1T4mro+1sY6U+KKHbcq+sj1PiaIg/WLEOlPvJqV+oPyaxtWfNtdL7XiaKWLQ+uv3jQnas5WccbQ34mil3+ifXc99VakFmvV6vUAY1b2z/K6jGX0jXLetBG/oNazeVkW4iG3S0ZnEkAk9GdZrtfdfIWtT6VkkOJcwkZYsl5wRluoXb/AC02pJgJZEH8Kj2elWUfKZT+DR7wtLtjsloeW6p5SGypOJIEEaejqJI7q/N94uFxZWqVKUSSo6kkyTPfRza7ylWm3QFKLaAIwNKUlJO8kYpVPSaUDaVE5rJ9bOm16Ei1ycEfuK2DydbRWdqxOS6Ecm5KsRIAChkZOUyDpWSqvHzJBjFkkERpqT1wIqii0LCSkaKKVaZnDijPWOcr2cKEipUsI0LbC1NP2hxxK8SDiwqnI55Rxp38nbsMpJ3Ic/7iaya5Wy4gEpAS0MlDValEnnTrGcRwrQ9l3lCxyDhPnOOmMGhsdYNYuw+Zb9RHuiqNudKlEbhlhEEnrO6rNyH6sz/VN+6mhloXK1SISJndJqeV0iET2YEFJIkFRg5bgdAN2VLtwLcStogSgNICgACc8WpPoiY01ijVkQtK0580ceEEmKTLHaVB5qMR82hIw7tc/Cpi/IBXyqLJscfmj2GkJz0R1fAcDTj5RmyLuWSZMg56nMCY7aTeUBbbPFI8APhTk7NU6VBKwmLM30uu+6zXy1qPIO+rUKLYlFmQCcwt0lI1hQbAOfGD3VVbv1xsYk82c5GoAzieOnfTQurbNP8AJa2Rd6ZBHPXqI3ioNol/WV/p90UobI7cPNuJS44pYUY55KvHSmXashSFvtrEHBIBgpmE5cRkauyXGiNdobWpS3CpJVkmTBSYGg107cjxyb7hb8yjOYxAHomO/Ksy2ctjhdiQsSow4REScwVaHStUuez4GUJwhMDQaAkyaygmpCkxH8oi1c4YAE40QvCBJwnLFvpKsCfOt+un3hTt5QX5xJk5OJ5sAaJOcjM676Tbt+2b9dPvCg0joG7cH6yP6v4miiv51Yh+ZHvpoRtufrP9n8TRdX89sQ6Ue+KF+pPs0vaZ4lyyidbQn2UYu57mfqc/7i6BbQfb2P8Arx8KK3avzY6Sv31VakU45oLY69XFeqrI6mS+Uy8TyjhGiXMPc0n4zWP2y0FSqbdoNp1WmxfSlISlTj6pSkmBzQMic6R1Wyd1JITwdYqO7P3W5aELS2QkggkkxIjIZCeNLnLdFPfkohbziFCQUzrw0066JYVhHLPJ2aywlKlLwkTOQXGRHRMVTGyVoj7hER6WneK1NdiaJwhKSDkRiPwNfV3U0Bkn/Mr51zRnJbyaVFmWNbMPpIISJH5ge3rpx2LcSplxLp5gnfh1E67s6OG60YTkQY3KV8TShcbgFlcImCTl1qHxmtYyctiwjbbkUfozW+GW+v0BlQlVqLhjDkCRJByjMyaLXCJsrO7zLfuDOhjyQBhBIkxA3nrzzilyeCPJ6yLPKhIUCMJ0M/dOcznS9cT/AD0IShS18w+kAAABnBHQrfRywJwuagc1Q4lUJV3Rv6qU7gvEt21vIQppCVExkDizHbGlEHSFsK+UKzuqsLqMJmWwIIOq0iMtMqQbzIZbQiRjSEgn8OWeH5027cXypttLaVYiVYiZmDkEAzwme6srvF84sySTJMnUyapRbNFJL5LRcUScLq59YxX15TiRhcJIMEHWaFJdzq/Z7YqMJ5yT908ejh1iteqI7sIXPd7rygGwSo5ZTkDr7K0e8bn5GwciojlirGok5hKc90wDuFG/J1dzX0dDyMpCk4cubCiJOQOKImemKG7SNlT74Eb9SB90cTUV5Zba0insrdWC0oxqTIVMAEmZyExEc059NacCKXbiszWHlSASBiCiN0k80nPLIddHWVBSQobwDunPPdTgRLYgeUFiJVlznB7EnupQuz7Zv1k+Ipn27KZVhUSS6cQI0IBGWfRSpdx8836w8ayNVoE7ZH61+geJo1/8hYh0o980C2uV9cPqp8TR1A/9Tsf6PeVQvH0T7NEv4/WbGP6YnuCaIXefNI7fao0Lvr+d2L+sX7AmiV3DzTfq+JovBt+wQ+kGvVVU5nXqdi6n5peX/wCktD+nX7IpcFMN5Jw2BCPwvu/6aXRWyOeR9in7yQqi0r6GyaQae/JMfrDu/wA0aU/xCOxlu7ZdaXg75uApayQFBZCwqNcvvDIcKPGyEAZ6/vsqYKH4E9/8KkbQDohPTzq5myyBDRBI4BXhxpO2eUkWZWIan4inZxqArmAc1W/oNKuxeEoWk85Ck5jCpRAgKyCc5yGdXBYE7Ni2edT9GaTnzWkAmNeaKkdQ2lIJgYSDiI6c8/ZVq7mgGkACBgTl2Cqt+twws+r7wrSUXRKBtl5NPKFS0knFhgmBKVTkeM0jWO3tNPNuuICwmz8R6Y5yTBPCRlxo/igHqNI1pXiAGktoGW7IZ+2s4ysqUUkC79ti1DEs87mlXrE41e32Clm2rk9po3fbk4/W/hS+6uT3V0GR8bXVyyP4SDAPWJoeDUqV07A1Kx+Ub6LZuTaQOUXhIXAwpkAKJGijATHbOma4raR9TkrWpwqMkKMzS2kkiOmmK7rnXhLq8glKlJnUkAweqk6exq1o0W41KLSUgkpIUoBJA9KNxE6jWny7ieSRIwnCMtYjLdSBcjqeTQ2lIKsAmUkyTAAEGeGVaDYG8LaAREJAjPLvrn4b7M0m7M32/UcUnTlFR2T86VLt+2b9YU9+VBACWQNSpZPcmkO7ftkdYo6tLJUXgDbU5209SPGmCzf+62Uer4rNL+0edu/w/EUwXcJvhjoA91Zo9fQls0C9z9csXrOH/KKJXcfMt+onwFBb8tSUWuyqUYCQ6SeHNimO5bOC0gK3No74FJJvBq3TbBr9ohSus+NeqrbrUkOrHBah3E16nTH2RhN42Rxd2ofOGFOrUecmdUpPN19IGlQU1IvD6kiyqaVzcUqBH3lFWk7poYi70D7iz/dHxrTujHowRTZsBfTVlccW6SAUFIwiTnwoSLAn8C+9Pzq1d1zBwq1TEawd0/Gn2TwLo0aENvrJxc/uCpEeUGzSOe5/dHzpLZ2TKlBIXJJAAgZnvq47sE8hJUqQBqYHzqMeyaGf/jiy4VBKlyUkDEOggb+J75oBs0+tphbpPm5SiEnnyRBIG4QImcsiJihv/Dsff/y/xqe7LYS0phKJCpXJUNUiT7ActaFS0VTZsV1eUtkNISpu0qUEpBIYMEgCTkatO+UizkHzVpzH/QV86xizWlRgST2k0UGIekCOuh8lGseBvIzKfsRSVhD6FCYCiJkTBUgxAyB30KsV52RvDyrLi3cKYWFCBKQAMJVEdaZoY+rmnt+NUHXApYUROSNROiU1EZjlx+AdbnvSneTQgxRO9WcOck4pPVx9tCCa6EcrVYJEomi1jufEEqKsKSoJnXUxx3CT2UMsyJMSB15eNOdytthkzzoxlPrFMezTtqkiW6NG2G8nllQy2+tBcdgkhyClKgSMkgQcxlM0J2oPnbT1rHjS5ezLqVJSlbohKZSnFAUcz6PX160Ss+zdpeQ2vCskoUFKcJG9Y52LMmOAqVTbXot4Sfs0bZm6G+QZXh52EGZPhpTADQ66bWjkkgGAlIGeWmR1r6/fjSPvT1fPShUkDu8id5SW1LLYSlRw4pIB34d/ZSRYGVB5EgjPeDwNadeu0rS0FJEg9JnvERShb72TIQhtIxFKSYzjEDke+om0XEQ78zt/6mx4UxXOIvhB/Ll/hKpZvNc3h+tv/TTNa7M6i0tWlpOMojEmQCY6+IkVFpV9Ah0vvCHmniTDSZKYHOKlBIEqMAZ5mmOzWgwPuyAcukAx7aSm9o+VWsqaWkJZXzF4VEkSoRGuaR3UXunaqzFpIKlYwkCChYkgDIGIJkcaG6RdrsCrwfPKueurxNerhyVEk6kknrNfK5+5eDKFqThiDinWciMoEbozzzmRpUUV9VXjVG1HjV65jBWerwqgatXcftP01UDPk0HGLfgUlQ1Bkb9Kv2nala0lKiIIgwmKXiuvhVV0YF9VqTQGwWkoViHBQ4ekCPjV1R07KEtmnRUQzc5l1AOmIUz3mDBIUVIxZEmQRugzJy6KXtl2cVpaExKhnThf13qQ2shJwBea8JEknUnT21jPWDv4Wqab8Cy+5l30PxZD1U+6Ks2heR7arEaeqn3U0R0YvZTvpcpT0TQJSqOXsnmTw+NAVDOuqDtHFyKpMtWd2Kadn7aMaUSAkmdN/CaT0Kq9Y7SUkEZwdK0TMmaTfV5usJ5VpcRhxCAcQGQ10z6quXdt2t4AqSAtIMEJAicsiSY0OlArwtodsTqhOQRkoRqpJOutDrhXAPUPjUciWy4N1Q5rvtZ3x7fGoFWwnUk9ZoVy9e+kVlZdBBy10ONol1HrD2Z1G49VdlfnUdfwNQ2UgI+qbx/tG/8ATWhorOAZvIf1qPAVo6Kjl8fQ4+SqXsNpT0oI7yaI2d6R7KD2r7cdDZPcSau2JeZ7PlUy/FAtl/HXq+V6sizIia+GuTpXpyrejc6mrFhPp/pqsTUtjPpdlXDZlyaLgVX0qr4mulI6uyfiPnVnOcTQtjWiShQ2z6imyobDN2OFKgpJKSMwRkQeijZtK1jnrUr1lE+NBrCKLNqyrnkdKYOtmU9RqJxMGOhHupq3a7ItQJCFHI7jXbdzuOQpIEEJzJA0SkVSWAbVga81c00vOLzpzvfZx1KCThjrn4UlOiDFb8ejl5dnQVUqDVWrFndzg1qYhyyW8mzuInSO4qT8aJXMuAez40v2cHnAcBPePjFHbBkmomXEKF2vcrVQu15LtYsosKcrmyK86jrPuqqvylS2HN1P6vcVUPRSA1mzvMf1g9ia0lNZrdud6f2ivYk1paaXL4+giDznao/o/GaksSoV2R3fs1Eg/W1eoPhX0c1z9XjPzFT4r6GGQqvVGHBXqyooyHFlXpq23ZkqlPoqHDMEcROdGLBsC++0HGlsrB3YyCCNQZSAD210y/zs0jLtoXVGpbGfS7KIWvY62N+lZ3D0oTjHeiaq/wAnutTyja25iMaVJnqxDOqi0TO6LLZqY1TQup0uVTMDhwVSudkLdQlWhJmOo1dUa4uSyKTaG5jU+Bpjix6ui4mRHMn1iT8aZWLOhA5qUpPQAPCg13q9lFEmpoqyjfbktueqr3TQm5VeaR1DwFEL5VLbg/Ir3TQi5leaR6qfAU/AvJb2h+wV1VkVob5x661a/XZZNZba/SquMmZXCIqezNYjA1qKrllajMZmtTIItgISAN+ZJ3mfCiLbuVDCIScWapTHAcatMOZVEy4lou185WoFOVwp2s6GWA/Vy6nZdHqr900Jx1fuQ+d/SvwqZLBSZQuPO8z67numtLTWQtvKFrWpJIPKLzBjeacLJtS4nJQCx05HvHypckG6oIsO2fO1OdCE/CurcIXPRPd/sKG3ZfCFPLWo4AoADF0ADXTdRK83UgJWVAJ0mRGcb+qais0MIJVXqGN3kmBzk6DeK9WNF2ZQb1IWFRMajiDWoeTq2HkVqghC1ApJ3xIV7QKymyWQuuYU8czwHE9FaAxtCmztpbQRhSAB2b/E11fyFceqK/jYl2ZqLVtqV1aVpKVgLSdUqAI7jSNc1+l372lMjNrPWfGuHrTO90wNtLsUwWlLs6SlxOeAEkKG8AKORiTkd2lZ+k1qN4XgkpwYlJVkcuvOs1vpIQ+4AAM5hMkDFzsMkbpiuvik3hnFzwUcork0UuhyHUHgfEEUE5frq4i0lHOESONa0cw92NUURL2FMqIAG8mPGs1RfTyjm5hH5AE+0yfbXa1BRlUrPFZKj/mJq6CxutF+MHEOUCiQocwFWoI1TkO00FZtykJAQgKISkelAnCJyw9dBXbdGlQfymadBY3uMuWhsp5RhoxovlJ7DAB76zC8Fc8gKCwPvJBAV0jFnRq23usoUOIIoCFn8PsNOKomTs80STHwpy2Pu9C32CtIW2XEJWCNQVAEEbhnS1dzoSqeSKj1KjtAinfZpoMgLwuJOJBRIhJgyeJnSM92+aoSNA8rN0Ms3b5pltuXWhzEJSY528DOscaOXafhW3eWUTdwj/rN+C6xDQdpqJbGjorqJS65cXUJdpAThyidwL84fUV8KB8pVi67QQ8nOAZ7ctO+pkrixoHsmbSv11+JozNLvLEOqKTGaj3kmrrF8Zc8ZcR8quibDWLm9tdsWpSZAOR1GoPWk5GqbdqSoZGfkQDpXaVVNDCKLWoAABMDIZbq9VUKr1FDK1gulKWiUqKlnI80DDwjOT10LbK0uhQTKQdDvGh+NWjeJaXiBBSSSM5j8QJGW+e+pXbYm0JJbUWl6xPNX1HcauCSk++mW23FKG0MLtgLEPMhXJqSFEfhmctcxEHjnRSw7QJWlJCoV90cRx7Ir2ypP0AhzVCVdOQmPZFK112xKMS4xIBOWhj7sHpNcby2dyxQzWi8XHi8ZzQUpCgMgUqGffNK15WouOrWoyScyBExlMDTSpWrVhSogwpRJOf4pjXtPZQ0qA3jvFaccfJz88rwSTmKlee5o6T8/lUDbySQMQPbNdtJV95WR1ED/etjmPNVaSKiSzwqwlFUIrrbmvgZqcp667CY40hlY2YVKw2E12EVzjApiLzLoHHsonZb7U3oqB0kQesaGgH0voqBx+aKEM21/lBtNoaS2SjAFAnmiSQCM+86UmG1zqDJqy+CRpUAapJDbK5f4g1Ep3oNW1MGoFsU6EQctX1NoEidxmBXlNVwtka5+FFBZwyxKpBmdd3dXnGIOYrgpH7NTNW8jIjEOn50wIDxGs6irjF6qTGLnD2jt+ddFpteaDCvwqqq8wRkofvr30bAMC90fm/u/wAa+UNS+AI+Ca+UUBGhwOIzUcQ3HhxHyrtK0BIwTEQeM76jZsBgKG/d7aqIMKI0zp7EaFc1uJsqwkg5YczHOXIIHZJqhZbpUEKQTKcjiGWmehzInLupcu28FtqOFRG+MoO7Q5GmKx3unDBjlJk5jcZBCRuB3eOUc646l8D5efkWVqgbaGziIUkEpJEETB/Yr4Gh+EDqAFGL9aUXSuIxQTAAGKBj0yEHcNJoce6tAUuys4QhVWG253zXKasMD95UDJW7PU4YrprQadlTobqgK3Jca+Fj951beA4R1VVXQFldzKo1KnhJ9tdOKqL4UCPcj+xXuRjjNSBE6TG79xBrggz1UwPqmh01wlsb5qUD9/7V8Dc0ARrbGcAx++FQrandHf8AGrWDjlXJRQIpFkcB7agWzrpRIMndUTjQ7aABBaqJTdE1NDgT2xULiY3DtFAA5aOipWbepIhXPHA12tNQqTQBY+ltfgP77a9VTB+5r7RQzuyqJTEmOAqq+OdVq7V4nMIHNXKcgcp0PYYqO3pAIghQjcZ6KYjl4iQRwIO/OP2ajuu18k8hf4VA9m/WuVIIioJzoCrNPvMJWxkRzQFSDPpEQJ3qgyfWFLZ4Cp7jsrtoZBkQDhzIGmm48aJtbNkek4gdvzFYLGyOGEoxqQIRV2zkDd8PZV5u4WgedaEjqKf/AColY7ssafSfKuoj4INWmbUDmqtJbkUeYZu8fjP+If8Axqxy9iTowtfX/wDpZqiaFVQiq7o6hTi5e1nTmLMZ62wP8qM6qP7Vx6DCB+pR8IpgKf0ZSvRQo9hPgKkRdDx/5S+xJHtNGLTtY8fuoHYT4mqC7+fP34/SkfCkGDhrZ+0E/ZkdZSPjV1GyjxGeEH1h8Jqgu9Xjq4v+9HgaiNoUdVKV+onxoDAVGyLkxjR+mSerSqVsulTWoJToFDIH5Ho1r1htiml4kmOI3HoNON32lu0oIgBX3kHf8/WGYosKsRuTFRlApivbZ1TeJbYJQNQYxI6+KfzCgpbPRTEU8HQKiXVpTNRKaoApkdVV3G6ILYjoqFbdAAxbQ6ajDE7s+FEHGxVdxugZU+jHh+++vlGmbegJSI0AG7cK+UWSf//Z"/>
          <p:cNvSpPr>
            <a:spLocks noChangeAspect="1" noChangeArrowheads="1"/>
          </p:cNvSpPr>
          <p:nvPr/>
        </p:nvSpPr>
        <p:spPr bwMode="auto">
          <a:xfrm>
            <a:off x="63500" y="-1108075"/>
            <a:ext cx="2000250" cy="2286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4348" name="AutoShape 12" descr="data:image/jpeg;base64,/9j/4AAQSkZJRgABAQAAAQABAAD/2wCEAAkGBhQSERUUExQWFBUWGBgYGBcUGBcXHBcYFxwYGBYYGhgXHSYeFx0jGhgUHy8gIycpLCwsGB4xNTAqNSYrLCkBCQoKDgwOGg8PGikcHxwsKSkpKSksKSwpLCwqKSksLCwpKSkpLCwpKSwpKSwpLCkpKSwpLCwpLCwsKSwsKSwpLP/AABEIAPAA0gMBIgACEQEDEQH/xAAcAAACAwEBAQEAAAAAAAAAAAAFBgMEBwIAAQj/xABMEAABAwEFAwcICAEKBQUAAAABAgMRAAQFEiExBkFREyJhcYGRsQcjMnKhssHRFCQzQlJigvDhFTRjc4OSk6LC8RZDU7PSJTVFo+L/xAAYAQADAQEAAAAAAAAAAAAAAAAAAQIDBP/EACQRAAICAgICAgIDAAAAAAAAAAABAhEhMQMSQVFhcTJCBBMi/9oADAMBAAIRAxEAPwDi1XWnlHBzgrzGAD0c1LC568MdlBtrblcbWgslKUqBGFUnMHMyRwIpnvq1hl8uLEJS2yohJKjHKPDQCZ1yihd73ui04eTBCkBUoVKVCcMGFATlwNcEYrdHU5P2JK7Paf6M94queXkjkgY4HLsJ1pmBHAjr/hXfI1rUfRHaXsUfO72V9mfwqNy0kek2sdYpy5GuVMVWPQdmJrdrBIAmTlpRE3a5hUrCSlBhSk5pBgmJGUwD3Vd1fSgcc+40ZbtBastpQCPtmwBAiVohRjtypMFJgm4r0S2iFAiSSCM9Ypjst6JV6KweiYPcaU7S4pZUtaipalkEneEFSUiBkISIyFQEEGDkazlHJrDKs0SzWxIWkrBUkTKMRSFT0jMRV6025pRHJILYzxArUvEd3pejGdZizebiPRWeo5j21Yb2pcGoSe8VPRg8Ghh4VQcWwxiWtQSpSgpKiqCkjPmpHpEneZyyikW2bUvKEJOAflzPedOyobqdClSrNe9SjJPaaa42lZPa8D1/xEV/ZIJ/O5IHXHpGpmmVOZurKvyjmp7hrQqxCjTKcqxbNEi6ykJEAADoEVes4Boam0BOZIA6asWW1JXMagweII4jdUgwqpiUmew5dYPZQ20nFnoRkauKcIT6QNRIsDjpHJtqUTkY06DJyyq4ksojKpE2k/v5USvDZxdnYU86RlACEnMkmBKogdk0h3rf24qwj8Cd/XvPaa06tYIwHbdfSUZano+eg9tBbZe+LU5nRIzPdqaXL0vvOCFAHhlrVOzPOrTDYwp3q49ajrVLjbWSbVhm12+BCiEDpzV2AZDtPZQdxlt1xOA4jp5yTnrPDo0ivqrmOEqUSs5QNBJ6aY7r2cCUpxZZCcPxJqsQQ8tiquyWkEjCcun+NerQRdSOHvV6p/sfoOi9lu9rO0i1qSStKMLGIgqURKnvRmejIVBtJdSElrA44QUk54RrEaIFd2m8wp8PkHk8TTZkHVIcUcj64qrtTfzalN4TlhPAb+EUk9A9MoizjKZMcTUmCh6b3T+LwrsXqOI7v41bILa3EjU1WVeaBuP+X51E9am1+kEnr+c1FyDPD2/MVSryIku4JNrBG8nX1TlluqzaEAm0JJA8+2ZO4BsTpnVO60oTaUkCYnMmfu9NWiMa7SdwXiPUEhMd5FTLLK8Fyz7Euu2Zp5kcoVKcWoFSUx5xUBMxOQzk1S2gsrgRDjDjZBGak5RnosZcK0HYu3JFhYE/dPDepR40dFuTWUnnJtFpI/PS01DFbdeWy1keUVqbzIOQGETxkAGe2Kyy87gKSktFJSoTziQZkg7uINaxlYSaASm6jQsoVIq+7YHR9wHqWn41UcYc3tq7p8K1Rk2hsuS1hQGetMtncmlTY25FWhK4UpBSR90Ec4HiQZypzZum1tp8242chktsgyBxTlr4VyTjTNovB2jZtby5AiRh5wA47zRRWzzdmI5R3PDpi3E6Z5qOW4UFsbNtcbxuKKQFqGBuQpUA5xKTBOWtXrr2Ztrs8q61Y+KYBc6yTmZ4lVOPHKWEJySGNF42ZhKVBnEYzW8Q2megu59yap23yoWVKgpLYW6BhBSAqAdwXAy6qr2byYMYjyzy31ZHM4QBx1JM9dOFzbPWZpMtMoSRIxYQVZZekc63hl9bMJNGabSX7brYwVKaW1Z5BnSTMDUZ67ppHNkAPTxrefKAPqDvWj3hWIOIzrSUa0ODwCto2IWnpCvhRW77uSlhKjphB75JNV9qbPDiB63wq3a0H6MwgffjtAAgd5HdUuNpISlTs+ptiFpwISTmCTGUDTxpjuPZC8LZvTZ20nCVHUxwGp9gp2vPZ5uy3YllCRMtYzGalYhiJO/Oaa7AmMcfjPgK0XHGJDk3kSE+S1wAfXJ/sR/5V6tBr1VS9EmLP+Tp9tpNhD6C648VBzngAcnOepHonTjQK9/JHb2yAp5pZiQca+7NPRWu2vO8mugqP/1Gp9pFecT6vxNJJWU2zBV+Ti8BMYFRwcT8QKrObEXgn/lT1KbPxraZzPZ8a8BNVSJsw5ezNuGtnX2AHwNRqui2DWzu/wCGv4VuhbBIrlIFKkOzCipxop5iwuDiBCgRoBkdMqO3StRsVpcIMmfeaHxpnfuhTtueVMDFhHE81M9wNU7XZcFjtQ/pXB3OWf8AjWTSLXyLNg2pW22lHPASAMinr0Iq6xtusDNbh7Gz4EVqPkufSphDGALQhhpwqIxBK1lWJvPTLCoDpPGnC23NZsJUthkgCTibb3dYp/1RYu7RhLW3hJAxKzy9Dj1Kobf14ltxKJ0Qk6HIKGKMuutcva6LFyDSzZWEqcJiG0pyIMERodCKXLVstZ3W2XHGgVKZRKpUJIkbjwAHZUx44pjcrRmhvs8fGolW9XQKY9odkkMKK2wQ2W15EzCh0nOCOPCpdn7lQpl1SwCUlQAIG5I3nPuqqSFYS2Ut6rOytSGeWxLSCJIgBJMiNdYposflFYTHLWNaBIBUDiidMlR05UL2PaH0RydeUEcfQgx31WvEBaVgjmgp1/VNZrjTdluT0bBd62nUJdbIUhQlJA3fD+FAr/8A5x+lP+qqPkfcJsBBM4XVAdAIQT7ST21d2gP1g+qn41sopIzt2WbM8vMRKANwgzlGvpHI+yidyohBGeuU6xAOY3UFtcBISqQMyFagb8xOYzPhRq5fQJJmVTMEbhuOlc/Ev9sTYO2+/mLnWj3hWMlvnDrrYPKCv6msR95Hj/tWTJRzh1jxrolouJBtq1D6P1eNW2GpVYh6viiottx59HUfGrjY59j60+KKS8Evya1tgPq8cXG/eFE7GPS9dXjQ3az7FPS6371ErKqAr116dZrQksV6ucfQa9RQCcu3A3glwodAAOXJrxegkeiASRJ1HTXW0V8oK0nA9GHU2d/if6OhO0G06VWwsJSorDmFJIgBRCEagzEz30asF02tLqMeEoBTKkuq0T+VWZrNSd4RVYF9V9tTmVD1m3R4orkbQMTHKoHWY8a06s+288pP0R1LLYSCfTdWMQTkThSgEFR0zMATvzi20iaKQvponJ1s/rTvyG/jVr+UGE6utqV+ELTl3mlRfldK/N2mzodZVEqSOTWYMhScKiJBAO7StL2XZsL9lQphpBbEjziQpQIzViKpJMmZnfSTsKMtNuCba4vECCVxHOEmBGu+KtXdZw/ZXcU85bqj0w413aUW2lcsDNocC2kIMkTybeE8YGDjGc0Y2asVkfShCWwpBQ4VAphJOMHIAADPhUdrdUUlgYdj2ENWCzBKcILaNBqpQEk8euvbXWxKbOtJVBUMhhKsXVuB6TpXdh2Zsxab80n0U6SNw4Gob12aZUkJwr6kuvDvAXEVpLCFsz+1OOANBWIoQUkc0gJBVpOh1PfFF7H9izlmGkxPDPTtNEzsM0QrN78o5VwjedCdJAyqG59nGXkNFTrja1NJkNu6hOXoFJCQPGs47G9Cztoj6os8I9oX8qC2Rgci8OUCSFrOGQCRA3akU3eUS4U2ewrwuuOYlJycwGIC8wUpSRrSW4xOI8f4UpYY4rAZuVRTYlFJjzh9iEfOqrrvm1HXIHqgkeEVPdyJsiRxdc9xr51zbLPDC/V+Ij401oGPPkjT9QP9ar3UVav7+cHqT4VD5J0/UB0uL8Ej4VJfq/rCupPgK0JClkspUs8wD8wMZervznWi7TWEQKXmb4ZYdXiJExO/OJ01q4L7cVm3ZlqG4qUlE9is6mCXgQM2/ZH0ZSpM40ZTkNd1Zi2Oen1k+Ip72vtqltqDrS2swZxJWAUjmiEneCaQLK6S4jpUnxFDZcUcbcH6wn1T4mro+1sY6U+KKHbcq+sj1PiaIg/WLEOlPvJqV+oPyaxtWfNtdL7XiaKWLQ+uv3jQnas5WccbQ34mil3+ifXc99VakFmvV6vUAY1b2z/K6jGX0jXLetBG/oNazeVkW4iG3S0ZnEkAk9GdZrtfdfIWtT6VkkOJcwkZYsl5wRluoXb/AC02pJgJZEH8Kj2elWUfKZT+DR7wtLtjsloeW6p5SGypOJIEEaejqJI7q/N94uFxZWqVKUSSo6kkyTPfRza7ylWm3QFKLaAIwNKUlJO8kYpVPSaUDaVE5rJ9bOm16Ei1ycEfuK2DydbRWdqxOS6Ecm5KsRIAChkZOUyDpWSqvHzJBjFkkERpqT1wIqii0LCSkaKKVaZnDijPWOcr2cKEipUsI0LbC1NP2hxxK8SDiwqnI55Rxp38nbsMpJ3Ic/7iaya5Wy4gEpAS0MlDValEnnTrGcRwrQ9l3lCxyDhPnOOmMGhsdYNYuw+Zb9RHuiqNudKlEbhlhEEnrO6rNyH6sz/VN+6mhloXK1SISJndJqeV0iET2YEFJIkFRg5bgdAN2VLtwLcStogSgNICgACc8WpPoiY01ijVkQtK0580ceEEmKTLHaVB5qMR82hIw7tc/Cpi/IBXyqLJscfmj2GkJz0R1fAcDTj5RmyLuWSZMg56nMCY7aTeUBbbPFI8APhTk7NU6VBKwmLM30uu+6zXy1qPIO+rUKLYlFmQCcwt0lI1hQbAOfGD3VVbv1xsYk82c5GoAzieOnfTQurbNP8AJa2Rd6ZBHPXqI3ioNol/WV/p90UobI7cPNuJS44pYUY55KvHSmXashSFvtrEHBIBgpmE5cRkauyXGiNdobWpS3CpJVkmTBSYGg107cjxyb7hb8yjOYxAHomO/Ksy2ctjhdiQsSow4REScwVaHStUuez4GUJwhMDQaAkyaygmpCkxH8oi1c4YAE40QvCBJwnLFvpKsCfOt+un3hTt5QX5xJk5OJ5sAaJOcjM676Tbt+2b9dPvCg0joG7cH6yP6v4miiv51Yh+ZHvpoRtufrP9n8TRdX89sQ6Ue+KF+pPs0vaZ4lyyidbQn2UYu57mfqc/7i6BbQfb2P8Arx8KK3avzY6Sv31VakU45oLY69XFeqrI6mS+Uy8TyjhGiXMPc0n4zWP2y0FSqbdoNp1WmxfSlISlTj6pSkmBzQMic6R1Wyd1JITwdYqO7P3W5aELS2QkggkkxIjIZCeNLnLdFPfkohbziFCQUzrw0066JYVhHLPJ2aywlKlLwkTOQXGRHRMVTGyVoj7hER6WneK1NdiaJwhKSDkRiPwNfV3U0Bkn/Mr51zRnJbyaVFmWNbMPpIISJH5ge3rpx2LcSplxLp5gnfh1E67s6OG60YTkQY3KV8TShcbgFlcImCTl1qHxmtYyctiwjbbkUfozW+GW+v0BlQlVqLhjDkCRJByjMyaLXCJsrO7zLfuDOhjyQBhBIkxA3nrzzilyeCPJ6yLPKhIUCMJ0M/dOcznS9cT/AD0IShS18w+kAAABnBHQrfRywJwuagc1Q4lUJV3Rv6qU7gvEt21vIQppCVExkDizHbGlEHSFsK+UKzuqsLqMJmWwIIOq0iMtMqQbzIZbQiRjSEgn8OWeH5027cXypttLaVYiVYiZmDkEAzwme6srvF84sySTJMnUyapRbNFJL5LRcUScLq59YxX15TiRhcJIMEHWaFJdzq/Z7YqMJ5yT908ejh1iteqI7sIXPd7rygGwSo5ZTkDr7K0e8bn5GwciojlirGok5hKc90wDuFG/J1dzX0dDyMpCk4cubCiJOQOKImemKG7SNlT74Eb9SB90cTUV5Zba0insrdWC0oxqTIVMAEmZyExEc059NacCKXbiszWHlSASBiCiN0k80nPLIddHWVBSQobwDunPPdTgRLYgeUFiJVlznB7EnupQuz7Zv1k+Ipn27KZVhUSS6cQI0IBGWfRSpdx8836w8ayNVoE7ZH61+geJo1/8hYh0o980C2uV9cPqp8TR1A/9Tsf6PeVQvH0T7NEv4/WbGP6YnuCaIXefNI7fao0Lvr+d2L+sX7AmiV3DzTfq+JovBt+wQ+kGvVVU5nXqdi6n5peX/wCktD+nX7IpcFMN5Jw2BCPwvu/6aXRWyOeR9in7yQqi0r6GyaQae/JMfrDu/wA0aU/xCOxlu7ZdaXg75uApayQFBZCwqNcvvDIcKPGyEAZ6/vsqYKH4E9/8KkbQDohPTzq5myyBDRBI4BXhxpO2eUkWZWIan4inZxqArmAc1W/oNKuxeEoWk85Ck5jCpRAgKyCc5yGdXBYE7Ni2edT9GaTnzWkAmNeaKkdQ2lIJgYSDiI6c8/ZVq7mgGkACBgTl2Cqt+twws+r7wrSUXRKBtl5NPKFS0knFhgmBKVTkeM0jWO3tNPNuuICwmz8R6Y5yTBPCRlxo/igHqNI1pXiAGktoGW7IZ+2s4ysqUUkC79ti1DEs87mlXrE41e32Clm2rk9po3fbk4/W/hS+6uT3V0GR8bXVyyP4SDAPWJoeDUqV07A1Kx+Ub6LZuTaQOUXhIXAwpkAKJGijATHbOma4raR9TkrWpwqMkKMzS2kkiOmmK7rnXhLq8glKlJnUkAweqk6exq1o0W41KLSUgkpIUoBJA9KNxE6jWny7ieSRIwnCMtYjLdSBcjqeTQ2lIKsAmUkyTAAEGeGVaDYG8LaAREJAjPLvrn4b7M0m7M32/UcUnTlFR2T86VLt+2b9YU9+VBACWQNSpZPcmkO7ftkdYo6tLJUXgDbU5209SPGmCzf+62Uer4rNL+0edu/w/EUwXcJvhjoA91Zo9fQls0C9z9csXrOH/KKJXcfMt+onwFBb8tSUWuyqUYCQ6SeHNimO5bOC0gK3No74FJJvBq3TbBr9ohSus+NeqrbrUkOrHBah3E16nTH2RhN42Rxd2ofOGFOrUecmdUpPN19IGlQU1IvD6kiyqaVzcUqBH3lFWk7poYi70D7iz/dHxrTujHowRTZsBfTVlccW6SAUFIwiTnwoSLAn8C+9Pzq1d1zBwq1TEawd0/Gn2TwLo0aENvrJxc/uCpEeUGzSOe5/dHzpLZ2TKlBIXJJAAgZnvq47sE8hJUqQBqYHzqMeyaGf/jiy4VBKlyUkDEOggb+J75oBs0+tphbpPm5SiEnnyRBIG4QImcsiJihv/Dsff/y/xqe7LYS0phKJCpXJUNUiT7ActaFS0VTZsV1eUtkNISpu0qUEpBIYMEgCTkatO+UizkHzVpzH/QV86xizWlRgST2k0UGIekCOuh8lGseBvIzKfsRSVhD6FCYCiJkTBUgxAyB30KsV52RvDyrLi3cKYWFCBKQAMJVEdaZoY+rmnt+NUHXApYUROSNROiU1EZjlx+AdbnvSneTQgxRO9WcOck4pPVx9tCCa6EcrVYJEomi1jufEEqKsKSoJnXUxx3CT2UMsyJMSB15eNOdytthkzzoxlPrFMezTtqkiW6NG2G8nllQy2+tBcdgkhyClKgSMkgQcxlM0J2oPnbT1rHjS5ezLqVJSlbohKZSnFAUcz6PX160Ss+zdpeQ2vCskoUFKcJG9Y52LMmOAqVTbXot4Sfs0bZm6G+QZXh52EGZPhpTADQ66bWjkkgGAlIGeWmR1r6/fjSPvT1fPShUkDu8id5SW1LLYSlRw4pIB34d/ZSRYGVB5EgjPeDwNadeu0rS0FJEg9JnvERShb72TIQhtIxFKSYzjEDke+om0XEQ78zt/6mx4UxXOIvhB/Ll/hKpZvNc3h+tv/TTNa7M6i0tWlpOMojEmQCY6+IkVFpV9Ah0vvCHmniTDSZKYHOKlBIEqMAZ5mmOzWgwPuyAcukAx7aSm9o+VWsqaWkJZXzF4VEkSoRGuaR3UXunaqzFpIKlYwkCChYkgDIGIJkcaG6RdrsCrwfPKueurxNerhyVEk6kknrNfK5+5eDKFqThiDinWciMoEbozzzmRpUUV9VXjVG1HjV65jBWerwqgatXcftP01UDPk0HGLfgUlQ1Bkb9Kv2nala0lKiIIgwmKXiuvhVV0YF9VqTQGwWkoViHBQ4ekCPjV1R07KEtmnRUQzc5l1AOmIUz3mDBIUVIxZEmQRugzJy6KXtl2cVpaExKhnThf13qQ2shJwBea8JEknUnT21jPWDv4Wqab8Cy+5l30PxZD1U+6Ks2heR7arEaeqn3U0R0YvZTvpcpT0TQJSqOXsnmTw+NAVDOuqDtHFyKpMtWd2Kadn7aMaUSAkmdN/CaT0Kq9Y7SUkEZwdK0TMmaTfV5usJ5VpcRhxCAcQGQ10z6quXdt2t4AqSAtIMEJAicsiSY0OlArwtodsTqhOQRkoRqpJOutDrhXAPUPjUciWy4N1Q5rvtZ3x7fGoFWwnUk9ZoVy9e+kVlZdBBy10ONol1HrD2Z1G49VdlfnUdfwNQ2UgI+qbx/tG/8ATWhorOAZvIf1qPAVo6Kjl8fQ4+SqXsNpT0oI7yaI2d6R7KD2r7cdDZPcSau2JeZ7PlUy/FAtl/HXq+V6sizIia+GuTpXpyrejc6mrFhPp/pqsTUtjPpdlXDZlyaLgVX0qr4mulI6uyfiPnVnOcTQtjWiShQ2z6imyobDN2OFKgpJKSMwRkQeijZtK1jnrUr1lE+NBrCKLNqyrnkdKYOtmU9RqJxMGOhHupq3a7ItQJCFHI7jXbdzuOQpIEEJzJA0SkVSWAbVga81c00vOLzpzvfZx1KCThjrn4UlOiDFb8ejl5dnQVUqDVWrFndzg1qYhyyW8mzuInSO4qT8aJXMuAez40v2cHnAcBPePjFHbBkmomXEKF2vcrVQu15LtYsosKcrmyK86jrPuqqvylS2HN1P6vcVUPRSA1mzvMf1g9ia0lNZrdud6f2ivYk1paaXL4+giDznao/o/GaksSoV2R3fs1Eg/W1eoPhX0c1z9XjPzFT4r6GGQqvVGHBXqyooyHFlXpq23ZkqlPoqHDMEcROdGLBsC++0HGlsrB3YyCCNQZSAD210y/zs0jLtoXVGpbGfS7KIWvY62N+lZ3D0oTjHeiaq/wAnutTyja25iMaVJnqxDOqi0TO6LLZqY1TQup0uVTMDhwVSudkLdQlWhJmOo1dUa4uSyKTaG5jU+Bpjix6ui4mRHMn1iT8aZWLOhA5qUpPQAPCg13q9lFEmpoqyjfbktueqr3TQm5VeaR1DwFEL5VLbg/Ir3TQi5leaR6qfAU/AvJb2h+wV1VkVob5x661a/XZZNZba/SquMmZXCIqezNYjA1qKrllajMZmtTIItgISAN+ZJ3mfCiLbuVDCIScWapTHAcatMOZVEy4lou185WoFOVwp2s6GWA/Vy6nZdHqr900Jx1fuQ+d/SvwqZLBSZQuPO8z67numtLTWQtvKFrWpJIPKLzBjeacLJtS4nJQCx05HvHypckG6oIsO2fO1OdCE/CurcIXPRPd/sKG3ZfCFPLWo4AoADF0ADXTdRK83UgJWVAJ0mRGcb+qais0MIJVXqGN3kmBzk6DeK9WNF2ZQb1IWFRMajiDWoeTq2HkVqghC1ApJ3xIV7QKymyWQuuYU8czwHE9FaAxtCmztpbQRhSAB2b/E11fyFceqK/jYl2ZqLVtqV1aVpKVgLSdUqAI7jSNc1+l372lMjNrPWfGuHrTO90wNtLsUwWlLs6SlxOeAEkKG8AKORiTkd2lZ+k1qN4XgkpwYlJVkcuvOs1vpIQ+4AAM5hMkDFzsMkbpiuvik3hnFzwUcork0UuhyHUHgfEEUE5frq4i0lHOESONa0cw92NUURL2FMqIAG8mPGs1RfTyjm5hH5AE+0yfbXa1BRlUrPFZKj/mJq6CxutF+MHEOUCiQocwFWoI1TkO00FZtykJAQgKISkelAnCJyw9dBXbdGlQfymadBY3uMuWhsp5RhoxovlJ7DAB76zC8Fc8gKCwPvJBAV0jFnRq23usoUOIIoCFn8PsNOKomTs80STHwpy2Pu9C32CtIW2XEJWCNQVAEEbhnS1dzoSqeSKj1KjtAinfZpoMgLwuJOJBRIhJgyeJnSM92+aoSNA8rN0Ms3b5pltuXWhzEJSY528DOscaOXafhW3eWUTdwj/rN+C6xDQdpqJbGjorqJS65cXUJdpAThyidwL84fUV8KB8pVi67QQ8nOAZ7ctO+pkrixoHsmbSv11+JozNLvLEOqKTGaj3kmrrF8Zc8ZcR8quibDWLm9tdsWpSZAOR1GoPWk5GqbdqSoZGfkQDpXaVVNDCKLWoAABMDIZbq9VUKr1FDK1gulKWiUqKlnI80DDwjOT10LbK0uhQTKQdDvGh+NWjeJaXiBBSSSM5j8QJGW+e+pXbYm0JJbUWl6xPNX1HcauCSk++mW23FKG0MLtgLEPMhXJqSFEfhmctcxEHjnRSw7QJWlJCoV90cRx7Ir2ypP0AhzVCVdOQmPZFK112xKMS4xIBOWhj7sHpNcby2dyxQzWi8XHi8ZzQUpCgMgUqGffNK15WouOrWoyScyBExlMDTSpWrVhSogwpRJOf4pjXtPZQ0qA3jvFaccfJz88rwSTmKlee5o6T8/lUDbySQMQPbNdtJV95WR1ED/etjmPNVaSKiSzwqwlFUIrrbmvgZqcp667CY40hlY2YVKw2E12EVzjApiLzLoHHsonZb7U3oqB0kQesaGgH0voqBx+aKEM21/lBtNoaS2SjAFAnmiSQCM+86UmG1zqDJqy+CRpUAapJDbK5f4g1Ep3oNW1MGoFsU6EQctX1NoEidxmBXlNVwtka5+FFBZwyxKpBmdd3dXnGIOYrgpH7NTNW8jIjEOn50wIDxGs6irjF6qTGLnD2jt+ddFpteaDCvwqqq8wRkofvr30bAMC90fm/u/wAa+UNS+AI+Ca+UUBGhwOIzUcQ3HhxHyrtK0BIwTEQeM76jZsBgKG/d7aqIMKI0zp7EaFc1uJsqwkg5YczHOXIIHZJqhZbpUEKQTKcjiGWmehzInLupcu28FtqOFRG+MoO7Q5GmKx3unDBjlJk5jcZBCRuB3eOUc646l8D5efkWVqgbaGziIUkEpJEETB/Yr4Gh+EDqAFGL9aUXSuIxQTAAGKBj0yEHcNJoce6tAUuys4QhVWG253zXKasMD95UDJW7PU4YrprQadlTobqgK3Jca+Fj951beA4R1VVXQFldzKo1KnhJ9tdOKqL4UCPcj+xXuRjjNSBE6TG79xBrggz1UwPqmh01wlsb5qUD9/7V8Dc0ARrbGcAx++FQrandHf8AGrWDjlXJRQIpFkcB7agWzrpRIMndUTjQ7aABBaqJTdE1NDgT2xULiY3DtFAA5aOipWbepIhXPHA12tNQqTQBY+ltfgP77a9VTB+5r7RQzuyqJTEmOAqq+OdVq7V4nMIHNXKcgcp0PYYqO3pAIghQjcZ6KYjl4iQRwIO/OP2ajuu18k8hf4VA9m/WuVIIioJzoCrNPvMJWxkRzQFSDPpEQJ3qgyfWFLZ4Cp7jsrtoZBkQDhzIGmm48aJtbNkek4gdvzFYLGyOGEoxqQIRV2zkDd8PZV5u4WgedaEjqKf/AColY7ssafSfKuoj4INWmbUDmqtJbkUeYZu8fjP+If8Axqxy9iTowtfX/wDpZqiaFVQiq7o6hTi5e1nTmLMZ62wP8qM6qP7Vx6DCB+pR8IpgKf0ZSvRQo9hPgKkRdDx/5S+xJHtNGLTtY8fuoHYT4mqC7+fP34/SkfCkGDhrZ+0E/ZkdZSPjV1GyjxGeEH1h8Jqgu9Xjq4v+9HgaiNoUdVKV+onxoDAVGyLkxjR+mSerSqVsulTWoJToFDIH5Ho1r1htiml4kmOI3HoNON32lu0oIgBX3kHf8/WGYosKsRuTFRlApivbZ1TeJbYJQNQYxI6+KfzCgpbPRTEU8HQKiXVpTNRKaoApkdVV3G6ILYjoqFbdAAxbQ6ajDE7s+FEHGxVdxugZU+jHh+++vlGmbegJSI0AG7cK+UWSf//Z"/>
          <p:cNvSpPr>
            <a:spLocks noChangeAspect="1" noChangeArrowheads="1"/>
          </p:cNvSpPr>
          <p:nvPr/>
        </p:nvSpPr>
        <p:spPr bwMode="auto">
          <a:xfrm>
            <a:off x="63500" y="-1108075"/>
            <a:ext cx="2000250" cy="2286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14349" name="Picture 13" descr="C:\Users\yunusemre\Pictures\untitl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3501008"/>
            <a:ext cx="2504306" cy="2862064"/>
          </a:xfrm>
          <a:prstGeom prst="rect">
            <a:avLst/>
          </a:prstGeom>
          <a:noFill/>
        </p:spPr>
      </p:pic>
      <p:pic>
        <p:nvPicPr>
          <p:cNvPr id="14351" name="Picture 15" descr="https://encrypted-tbn1.google.com/images?q=tbn:ANd9GcTnIFsGM1fblM7f5JjqUv83NoDNa7QpqT4CPNIZ0aWCg_ozXtp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95443" y="3933056"/>
            <a:ext cx="3886185" cy="2176265"/>
          </a:xfrm>
          <a:prstGeom prst="rect">
            <a:avLst/>
          </a:prstGeom>
          <a:noFill/>
        </p:spPr>
      </p:pic>
      <p:pic>
        <p:nvPicPr>
          <p:cNvPr id="14353" name="Picture 17" descr="https://encrypted-tbn3.google.com/images?q=tbn:ANd9GcTEXsC5jqdS3Lijrea7EYxIEv9myFP8J-xAEChspDP9uYTVPjvYP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1484784"/>
            <a:ext cx="2314575" cy="1971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dn1.cnnturk.com/Handlers/file_.ashx?FileID=361728&amp;width=607&amp;height=400&amp;Quality=1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3324" y="4005064"/>
            <a:ext cx="3496708" cy="2304256"/>
          </a:xfrm>
          <a:prstGeom prst="rect">
            <a:avLst/>
          </a:prstGeom>
          <a:noFill/>
        </p:spPr>
      </p:pic>
      <p:pic>
        <p:nvPicPr>
          <p:cNvPr id="15364" name="Picture 4" descr="http://t3.gstatic.com/images?q=tbn:ANd9GcTtFVuHsppLGJNuVR-P6z7TjpOWZQXi0DJ4kJJLJQ-p4ReZ-WurlF38MjD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786508"/>
            <a:ext cx="2676525" cy="1714500"/>
          </a:xfrm>
          <a:prstGeom prst="rect">
            <a:avLst/>
          </a:prstGeom>
          <a:noFill/>
        </p:spPr>
      </p:pic>
      <p:pic>
        <p:nvPicPr>
          <p:cNvPr id="15366" name="Picture 6" descr="https://encrypted-tbn0.google.com/images?q=tbn:ANd9GcRq3Y44YTte47R-_6L8gGoyXMq2-Srf1QUe-mVk2Wj_p1dF40j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628800"/>
            <a:ext cx="2343150" cy="1952626"/>
          </a:xfrm>
          <a:prstGeom prst="rect">
            <a:avLst/>
          </a:prstGeom>
          <a:noFill/>
        </p:spPr>
      </p:pic>
      <p:sp>
        <p:nvSpPr>
          <p:cNvPr id="5" name="3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 -</a:t>
            </a:r>
            <a:r>
              <a:rPr lang="tr-TR" sz="6600" b="1" dirty="0" smtClean="0">
                <a:latin typeface="+mj-lt"/>
                <a:ea typeface="+mj-ea"/>
                <a:cs typeface="+mj-cs"/>
              </a:rPr>
              <a:t>D</a:t>
            </a: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 düşmek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368" name="Picture 8" descr="http://www.komikturk.com/resimler/1299276774_merdivenden_dusme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3284048"/>
            <a:ext cx="2987824" cy="3573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encrypted-tbn3.google.com/images?q=tbn:ANd9GcSY-5O7UemHBO6LlpX-MnK0O2FzdGgJiSTF468NNj3fPtk6BWNal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1990725" cy="2305051"/>
          </a:xfrm>
          <a:prstGeom prst="rect">
            <a:avLst/>
          </a:prstGeom>
          <a:noFill/>
        </p:spPr>
      </p:pic>
      <p:sp>
        <p:nvSpPr>
          <p:cNvPr id="3" name="3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 -</a:t>
            </a:r>
            <a:r>
              <a:rPr lang="tr-TR" sz="6600" b="1" dirty="0" smtClean="0">
                <a:latin typeface="+mj-lt"/>
                <a:ea typeface="+mj-ea"/>
                <a:cs typeface="+mj-cs"/>
              </a:rPr>
              <a:t>e/-a</a:t>
            </a: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bakmak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6388" name="Picture 4" descr="https://encrypted-tbn1.google.com/images?q=tbn:ANd9GcRaEeVJjYMoWV4O1Oe3AhyO82z9FNrd0vqU9n5bGJixTRxVv4h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1556792"/>
            <a:ext cx="2448272" cy="2373106"/>
          </a:xfrm>
          <a:prstGeom prst="rect">
            <a:avLst/>
          </a:prstGeom>
          <a:noFill/>
        </p:spPr>
      </p:pic>
      <p:pic>
        <p:nvPicPr>
          <p:cNvPr id="16390" name="Picture 6" descr="https://encrypted-tbn0.google.com/images?q=tbn:ANd9GcRM_PYIKfURjSsHTSQWmaLxZ-tw6gbPoKBOg3e81OBOusTcb2j2c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1556792"/>
            <a:ext cx="3096344" cy="2322259"/>
          </a:xfrm>
          <a:prstGeom prst="rect">
            <a:avLst/>
          </a:prstGeom>
          <a:noFill/>
        </p:spPr>
      </p:pic>
      <p:pic>
        <p:nvPicPr>
          <p:cNvPr id="16392" name="Picture 8" descr="http://www.arastiralim.com/wp-content/uploads/2008/10/pencereden-bakma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077072"/>
            <a:ext cx="3429000" cy="2714626"/>
          </a:xfrm>
          <a:prstGeom prst="rect">
            <a:avLst/>
          </a:prstGeom>
          <a:noFill/>
        </p:spPr>
      </p:pic>
      <p:pic>
        <p:nvPicPr>
          <p:cNvPr id="16394" name="Picture 10" descr="http://www.resimde.com/resim/hayvanlar/kedi_bir_akvaryum_baligi_bakmak_3195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1960" y="3941676"/>
            <a:ext cx="3888432" cy="29163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8" dur="2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 -</a:t>
            </a:r>
            <a:r>
              <a:rPr lang="tr-TR" sz="6600" b="1" dirty="0" smtClean="0">
                <a:latin typeface="+mj-lt"/>
                <a:ea typeface="+mj-ea"/>
                <a:cs typeface="+mj-cs"/>
              </a:rPr>
              <a:t>e/-a</a:t>
            </a: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tırmanmak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7412" name="Picture 4" descr="https://encrypted-tbn3.google.com/images?q=tbn:ANd9GcSF5JRVIHBskFCoOHRarmrCI3cP6_gSI5Nzte4z7rdLOEGLKLn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1311" y="2132856"/>
            <a:ext cx="2714625" cy="1685925"/>
          </a:xfrm>
          <a:prstGeom prst="rect">
            <a:avLst/>
          </a:prstGeom>
          <a:noFill/>
        </p:spPr>
      </p:pic>
      <p:pic>
        <p:nvPicPr>
          <p:cNvPr id="17414" name="Picture 6" descr="https://encrypted-tbn2.google.com/images?q=tbn:ANd9GcR_tBFy8oV8Ki7fXpbPrZNQBjhSPfd0CanvUA5cywR55GVTdhLti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3297" y="2085206"/>
            <a:ext cx="2466975" cy="1847850"/>
          </a:xfrm>
          <a:prstGeom prst="rect">
            <a:avLst/>
          </a:prstGeom>
          <a:noFill/>
        </p:spPr>
      </p:pic>
      <p:pic>
        <p:nvPicPr>
          <p:cNvPr id="17416" name="Picture 8" descr="https://encrypted-tbn1.google.com/images?q=tbn:ANd9GcTNXRrhxLkTk8rkPSA13wzf_Vv6n8VpER-Kry8GjOVSpQHmvtR-A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4507954"/>
            <a:ext cx="2762250" cy="1657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 -</a:t>
            </a:r>
            <a:r>
              <a:rPr lang="tr-TR" sz="6600" b="1" dirty="0" err="1" smtClean="0">
                <a:latin typeface="+mj-lt"/>
                <a:ea typeface="+mj-ea"/>
                <a:cs typeface="+mj-cs"/>
              </a:rPr>
              <a:t>DAn</a:t>
            </a: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gelmek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8434" name="Picture 2" descr="http://www.bssguvenlik.com.tr/images/products/havaalani/bagaj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2718" y="2542778"/>
            <a:ext cx="2381250" cy="2038350"/>
          </a:xfrm>
          <a:prstGeom prst="rect">
            <a:avLst/>
          </a:prstGeom>
          <a:noFill/>
        </p:spPr>
      </p:pic>
      <p:pic>
        <p:nvPicPr>
          <p:cNvPr id="18436" name="Picture 4" descr="http://t0.gstatic.com/images?q=tbn:ANd9GcTG6a92qkc1J200Arqlyrhdn7gCb6TxpdHXDVdJ_cTRxn2MrKui54U01o4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924944"/>
            <a:ext cx="2952750" cy="1552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serhatdundar.com/wp-content/uploads/2012/01/bavul-valiz-hazirlam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00808"/>
            <a:ext cx="2847975" cy="4572000"/>
          </a:xfrm>
          <a:prstGeom prst="rect">
            <a:avLst/>
          </a:prstGeom>
          <a:noFill/>
        </p:spPr>
      </p:pic>
      <p:sp>
        <p:nvSpPr>
          <p:cNvPr id="3" name="3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 -e/-a gitmek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462" name="AutoShape 6" descr="data:image/jpeg;base64,/9j/4AAQSkZJRgABAQAAAQABAAD/2wCEAAkGBhAQDw8PDw8PEA8QDxAPDw8PFA4ODQ8PFBAVFhUQFBQYGyYeFxkjGRQSHzAgIycpLCwuFR8xNTArNSYrLSkBCQoKDgwNFw8PGjUkHhw1LDA0NTUuLywpLC8pKSwpLDQsKjUwMCwuLCo1LCksKSw1KSksNCw1KTQsNSwvNSk1Nf/AABEIAOEA4QMBIgACEQEDEQH/xAAbAAEAAgMBAQAAAAAAAAAAAAAAAQUCAwYEB//EAEEQAAICAQIDBQUDCgQGAwAAAAECAAMRBBIFITEGE0FRYRQicYGRMlKxFSNCYoKSocHR4QczcoNDU2PS8PFzk6L/xAAXAQEBAQEAAAAAAAAAAAAAAAAAAgEE/8QAIREBAAECBQUAAAAAAAAAAAAAABEBEhMhkcHwAyJBUWH/2gAMAwEAAhEDEQA/APuMREBERAREQEREBERAREQEREBERAREQEREBERAREQEREBERAREQEREBERAREQEREBERAREQEREBERAREQEREBERAREQEREBERAREQEREBERAREQExLgTRqtTj3R18Z5faIFh3okiwSs9ok+0QLSJ4aNXg4PT8J7oCIiAiIgIiICIiAiIgIiICIiAiIgIiICIiAiIgJDNgE+QzJmrUjKOB12Nj6GBz9msySc9TmazqZWHUzH2mBa+0yRqZU+0yRqIFuNTL3h1++sHxHI/L+2Jxo1E6bs62aSf1zj6CBaxEQEREBERAREQEREBERAREQEREBERAREQEREBERA+e8ZoNNzoemdyeqHp/T5SvOpnddpOBe015XAtTOwnkCPFD6fh9Z831COjMjgqynDKeRBge0amZDVSqNh9ZNRdmCqrMzHCqoJYnyAEC3TUZ6c89B4mfQ+FaQ1U1oftAZb/UeZ/H+E5/sv2UasrfqMbxzSrqEP3mPi3p4fh1cBERAREQEREBERAREQEREBERAREQEREBERAREQEREBKDi3D6dQ6tt95QV3cssPD6c/rLLi9xSl2H6oPwLAGVGn1YMCv1HCUT++J6OCbKLSxVcMNpbAyvP8PObuLUM6ZrGTkcsgePrPEldgGGXn6FT/OB1Gq4rTXs32VrvOE3Mqhj5DJ5zNdVmfHP8Q+HPcyBHCutbKVOCrAuGx+qcqOYmHZPiGt06d2+o7xR9mli3uj9Vz+HSRNbojJ0YfTwrru71G769rOMLVgsDg+Mzp4oj816fKfOuMdonOlsZFLtlB3bEK2Sy5IJOOSkkHODPL2O7WWOGW6p6mRtpDYIYYyGUjkRjHwMtzvrNdobpM5zfBeLG24IvMYJc+AXH9cTpICIiAiIgIiICIiAiIgIiICIiAiIgIiICIiBhdUHVkYZVgVI8wRzE4DUM+luelySqn3H80PNc+uJ9CnHdqED3MR4AL8x/7gaDxYbes8V3H1XxyfIczKu/R8+p+AJAmurT48IEXUPfYXb3AfPmcfCV5rsDKorYsGyq7WJY+nLJB9PAy9SfQOz9m7S0k+C7f3WK/wAoHzOvhLlXfvhUFCJ3bkLfkEhWCnBJAGGUnOS3Lxnt1XBNSQro2kZRWuCotqLr98538zkZ5ztuJcOrrs9oC4FpFWpwTtat/dDlemQxXnjoTnpKGzhtddux1ADMyhlBQhsYKZGDg5Vl9AR0ECl0tmo0z7mpvR+i2UNXbjoMFA3vDeVyD1B8DgzrtL280uALzZp7BgWLdXciq+ASu7bjx8fMSn1PDN6n89ZUeRyWaxUYHa5IY5IwB4zbbp9TWiXC8NzK6hbK1O3uyayx2Y3YBOfHb8IHU6Tjmmt/ytRS+fBXQn6ZzPdOF1PBmckWaPRXNlk3L+afey8jkr4FPPx9ZoGgVMNXVxHTBua9xabVwyZTkGbxDeHT1gfQYnB18WuT7HEvBSE1lIB5sBjd7p5A5+Us6uP60DPd6TUKA7E6e0q21GCk4bl4g9ekDqYlAvasrkXaTU14OCQouUHOPtLy6zZX2z0RODeqHOD3gZAD5FiNv8YF3E06bV12ruqsSxfvVsrr9RN0BERAREQEREBERAREQEREDzcQ1Xd1lvE8l+J/8M5LU+9mdB2kU90pHhYM/Agj8SJz5gV9tM87VywtnivfEDSTPoHZ2srpaQepXd8mYsP4ET55pWV7kVyRXuHeEdQuec+pV4wNuNuBjHTGOWIGOooDoyMMq6lWHoRgznNRQbK9r57xSdPYR1Fqf5do9SMH6Tp5R8V4bW16l0QrqFNW5lVilygsjDPmAR+ysCn09jWA7wAQcMBnDK6Dp6E4P8JYaNg25G5q67jnmNyjurgf2Cp+IaU2q4coyUqClGZbUUbSeRIIx4qS2PmPGTqNPSqizBKK6WuA9oBqbk5GG8ix+IgWGkdkJqb7SqbKj5qj7gvxBG34EHxlgWGx9v6DFl9dhF9aj9lmHylVquCpglDYHT3kIu1H2lILgHfyBXcMiTodGjKri3UrgNuHfXbkNTgMpyTz7t+nhtMCxsQe8vUDvE8xjkw//Dj6TQ3CaLCd1NWXZRvCqrAtSVzkc/tp/GYvwkqeWo1IAKg+8jdH7pzzQ/oOh+E1jR2AZ9puyAp5jTn3ksIP/D8GQwH5MUDKPfWdtLgLY5UFgG6NnxVvpKDtBW1erdTa7khTvbYCQVB57QB4zon01oDH2liBuB3V0nlVdgdAP0bM/Oc/2mpZNQm997NVXzChMYLLjHP7vWB0HYJF7q58DcbApboSAgIB+p+s6mcl/h6+a7x+uhx4glP7TrYCIiAiIgIiICIiAiIgImk62sHBdR8eQ+s2g55iB5uKKDTZn7v8fD+OJylpnTcasxSf1io/jn+U5TUNA8t9kqNdqccvEz2aq3y6+AHMkz3cR7A3mtLa3DW7AbKWwOfXCN09Ofl18IFHpFnY9n+NmsCuwkp4HqU/tOKpd62KOrI6nDKwKsD6gy4ou5QPpCsCMg5B5gjoRPNxLSd7UyA4bkyN92xTuRvkwEpezPEzu7ljkEEp6HqR8Ov0nRu4AJJAABJJ5AAdSTA43Va2x8XLUFFvLm6grqKid6EY5H3WBH6hnjSwo5Qou1y2wGxdqhhvK5x05ZHwbynO9uuJ6Z9V3ml1RYNztVGsCLaOW5TyByPLPT1lHTrBgA2nAO77RznGOvXy+kD6Bw/il2wALp8VkJm211JQe793nyYZPoZi3FrEsXLaIhyquO+YqGw1O9sDkCOuPJTOGbXUbeaqzdMk1nPLO7cefp6Y9eWo8SXwrpHxar+kD6SnFbmXaX0PvABmNthzuU1noPNFb5gzC3idvNu80PvBjtD2kjcBZ+KMPiTOFo46AACq5HittCL9rIwDWcdB4zevHV+6P/v0/r/0fU/WB2NnErCHXvtHhu8Qkd8eTVDmP3F+ZEqO0WpNlyM1lbnYP8lbNo/OM3PJz+kZWUcZycDAPXnqNOOgI/5PkTPXpHW9lL6ay7aAoHtNg5DphUqXMDpv8O25akc+tXX9v+k7KVHZnRV10nu9L7MWbLJlmZsDkxZvePzlvAREQEREBERAREZgJ5+IMRVYRyIUmeiebiK5ptH/AE3x+6YHNd/uPMz16bUPX/lty8Ubmp/p8pQX3lRnwnmXtCo8YHV8T15srUFSpDZPMEHljl9ZzWsvxNV3aJSMbpp4bo7dbZsryEB/OWdUQfzPkIFv2R4V31pvcfm6j7nk1vn8F6/EjynczRotIlNaVVjCIMDz9SfMk5Pzm7MCp7ScEXUUsQo75FJqbHvZHPZnyPTHrOD0b9J9SzPnPGdF3OqtQDClu8Ty2vzx8jkfKBv0d+x0cfosG+OPCe3tVe2s1em4ZW5FTr7Rq2XqaR9lPmfD1WVtbR2J4igbV62zc1lziqlfKivkOfgMgD9mB22m4Dpq1CJp6QAMD3EJ+ZIyZzPEtFXqeK6fSrXWKdJX7VqAqqA1jcq0blz8Dj1MuKe04z76YB8VJJHyxznh7BUs6anXWAizWah3APVakYoi/LDQOkGhq/5Vf7q/0mQ0tf3E/dWbYzAwFK/dX6CSEHkPpMsxAjaIxJiAiIgIiICIiAiIgay8b5oLzEvA9G+QWB5HoeR+E8huml9URA5bUYBZG6qSp+RxNXZrS1DWANWjh0dcOqsAQN2Rn/SR847SVt3htrBO77aAEkN94eeZr7P2lHNtiuGAKou1uWerH5cvnA7c8M03jp6D/t1f0nprKqAqgKB0CgAD5CUP5Zz4GT+VvjAvu9jvpQflQyPyoYHQd9OX7ZVAtTYOuHQ/AEEfi03Hix9ZVcc4gXVcKxKk8gM9R/YQK3W7u4tCfaNbBcdckeHrPHpeL6empKktVtihfFSxA5nB5jJ5/OYd9azYdba08Sqbn+WTKrtDr6q3QaYAFFPf9/SbHZiM5Nm9cnbj3QOWc+MNpSXS8O1aXkGzVUaevPPc6G5h6L0HxP0M19oeOvonqGh4hZbVazbkWpdUKFA6llB5k4ABAJ5nJxMuBcP0R01PfVU3OUDG1UesODzU/aJPIjnnn18ZQdquE4tY6Siwo4Xu0pBKq23BDMx933hnJ5YbryxB5dTwnjPE7qa7hxHh6F1yatQnc2oc4IZdoPh5DIwZ7xxPi46ajg9n+46meHhnZnR9zSt1Qa4VVi50svUNaEG9gA3Qtk9J6x2V0H3LB8LtR/3QxtHHeMD/AIHDbP8ARfj8Wmxe0vFR14ZS/wD8epp/7jNI7JaPwOoHwvt/nMx2R03hbqh/ug/ipgbh2v14+1wbUfsWI/4AxT2/bf3dnD9VUwGTvKDA+eJznbDTDQ012U222F7RWyW3adGK45hFKAuenQ8hznHcS7QtbWunFJrxtu7w22Gy4PuWpF7tgAuVYnOScDpMVblPNH3vRa5Lq0tQ5VxkfUg/xBm/M5rsVXXXoNOKgwDJvO8uzFycMcsSeZHnL4WTU1+N+YzNIsk74G3MnM1hoDQNmYmGYgecrMCk3kRtgeY1TA0T17JBWB4W0g8pgdEPKWG2NkCtOhHlMfYR5S0KTE1wKs6EeUj2EeUtTXIFUCobQjymJ0A8pcGmO5gUT8P8hOS7Q9iNRfYzUNSgsOWNgcsp2BSVA5NyUHBxzzzwcD6SaJHs4gcrw3gZopqpUDbVWlaknLEKoGTy68p6hoW8hOgGnHlJ9nEDnvZG8pPsrZ6S/OmEn2cQKEUN5QUYeBl97OI9nHlA+T9t+Cam3VVXV122V9x3OEU2NU3eMxO3IOGDDmOhQZ8xb8H7Fo9NPtK2d7XuCEM9T10lsilih5jlkjJAJOPM/QxpxHcCBWaWkoqoOSqAqqAAFUDAAA6DE9i5noFEy7uBqGZsUzIJJCQAkwFmQECMxJxJgMRiZYjEDHEjEzIjEDDbG2ZxiBhiMTICTA14k7ZliTiBhtkbZsxGIGG2AszxEDDbG2ZyMQMdsbZniMQNZWSVmYEYgYbZO2ZYjEDHEYmUQIxGJOIxAjESZMDHETLEQEScRAiJMQMcSZMYgRGJMQIiJMCMRiTECIkxAjESZEBERARiTECIkxAiJMQIiTECJMRAiJMQEREBERAREQEREBERAREQEREBERAREQEREBERAREQEREBERAREQP/2Q=="/>
          <p:cNvSpPr>
            <a:spLocks noChangeAspect="1" noChangeArrowheads="1"/>
          </p:cNvSpPr>
          <p:nvPr/>
        </p:nvSpPr>
        <p:spPr bwMode="auto">
          <a:xfrm>
            <a:off x="63500" y="-1039813"/>
            <a:ext cx="2143125" cy="2143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19463" name="Picture 7" descr="C:\Users\yunusemre\Pictures\untitl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276872"/>
            <a:ext cx="2664296" cy="2664296"/>
          </a:xfrm>
          <a:prstGeom prst="rect">
            <a:avLst/>
          </a:prstGeom>
          <a:noFill/>
        </p:spPr>
      </p:pic>
      <p:pic>
        <p:nvPicPr>
          <p:cNvPr id="19465" name="Picture 9" descr="http://www.kadinim.net/wp-content/uploads/2011/08/misafi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930870"/>
            <a:ext cx="3028950" cy="4162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 -DA beklemek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482" name="Picture 2" descr="http://cdn.zapkolik.com/resimler/ahmet-telli-yagmur-ciselerken-15888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00808"/>
            <a:ext cx="3048000" cy="2286001"/>
          </a:xfrm>
          <a:prstGeom prst="rect">
            <a:avLst/>
          </a:prstGeom>
          <a:noFill/>
        </p:spPr>
      </p:pic>
      <p:pic>
        <p:nvPicPr>
          <p:cNvPr id="20484" name="Picture 4" descr="http://yenisafak.com.tr/resim/site/durak21b51fa641b4e8009b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772816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40</Words>
  <Application>Microsoft Office PowerPoint</Application>
  <PresentationFormat>Ekran Gösterisi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8</vt:i4>
      </vt:variant>
    </vt:vector>
  </HeadingPairs>
  <TitlesOfParts>
    <vt:vector size="9" baseType="lpstr">
      <vt:lpstr>Ofis Teması</vt:lpstr>
      <vt:lpstr>… -e/-a binmek</vt:lpstr>
      <vt:lpstr>Slayt 2</vt:lpstr>
      <vt:lpstr>Slayt 3</vt:lpstr>
      <vt:lpstr>Slayt 4</vt:lpstr>
      <vt:lpstr>Slayt 5</vt:lpstr>
      <vt:lpstr>Slayt 6</vt:lpstr>
      <vt:lpstr>Slayt 7</vt:lpstr>
      <vt:lpstr>Slayt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… -e/-a binmek</dc:title>
  <dc:creator>yunusemre</dc:creator>
  <cp:lastModifiedBy>Funda Keskin</cp:lastModifiedBy>
  <cp:revision>26</cp:revision>
  <dcterms:created xsi:type="dcterms:W3CDTF">2012-04-30T09:47:46Z</dcterms:created>
  <dcterms:modified xsi:type="dcterms:W3CDTF">2013-04-03T08:18:41Z</dcterms:modified>
</cp:coreProperties>
</file>