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23720DD-5B6D-40BF-8493-A6B52D484E6B}" type="datetimeFigureOut">
              <a:rPr lang="tr-TR" smtClean="0"/>
              <a:pPr/>
              <a:t>18.12.2013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26.tinypic.com/xqmf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3.bp.blogspot.com/-vMRHYLz_hls/TdUPm9DltzI/AAAAAAAAAB0/LtPzYxO0r_s/s1600/Hous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101551"/>
            <a:ext cx="5929354" cy="4327714"/>
          </a:xfrm>
          <a:prstGeom prst="rect">
            <a:avLst/>
          </a:prstGeom>
          <a:noFill/>
        </p:spPr>
      </p:pic>
      <p:sp>
        <p:nvSpPr>
          <p:cNvPr id="4" name="Dikdörtgen 7"/>
          <p:cNvSpPr/>
          <p:nvPr/>
        </p:nvSpPr>
        <p:spPr>
          <a:xfrm>
            <a:off x="1000100" y="28572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Dikdörtgen 7"/>
          <p:cNvSpPr/>
          <p:nvPr/>
        </p:nvSpPr>
        <p:spPr>
          <a:xfrm>
            <a:off x="1000100" y="6286520"/>
            <a:ext cx="81439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Hazırlayan: Yıldız YAVUZ</a:t>
            </a:r>
            <a:endParaRPr lang="tr-TR" sz="1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dn1.iconfinder.com/data/icons/REALVISTA/real_estate/png/256/bedro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928670"/>
            <a:ext cx="5000660" cy="5000660"/>
          </a:xfrm>
          <a:prstGeom prst="rect">
            <a:avLst/>
          </a:prstGeom>
          <a:noFill/>
        </p:spPr>
      </p:pic>
      <p:sp>
        <p:nvSpPr>
          <p:cNvPr id="3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</a:t>
            </a:r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BÖLÜMLERİ                        </a:t>
            </a:r>
            <a:r>
              <a:rPr lang="tr-TR" sz="1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 </a:t>
            </a:r>
            <a:r>
              <a:rPr lang="tr-TR" sz="11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Hazırlayan: Yıldız YAVUZ</a:t>
            </a:r>
            <a:endParaRPr lang="tr-TR" sz="11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Yatak Odası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www.toyandgift.co.uk/acatalog/Branching%20Out%20John%20Crane%20Living%20Roo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41" t="8475" r="12542" b="6780"/>
          <a:stretch>
            <a:fillRect/>
          </a:stretch>
        </p:blipFill>
        <p:spPr bwMode="auto">
          <a:xfrm>
            <a:off x="4143372" y="2071678"/>
            <a:ext cx="4500594" cy="3571900"/>
          </a:xfrm>
          <a:prstGeom prst="rect">
            <a:avLst/>
          </a:prstGeom>
          <a:noFill/>
        </p:spPr>
      </p:pic>
      <p:pic>
        <p:nvPicPr>
          <p:cNvPr id="16392" name="Picture 8" descr="http://d1pybghuyrt6yt.cloudfront.net/resize(791,555)/pics/productimages/pintoy_dolls_house_dining_room_furniture_s_3946_larg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664" t="29096"/>
          <a:stretch>
            <a:fillRect/>
          </a:stretch>
        </p:blipFill>
        <p:spPr bwMode="auto">
          <a:xfrm rot="321993">
            <a:off x="1730351" y="3818608"/>
            <a:ext cx="2313456" cy="1975456"/>
          </a:xfrm>
          <a:prstGeom prst="rect">
            <a:avLst/>
          </a:prstGeom>
          <a:noFill/>
        </p:spPr>
      </p:pic>
      <p:pic>
        <p:nvPicPr>
          <p:cNvPr id="16394" name="Picture 10" descr="http://d1pybghuyrt6yt.cloudfront.net/resize(791,555)/pics/productimages/pintoy_dolls_house_dining_room_furniture_s_3946_large.jpg"/>
          <p:cNvPicPr>
            <a:picLocks noChangeAspect="1" noChangeArrowheads="1"/>
          </p:cNvPicPr>
          <p:nvPr/>
        </p:nvPicPr>
        <p:blipFill>
          <a:blip r:embed="rId3"/>
          <a:srcRect l="2728" t="7765" r="59084" b="20405"/>
          <a:stretch>
            <a:fillRect/>
          </a:stretch>
        </p:blipFill>
        <p:spPr bwMode="auto">
          <a:xfrm>
            <a:off x="1357290" y="1357298"/>
            <a:ext cx="2000264" cy="264320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4703">
            <a:off x="3945987" y="2531741"/>
            <a:ext cx="1717133" cy="84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6" descr="http://www.toyandgift.co.uk/acatalog/Branching%20Out%20John%20Crane%20Living%20Roo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1" t="11864" r="66136" b="54237"/>
          <a:stretch>
            <a:fillRect/>
          </a:stretch>
        </p:blipFill>
        <p:spPr bwMode="auto">
          <a:xfrm rot="426759">
            <a:off x="3857620" y="1214422"/>
            <a:ext cx="1571636" cy="142876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 rot="20834981">
            <a:off x="3857620" y="2357430"/>
            <a:ext cx="1717133" cy="84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Salon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behance.vo.llnwd.net/profiles15/1777613/projects/5756635/3389159fe9e2a7592a3e4fb13ab5b4e0.jpg"/>
          <p:cNvPicPr>
            <a:picLocks noChangeAspect="1" noChangeArrowheads="1"/>
          </p:cNvPicPr>
          <p:nvPr/>
        </p:nvPicPr>
        <p:blipFill>
          <a:blip r:embed="rId2"/>
          <a:srcRect r="41571"/>
          <a:stretch>
            <a:fillRect/>
          </a:stretch>
        </p:blipFill>
        <p:spPr bwMode="auto">
          <a:xfrm>
            <a:off x="1142976" y="1214422"/>
            <a:ext cx="7786742" cy="4434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://www.eusd.net/teachers/estanton/Dropbox/child-and-be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72088">
            <a:off x="1318437" y="3988044"/>
            <a:ext cx="1820629" cy="1500198"/>
          </a:xfrm>
          <a:prstGeom prst="rect">
            <a:avLst/>
          </a:prstGeom>
          <a:noFill/>
        </p:spPr>
      </p:pic>
      <p:pic>
        <p:nvPicPr>
          <p:cNvPr id="19472" name="Picture 16" descr="http://images.wikia.com/spiderman/images/6/6f/Spiderma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04640">
            <a:off x="7501931" y="3985788"/>
            <a:ext cx="714380" cy="1071570"/>
          </a:xfrm>
          <a:prstGeom prst="rect">
            <a:avLst/>
          </a:prstGeom>
          <a:noFill/>
        </p:spPr>
      </p:pic>
      <p:pic>
        <p:nvPicPr>
          <p:cNvPr id="19474" name="Picture 18" descr="http://www.clker.com/cliparts/7/1/0/6/1194986831579486974beach_ball_01.svg.me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500570"/>
            <a:ext cx="1071570" cy="1053711"/>
          </a:xfrm>
          <a:prstGeom prst="rect">
            <a:avLst/>
          </a:prstGeom>
          <a:noFill/>
        </p:spPr>
      </p:pic>
      <p:sp>
        <p:nvSpPr>
          <p:cNvPr id="11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Çocuk Odası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fooducate.com/blog/wp-content/media/ConsumerReportsVirtualKitchen.png"/>
          <p:cNvPicPr>
            <a:picLocks noChangeAspect="1" noChangeArrowheads="1"/>
          </p:cNvPicPr>
          <p:nvPr/>
        </p:nvPicPr>
        <p:blipFill>
          <a:blip r:embed="rId2"/>
          <a:srcRect t="8529"/>
          <a:stretch>
            <a:fillRect/>
          </a:stretch>
        </p:blipFill>
        <p:spPr bwMode="auto">
          <a:xfrm>
            <a:off x="1142976" y="1142984"/>
            <a:ext cx="7643866" cy="4429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Mutfak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us.123rf.com/400wm/400/400/buccaneer/buccaneer1006/buccaneer100600018/7198037-visualisation-3d-de-balcon-peinte-rouge-et-de-fenetre-en-ete-forte-lumier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EECF"/>
              </a:clrFrom>
              <a:clrTo>
                <a:srgbClr val="FDEEC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428736"/>
            <a:ext cx="4953000" cy="4371022"/>
          </a:xfrm>
          <a:prstGeom prst="rect">
            <a:avLst/>
          </a:prstGeom>
          <a:noFill/>
        </p:spPr>
      </p:pic>
      <p:sp>
        <p:nvSpPr>
          <p:cNvPr id="3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Balkon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mages.rakuten.com/PI/0/1000/217408155.jpg"/>
          <p:cNvPicPr>
            <a:picLocks noChangeAspect="1" noChangeArrowheads="1"/>
          </p:cNvPicPr>
          <p:nvPr/>
        </p:nvPicPr>
        <p:blipFill>
          <a:blip r:embed="rId2"/>
          <a:srcRect t="17073" b="17072"/>
          <a:stretch>
            <a:fillRect/>
          </a:stretch>
        </p:blipFill>
        <p:spPr bwMode="auto">
          <a:xfrm>
            <a:off x="1214414" y="1357298"/>
            <a:ext cx="7643866" cy="4143404"/>
          </a:xfrm>
          <a:prstGeom prst="rect">
            <a:avLst/>
          </a:prstGeom>
          <a:noFill/>
        </p:spPr>
      </p:pic>
      <p:sp>
        <p:nvSpPr>
          <p:cNvPr id="4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Banyo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7"/>
          <p:cNvSpPr/>
          <p:nvPr/>
        </p:nvSpPr>
        <p:spPr>
          <a:xfrm>
            <a:off x="1000100" y="500042"/>
            <a:ext cx="8143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tr-T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EVİN BÖLÜMLERİ</a:t>
            </a:r>
            <a:endParaRPr lang="tr-T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Dikdörtgen 7"/>
          <p:cNvSpPr/>
          <p:nvPr/>
        </p:nvSpPr>
        <p:spPr>
          <a:xfrm>
            <a:off x="1000100" y="6000768"/>
            <a:ext cx="814390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Tuvalet</a:t>
            </a:r>
            <a:endParaRPr lang="tr-T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3558" name="Picture 6" descr="http://www.geomancy.net/upload/toilet%20above%20living%20room.png"/>
          <p:cNvPicPr>
            <a:picLocks noChangeAspect="1" noChangeArrowheads="1"/>
          </p:cNvPicPr>
          <p:nvPr/>
        </p:nvPicPr>
        <p:blipFill>
          <a:blip r:embed="rId2"/>
          <a:srcRect b="51942"/>
          <a:stretch>
            <a:fillRect/>
          </a:stretch>
        </p:blipFill>
        <p:spPr bwMode="auto">
          <a:xfrm>
            <a:off x="2071670" y="1214422"/>
            <a:ext cx="619272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ptiye">
  <a:themeElements>
    <a:clrScheme name="Raptiy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Raptiy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ptiy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101</TotalTime>
  <Words>33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Raptiye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ceit</dc:creator>
  <cp:lastModifiedBy>user</cp:lastModifiedBy>
  <cp:revision>19</cp:revision>
  <dcterms:created xsi:type="dcterms:W3CDTF">2013-07-09T14:07:30Z</dcterms:created>
  <dcterms:modified xsi:type="dcterms:W3CDTF">2013-12-18T15:00:28Z</dcterms:modified>
</cp:coreProperties>
</file>