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74" r:id="rId2"/>
    <p:sldId id="258" r:id="rId3"/>
    <p:sldId id="256" r:id="rId4"/>
    <p:sldId id="257" r:id="rId5"/>
    <p:sldId id="265" r:id="rId6"/>
    <p:sldId id="273" r:id="rId7"/>
    <p:sldId id="263" r:id="rId8"/>
    <p:sldId id="259" r:id="rId9"/>
    <p:sldId id="272" r:id="rId10"/>
    <p:sldId id="266" r:id="rId11"/>
    <p:sldId id="260" r:id="rId12"/>
    <p:sldId id="261" r:id="rId13"/>
    <p:sldId id="271" r:id="rId14"/>
    <p:sldId id="262" r:id="rId15"/>
    <p:sldId id="264" r:id="rId16"/>
    <p:sldId id="270" r:id="rId17"/>
    <p:sldId id="267" r:id="rId18"/>
    <p:sldId id="269" r:id="rId19"/>
    <p:sldId id="268" r:id="rId2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93618-B623-481A-AC61-38A9C0115D26}" type="datetimeFigureOut">
              <a:rPr lang="tr-TR" smtClean="0"/>
              <a:t>27.9.2014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D5B72-10AB-4751-B628-8022417DCF8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88195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D5B72-10AB-4751-B628-8022417DCF8A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77960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D5B72-10AB-4751-B628-8022417DCF8A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23301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D5B72-10AB-4751-B628-8022417DCF8A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512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D5B72-10AB-4751-B628-8022417DCF8A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0794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D5B72-10AB-4751-B628-8022417DCF8A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66186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D5B72-10AB-4751-B628-8022417DCF8A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36194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D5B72-10AB-4751-B628-8022417DCF8A}" type="slidenum">
              <a:rPr lang="tr-TR" smtClean="0"/>
              <a:t>12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99679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D5B72-10AB-4751-B628-8022417DCF8A}" type="slidenum">
              <a:rPr lang="tr-TR" smtClean="0"/>
              <a:t>14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63243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D5B72-10AB-4751-B628-8022417DCF8A}" type="slidenum">
              <a:rPr lang="tr-TR" smtClean="0"/>
              <a:t>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13630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kizkenar Üçgen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Başlık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Veri Yer Tutucusu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FA85E15-4113-4DBB-B9E7-3F399CB57848}" type="datetimeFigureOut">
              <a:rPr lang="tr-TR" smtClean="0"/>
              <a:t>27.9.2014</a:t>
            </a:fld>
            <a:endParaRPr lang="tr-TR"/>
          </a:p>
        </p:txBody>
      </p:sp>
      <p:sp>
        <p:nvSpPr>
          <p:cNvPr id="17" name="Altbilgi Yer Tutucusu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tr-TR"/>
          </a:p>
        </p:txBody>
      </p:sp>
      <p:sp>
        <p:nvSpPr>
          <p:cNvPr id="29" name="Slayt Numarası Yer Tutucusu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B5B5DE6-1220-42D8-9099-55C679AE565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85E15-4113-4DBB-B9E7-3F399CB57848}" type="datetimeFigureOut">
              <a:rPr lang="tr-TR" smtClean="0"/>
              <a:t>27.9.2014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5DE6-1220-42D8-9099-55C679AE565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85E15-4113-4DBB-B9E7-3F399CB57848}" type="datetimeFigureOut">
              <a:rPr lang="tr-TR" smtClean="0"/>
              <a:t>27.9.2014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5DE6-1220-42D8-9099-55C679AE565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FA85E15-4113-4DBB-B9E7-3F399CB57848}" type="datetimeFigureOut">
              <a:rPr lang="tr-TR" smtClean="0"/>
              <a:t>27.9.2014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5DE6-1220-42D8-9099-55C679AE565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k Üçgen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İkizkenar Üçgen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FA85E15-4113-4DBB-B9E7-3F399CB57848}" type="datetimeFigureOut">
              <a:rPr lang="tr-TR" smtClean="0"/>
              <a:t>27.9.2014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B5B5DE6-1220-42D8-9099-55C679AE5654}" type="slidenum">
              <a:rPr lang="tr-TR" smtClean="0"/>
              <a:t>‹#›</a:t>
            </a:fld>
            <a:endParaRPr lang="tr-TR"/>
          </a:p>
        </p:txBody>
      </p:sp>
      <p:cxnSp>
        <p:nvCxnSpPr>
          <p:cNvPr id="11" name="Düz Bağlayıcı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Düz Bağlayıcı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FA85E15-4113-4DBB-B9E7-3F399CB57848}" type="datetimeFigureOut">
              <a:rPr lang="tr-TR" smtClean="0"/>
              <a:t>27.9.2014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B5B5DE6-1220-42D8-9099-55C679AE565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İçerik Yer Tutucusu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FA85E15-4113-4DBB-B9E7-3F399CB57848}" type="datetimeFigureOut">
              <a:rPr lang="tr-TR" smtClean="0"/>
              <a:t>27.9.2014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B5B5DE6-1220-42D8-9099-55C679AE5654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85E15-4113-4DBB-B9E7-3F399CB57848}" type="datetimeFigureOut">
              <a:rPr lang="tr-TR" smtClean="0"/>
              <a:t>27.9.2014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5DE6-1220-42D8-9099-55C679AE565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FA85E15-4113-4DBB-B9E7-3F399CB57848}" type="datetimeFigureOut">
              <a:rPr lang="tr-TR" smtClean="0"/>
              <a:t>27.9.2014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B5B5DE6-1220-42D8-9099-55C679AE565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FA85E15-4113-4DBB-B9E7-3F399CB57848}" type="datetimeFigureOut">
              <a:rPr lang="tr-TR" smtClean="0"/>
              <a:t>27.9.2014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B5B5DE6-1220-42D8-9099-55C679AE5654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FA85E15-4113-4DBB-B9E7-3F399CB57848}" type="datetimeFigureOut">
              <a:rPr lang="tr-TR" smtClean="0"/>
              <a:t>27.9.2014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B5B5DE6-1220-42D8-9099-55C679AE5654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ik Üçgen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Düz Bağlayıcı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Başlık Yer Tutucusu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Metin Yer Tutucusu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Veri Yer Tutucusu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FA85E15-4113-4DBB-B9E7-3F399CB57848}" type="datetimeFigureOut">
              <a:rPr lang="tr-TR" smtClean="0"/>
              <a:t>27.9.2014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Slayt Numarası Yer Tutucusu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B5B5DE6-1220-42D8-9099-55C679AE5654}" type="slidenum">
              <a:rPr lang="tr-TR" smtClean="0"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60848"/>
          </a:xfrm>
        </p:spPr>
        <p:txBody>
          <a:bodyPr>
            <a:normAutofit fontScale="90000"/>
          </a:bodyPr>
          <a:lstStyle/>
          <a:p>
            <a:r>
              <a:rPr lang="tr-T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r-TR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r-T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tr-TR" sz="3600" b="1" smtClean="0">
                <a:latin typeface="Arial Narrow" panose="020B0606020202030204" pitchFamily="34" charset="0"/>
                <a:cs typeface="Times New Roman" panose="02020603050405020304" pitchFamily="18" charset="0"/>
              </a:rPr>
              <a:t>EVİN </a:t>
            </a:r>
            <a:r>
              <a:rPr lang="tr-TR" sz="36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BÖLÜMLERİNİN </a:t>
            </a:r>
            <a:r>
              <a:rPr lang="tr-TR" sz="36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VE EV EŞYALARININ </a:t>
            </a:r>
            <a:br>
              <a:rPr lang="tr-TR" sz="36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tr-TR" sz="36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/>
            </a:r>
            <a:br>
              <a:rPr lang="tr-TR" sz="3600" b="1" dirty="0"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tr-TR" sz="36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        GÖRSEL </a:t>
            </a:r>
            <a:r>
              <a:rPr lang="tr-TR" sz="36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OLARAK YABANCILARA </a:t>
            </a:r>
            <a:r>
              <a:rPr lang="tr-TR" sz="36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ÖĞRETİMİ</a:t>
            </a:r>
            <a:endParaRPr lang="tr-TR" sz="3600" b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 smtClean="0"/>
              <a:t>             </a:t>
            </a:r>
          </a:p>
          <a:p>
            <a:pPr marL="0" indent="0">
              <a:buNone/>
            </a:pPr>
            <a:r>
              <a:rPr lang="tr-TR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tr-TR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HAZIRLAYAN</a:t>
            </a:r>
          </a:p>
          <a:p>
            <a:pPr marL="0" indent="0">
              <a:buNone/>
            </a:pPr>
            <a:r>
              <a:rPr lang="tr-TR" sz="4000" dirty="0"/>
              <a:t> </a:t>
            </a:r>
            <a:r>
              <a:rPr lang="tr-TR" sz="4000" dirty="0" smtClean="0"/>
              <a:t>          </a:t>
            </a:r>
            <a:r>
              <a:rPr lang="tr-TR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İZLEM DEMİRALAY</a:t>
            </a:r>
            <a:endParaRPr lang="tr-TR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27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1266" name="Picture 2" descr="C:\Users\İzlem\Desktop\EV\ev1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26" y="0"/>
            <a:ext cx="92503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7332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122" name="Picture 2" descr="C:\Users\İzlem\Desktop\EV\BEBEK ODASI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49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0" y="549944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Bebek Odası</a:t>
            </a:r>
          </a:p>
        </p:txBody>
      </p:sp>
    </p:spTree>
    <p:extLst>
      <p:ext uri="{BB962C8B-B14F-4D97-AF65-F5344CB8AC3E}">
        <p14:creationId xmlns:p14="http://schemas.microsoft.com/office/powerpoint/2010/main" val="6594386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6146" name="Picture 2" descr="C:\Users\İzlem\Desktop\EV\BANYO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2" y="0"/>
            <a:ext cx="9130358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2"/>
          <p:cNvSpPr txBox="1"/>
          <p:nvPr/>
        </p:nvSpPr>
        <p:spPr>
          <a:xfrm rot="10800000" flipV="1">
            <a:off x="0" y="5816297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Banyo</a:t>
            </a:r>
          </a:p>
        </p:txBody>
      </p:sp>
    </p:spTree>
    <p:extLst>
      <p:ext uri="{BB962C8B-B14F-4D97-AF65-F5344CB8AC3E}">
        <p14:creationId xmlns:p14="http://schemas.microsoft.com/office/powerpoint/2010/main" val="16331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50" name="Picture 2" descr="C:\Users\İzlem\Desktop\EVİN BÖLÜMLERİ\BANYO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9891" y="1882775"/>
            <a:ext cx="6744217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4384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7170" name="Picture 2" descr="C:\Users\İzlem\Desktop\EV\TUVALET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57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0" y="5733256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Tuvalet</a:t>
            </a:r>
          </a:p>
        </p:txBody>
      </p:sp>
    </p:spTree>
    <p:extLst>
      <p:ext uri="{BB962C8B-B14F-4D97-AF65-F5344CB8AC3E}">
        <p14:creationId xmlns:p14="http://schemas.microsoft.com/office/powerpoint/2010/main" val="2977791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9218" name="Picture 2" descr="C:\Users\İzlem\Desktop\EV\MUTFAK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0" y="571229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Mutfak</a:t>
            </a:r>
          </a:p>
        </p:txBody>
      </p:sp>
    </p:spTree>
    <p:extLst>
      <p:ext uri="{BB962C8B-B14F-4D97-AF65-F5344CB8AC3E}">
        <p14:creationId xmlns:p14="http://schemas.microsoft.com/office/powerpoint/2010/main" val="1910294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 descr="C:\Users\İzlem\Desktop\EVİN BÖLÜMLERİ\MUTFAK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8558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2290" name="Picture 2" descr="C:\Users\İzlem\Desktop\EV\beyaz-mutfak-eşyaları-b116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530"/>
            <a:ext cx="9144000" cy="6889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1784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4338" name="Picture 2" descr="C:\Users\İzlem\Desktop\EV\23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0"/>
            <a:ext cx="4499992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İzlem\Desktop\EV\porselen_kase_kiralam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4008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İzlem\Desktop\EV\havuzlu-okka-kullu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60" y="3645024"/>
            <a:ext cx="4373136" cy="322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İzlem\Desktop\EV\1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41315"/>
            <a:ext cx="4493535" cy="331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384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3314" name="Picture 2" descr="C:\Users\İzlem\Desktop\EV\tribute-21-plate-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65" y="0"/>
            <a:ext cx="4659258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İzlem\Desktop\EV\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993" y="-46102"/>
            <a:ext cx="4549169" cy="3331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İzlem\Desktop\EV\py6620_45867ee50bee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4985"/>
            <a:ext cx="4637993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İzlem\Desktop\EV\[img][5][1][2000x2743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994" y="3284984"/>
            <a:ext cx="4549168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514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50" name="Picture 2" descr="C:\Users\İzlem\Desktop\EV\GİRİŞ-ANTRE-HOL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0" y="5723964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Giriş</a:t>
            </a:r>
            <a:r>
              <a:rPr lang="tr-TR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-Antre</a:t>
            </a:r>
            <a:endParaRPr lang="tr-TR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2432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 descr="C:\Users\İzlem\Desktop\EV\SAL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"/>
            <a:ext cx="9144000" cy="593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0" y="593998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Salon</a:t>
            </a:r>
          </a:p>
        </p:txBody>
      </p:sp>
    </p:spTree>
    <p:extLst>
      <p:ext uri="{BB962C8B-B14F-4D97-AF65-F5344CB8AC3E}">
        <p14:creationId xmlns:p14="http://schemas.microsoft.com/office/powerpoint/2010/main" val="31135003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074" name="Picture 2" descr="C:\Users\İzlem\Desktop\EV\OTURMA ODASI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899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0" y="5899916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Oturma Odası</a:t>
            </a:r>
          </a:p>
        </p:txBody>
      </p:sp>
    </p:spTree>
    <p:extLst>
      <p:ext uri="{BB962C8B-B14F-4D97-AF65-F5344CB8AC3E}">
        <p14:creationId xmlns:p14="http://schemas.microsoft.com/office/powerpoint/2010/main" val="10692105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42" name="Picture 2" descr="C:\Users\İzlem\Desktop\EV\ev1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383" y="0"/>
            <a:ext cx="93984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6567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 descr="C:\Users\İzlem\Desktop\EV\KANEP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0956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8194" name="Picture 2" descr="C:\Users\İzlem\Desktop\EV\YATAK ODASI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61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1" y="5961554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Yatak Odası</a:t>
            </a:r>
          </a:p>
        </p:txBody>
      </p:sp>
    </p:spTree>
    <p:extLst>
      <p:ext uri="{BB962C8B-B14F-4D97-AF65-F5344CB8AC3E}">
        <p14:creationId xmlns:p14="http://schemas.microsoft.com/office/powerpoint/2010/main" val="28767952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098" name="Picture 2" descr="C:\Users\İzlem\Desktop\EV\ÇOCUK ODASI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" y="0"/>
            <a:ext cx="9141066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115717" y="5589240"/>
            <a:ext cx="8964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Çocuk Odası</a:t>
            </a:r>
          </a:p>
        </p:txBody>
      </p:sp>
    </p:spTree>
    <p:extLst>
      <p:ext uri="{BB962C8B-B14F-4D97-AF65-F5344CB8AC3E}">
        <p14:creationId xmlns:p14="http://schemas.microsoft.com/office/powerpoint/2010/main" val="2396047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074" name="Picture 2" descr="C:\Users\İzlem\Desktop\T1DqFcFdRgXXXXXXXX_!!0-item_pi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259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İzlem\Desktop\Tac-Microfiber-Cift-Kisilik-Emprime-Yorgan-Mikad__32997555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276"/>
            <a:ext cx="4586958" cy="684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050511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nlı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anl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136</TotalTime>
  <Words>28</Words>
  <Application>Microsoft Office PowerPoint</Application>
  <PresentationFormat>Ekran Gösterisi (4:3)</PresentationFormat>
  <Paragraphs>22</Paragraphs>
  <Slides>19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19</vt:i4>
      </vt:variant>
    </vt:vector>
  </HeadingPairs>
  <TitlesOfParts>
    <vt:vector size="20" baseType="lpstr">
      <vt:lpstr>Canlı</vt:lpstr>
      <vt:lpstr>         EVİN BÖLÜMLERİNİN VE EV EŞYALARININ            GÖRSEL OLARAK YABANCILARA ÖĞRETİMİ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İzlem Demiralay</dc:creator>
  <cp:lastModifiedBy>İzlem Demiralay</cp:lastModifiedBy>
  <cp:revision>35</cp:revision>
  <dcterms:created xsi:type="dcterms:W3CDTF">2014-09-13T17:02:04Z</dcterms:created>
  <dcterms:modified xsi:type="dcterms:W3CDTF">2014-09-27T17:28:39Z</dcterms:modified>
</cp:coreProperties>
</file>