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9651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978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58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0559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8993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38766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130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90914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0319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954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64226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953AE-DB24-4952-9AA7-F02B35DAA3BE}" type="datetimeFigureOut">
              <a:rPr lang="tr-TR" smtClean="0"/>
              <a:t>14.9.2014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8B56B-2CC4-49B2-933E-8CE33A74EEE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2303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EMİR KİPİ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106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HAYDİ BERABER SAĞLIKLI HAYAT REÇETESİ YAZALIM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tr-TR" dirty="0" smtClean="0"/>
              <a:t>İnsanları çok sevin!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525" y="2554334"/>
            <a:ext cx="4562475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23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2. ……………………………………….......... !</a:t>
            </a:r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045" y="2810669"/>
            <a:ext cx="4711107" cy="336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68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3. Kitap okuyun!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881" y="2524125"/>
            <a:ext cx="6400800" cy="37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4. ……………………………………………………. !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197" y="2520925"/>
            <a:ext cx="4961956" cy="406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68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5. …………………………………………… !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24" y="2538483"/>
            <a:ext cx="5525069" cy="414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18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6. ………………………………………………….. !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371" y="2624138"/>
            <a:ext cx="6096000" cy="355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41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7. …………………………………………. !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695" y="2446504"/>
            <a:ext cx="4060636" cy="417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27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8. ………………………………………. !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601" y="2667794"/>
            <a:ext cx="442912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9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Siz de önerilerinizi söyleyiniz.</a:t>
            </a:r>
          </a:p>
          <a:p>
            <a:r>
              <a:rPr lang="tr-TR" dirty="0" smtClean="0"/>
              <a:t> </a:t>
            </a:r>
          </a:p>
          <a:p>
            <a:r>
              <a:rPr lang="tr-TR" dirty="0"/>
              <a:t> </a:t>
            </a:r>
            <a:endParaRPr lang="tr-TR" dirty="0" smtClean="0"/>
          </a:p>
          <a:p>
            <a:r>
              <a:rPr lang="tr-TR" dirty="0"/>
              <a:t> </a:t>
            </a:r>
            <a:endParaRPr lang="tr-TR" dirty="0" smtClean="0"/>
          </a:p>
          <a:p>
            <a:r>
              <a:rPr lang="tr-TR" dirty="0"/>
              <a:t> </a:t>
            </a:r>
            <a:endParaRPr lang="tr-TR" dirty="0" smtClean="0"/>
          </a:p>
          <a:p>
            <a:r>
              <a:rPr lang="tr-T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899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2232760"/>
          </a:xfrm>
        </p:spPr>
        <p:txBody>
          <a:bodyPr/>
          <a:lstStyle/>
          <a:p>
            <a:r>
              <a:rPr lang="tr-TR" dirty="0" smtClean="0"/>
              <a:t>Zaman ifade </a:t>
            </a:r>
            <a:r>
              <a:rPr lang="tr-TR" i="1" u="sng" dirty="0" smtClean="0"/>
              <a:t>etmez.</a:t>
            </a:r>
          </a:p>
          <a:p>
            <a:r>
              <a:rPr lang="tr-TR" i="1" u="sng" dirty="0" smtClean="0"/>
              <a:t>Emretmek- direktif vermek </a:t>
            </a:r>
            <a:r>
              <a:rPr lang="tr-TR" dirty="0" smtClean="0"/>
              <a:t>için kullanılır.</a:t>
            </a:r>
          </a:p>
          <a:p>
            <a:r>
              <a:rPr lang="tr-TR" dirty="0" smtClean="0"/>
              <a:t>Kişiler kendilerine emredemezler bu nedenle </a:t>
            </a:r>
            <a:r>
              <a:rPr lang="tr-TR" dirty="0" smtClean="0">
                <a:solidFill>
                  <a:srgbClr val="FF0000"/>
                </a:solidFill>
              </a:rPr>
              <a:t>BEN</a:t>
            </a:r>
            <a:r>
              <a:rPr lang="tr-TR" dirty="0" smtClean="0"/>
              <a:t> ve </a:t>
            </a:r>
            <a:r>
              <a:rPr lang="tr-TR" dirty="0" smtClean="0">
                <a:solidFill>
                  <a:srgbClr val="FF0000"/>
                </a:solidFill>
              </a:rPr>
              <a:t>BİZ </a:t>
            </a:r>
            <a:r>
              <a:rPr lang="tr-TR" dirty="0" smtClean="0"/>
              <a:t>kişilerinde emir kipi </a:t>
            </a:r>
            <a:r>
              <a:rPr lang="tr-TR" i="1" u="sng" dirty="0" smtClean="0"/>
              <a:t>kullanılmaz.</a:t>
            </a:r>
            <a:endParaRPr lang="tr-TR" i="1" u="sng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955" y="3648668"/>
            <a:ext cx="5985681" cy="279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98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OLUMLU (POZİTİF )</a:t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528549"/>
            <a:ext cx="10515600" cy="4648414"/>
          </a:xfrm>
        </p:spPr>
        <p:txBody>
          <a:bodyPr/>
          <a:lstStyle/>
          <a:p>
            <a:endParaRPr lang="tr-TR" dirty="0" smtClean="0"/>
          </a:p>
          <a:p>
            <a:r>
              <a:rPr lang="tr-TR" dirty="0" smtClean="0"/>
              <a:t>Ben          </a:t>
            </a:r>
            <a:r>
              <a:rPr lang="tr-TR" dirty="0"/>
              <a:t>Ø </a:t>
            </a:r>
            <a:endParaRPr lang="tr-TR" dirty="0" smtClean="0"/>
          </a:p>
          <a:p>
            <a:r>
              <a:rPr lang="tr-TR" dirty="0" smtClean="0"/>
              <a:t>Sen         yap</a:t>
            </a:r>
            <a:r>
              <a:rPr lang="tr-TR" dirty="0" smtClean="0">
                <a:solidFill>
                  <a:srgbClr val="FF0000"/>
                </a:solidFill>
              </a:rPr>
              <a:t>_ </a:t>
            </a:r>
          </a:p>
          <a:p>
            <a:r>
              <a:rPr lang="tr-TR" dirty="0" smtClean="0"/>
              <a:t>O             yap</a:t>
            </a:r>
            <a:r>
              <a:rPr lang="tr-TR" dirty="0" smtClean="0">
                <a:solidFill>
                  <a:srgbClr val="FF0000"/>
                </a:solidFill>
              </a:rPr>
              <a:t>sın</a:t>
            </a:r>
          </a:p>
          <a:p>
            <a:r>
              <a:rPr lang="tr-TR" dirty="0" smtClean="0"/>
              <a:t>Biz           </a:t>
            </a:r>
            <a:r>
              <a:rPr lang="tr-TR" dirty="0"/>
              <a:t>Ø </a:t>
            </a:r>
            <a:endParaRPr lang="tr-TR" dirty="0" smtClean="0"/>
          </a:p>
          <a:p>
            <a:r>
              <a:rPr lang="tr-TR" dirty="0" smtClean="0"/>
              <a:t>Siz           yap</a:t>
            </a:r>
            <a:r>
              <a:rPr lang="tr-TR" dirty="0" smtClean="0">
                <a:solidFill>
                  <a:srgbClr val="FF0000"/>
                </a:solidFill>
              </a:rPr>
              <a:t>ın / yapınız</a:t>
            </a:r>
          </a:p>
          <a:p>
            <a:r>
              <a:rPr lang="tr-TR" dirty="0" smtClean="0"/>
              <a:t>Onlar      yap</a:t>
            </a:r>
            <a:r>
              <a:rPr lang="tr-TR" dirty="0" smtClean="0">
                <a:solidFill>
                  <a:srgbClr val="FF0000"/>
                </a:solidFill>
              </a:rPr>
              <a:t>sın(</a:t>
            </a:r>
            <a:r>
              <a:rPr lang="tr-TR" dirty="0" err="1" smtClean="0">
                <a:solidFill>
                  <a:srgbClr val="FF0000"/>
                </a:solidFill>
              </a:rPr>
              <a:t>lar</a:t>
            </a:r>
            <a:r>
              <a:rPr lang="tr-TR" dirty="0" smtClean="0">
                <a:solidFill>
                  <a:srgbClr val="FF0000"/>
                </a:solidFill>
              </a:rPr>
              <a:t>)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44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OLUMSUZ (NEGATİF)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Ben          Ø </a:t>
            </a:r>
          </a:p>
          <a:p>
            <a:r>
              <a:rPr lang="tr-TR" dirty="0" smtClean="0"/>
              <a:t>Sen         yap</a:t>
            </a:r>
            <a:r>
              <a:rPr lang="tr-TR" dirty="0" smtClean="0">
                <a:solidFill>
                  <a:srgbClr val="00CC00"/>
                </a:solidFill>
              </a:rPr>
              <a:t>ma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</a:p>
          <a:p>
            <a:r>
              <a:rPr lang="tr-TR" dirty="0" smtClean="0"/>
              <a:t>O             yap</a:t>
            </a:r>
            <a:r>
              <a:rPr lang="tr-TR" dirty="0" smtClean="0">
                <a:solidFill>
                  <a:srgbClr val="00CC00"/>
                </a:solidFill>
              </a:rPr>
              <a:t>ma</a:t>
            </a:r>
            <a:r>
              <a:rPr lang="tr-TR" dirty="0" smtClean="0">
                <a:solidFill>
                  <a:srgbClr val="FF0000"/>
                </a:solidFill>
              </a:rPr>
              <a:t>sın</a:t>
            </a:r>
          </a:p>
          <a:p>
            <a:r>
              <a:rPr lang="tr-TR" dirty="0" smtClean="0"/>
              <a:t>Biz           Ø </a:t>
            </a:r>
          </a:p>
          <a:p>
            <a:r>
              <a:rPr lang="tr-TR" dirty="0" smtClean="0"/>
              <a:t>Siz           yap</a:t>
            </a:r>
            <a:r>
              <a:rPr lang="tr-TR" dirty="0" smtClean="0">
                <a:solidFill>
                  <a:srgbClr val="00CC00"/>
                </a:solidFill>
              </a:rPr>
              <a:t>ma</a:t>
            </a:r>
            <a:r>
              <a:rPr lang="tr-TR" dirty="0" smtClean="0"/>
              <a:t>y</a:t>
            </a:r>
            <a:r>
              <a:rPr lang="tr-TR" dirty="0" smtClean="0">
                <a:solidFill>
                  <a:srgbClr val="FF0000"/>
                </a:solidFill>
              </a:rPr>
              <a:t>ın / yapmayınız</a:t>
            </a:r>
          </a:p>
          <a:p>
            <a:r>
              <a:rPr lang="tr-TR" dirty="0" smtClean="0"/>
              <a:t>Onlar      yap</a:t>
            </a:r>
            <a:r>
              <a:rPr lang="tr-TR" dirty="0" smtClean="0">
                <a:solidFill>
                  <a:srgbClr val="00CC00"/>
                </a:solidFill>
              </a:rPr>
              <a:t>ma</a:t>
            </a:r>
            <a:r>
              <a:rPr lang="tr-TR" dirty="0" smtClean="0">
                <a:solidFill>
                  <a:srgbClr val="FF0000"/>
                </a:solidFill>
              </a:rPr>
              <a:t>sın(</a:t>
            </a:r>
            <a:r>
              <a:rPr lang="tr-TR" dirty="0" err="1" smtClean="0">
                <a:solidFill>
                  <a:srgbClr val="FF0000"/>
                </a:solidFill>
              </a:rPr>
              <a:t>lar</a:t>
            </a:r>
            <a:r>
              <a:rPr lang="tr-TR" dirty="0" smtClean="0">
                <a:solidFill>
                  <a:srgbClr val="FF0000"/>
                </a:solidFill>
              </a:rPr>
              <a:t>)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92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SORU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Ben          Ø </a:t>
            </a:r>
          </a:p>
          <a:p>
            <a:r>
              <a:rPr lang="tr-TR" dirty="0" smtClean="0"/>
              <a:t>Sen          Ø </a:t>
            </a:r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smtClean="0"/>
              <a:t>O             Yap</a:t>
            </a:r>
            <a:r>
              <a:rPr lang="tr-TR" dirty="0" smtClean="0">
                <a:solidFill>
                  <a:srgbClr val="FF0000"/>
                </a:solidFill>
              </a:rPr>
              <a:t>sın</a:t>
            </a:r>
            <a:r>
              <a:rPr lang="tr-TR" dirty="0" smtClean="0"/>
              <a:t> mı?/ Yap</a:t>
            </a:r>
            <a:r>
              <a:rPr lang="tr-TR" dirty="0" smtClean="0">
                <a:solidFill>
                  <a:srgbClr val="00CC00"/>
                </a:solidFill>
              </a:rPr>
              <a:t>ma</a:t>
            </a:r>
            <a:r>
              <a:rPr lang="tr-TR" dirty="0" smtClean="0">
                <a:solidFill>
                  <a:srgbClr val="FF0000"/>
                </a:solidFill>
              </a:rPr>
              <a:t>sın</a:t>
            </a:r>
            <a:r>
              <a:rPr lang="tr-TR" dirty="0" smtClean="0"/>
              <a:t> mı?</a:t>
            </a:r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smtClean="0"/>
              <a:t>Biz           Ø </a:t>
            </a:r>
          </a:p>
          <a:p>
            <a:r>
              <a:rPr lang="tr-TR" dirty="0" smtClean="0"/>
              <a:t>Siz           Ø </a:t>
            </a:r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smtClean="0"/>
              <a:t>Onlar      Yap</a:t>
            </a:r>
            <a:r>
              <a:rPr lang="tr-TR" dirty="0" smtClean="0">
                <a:solidFill>
                  <a:srgbClr val="FF0000"/>
                </a:solidFill>
              </a:rPr>
              <a:t>sınlar</a:t>
            </a:r>
            <a:r>
              <a:rPr lang="tr-TR" dirty="0" smtClean="0"/>
              <a:t> mı? / Yap</a:t>
            </a:r>
            <a:r>
              <a:rPr lang="tr-TR" dirty="0" smtClean="0">
                <a:solidFill>
                  <a:srgbClr val="00CC00"/>
                </a:solidFill>
              </a:rPr>
              <a:t>ma</a:t>
            </a:r>
            <a:r>
              <a:rPr lang="tr-TR" dirty="0" smtClean="0">
                <a:solidFill>
                  <a:srgbClr val="FF0000"/>
                </a:solidFill>
              </a:rPr>
              <a:t>sınlar</a:t>
            </a:r>
            <a:r>
              <a:rPr lang="tr-TR" dirty="0" smtClean="0"/>
              <a:t> mı?</a:t>
            </a:r>
            <a:endParaRPr lang="tr-TR" dirty="0" smtClean="0">
              <a:solidFill>
                <a:srgbClr val="FF0000"/>
              </a:solidFill>
            </a:endParaRPr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207385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Telefonunuzu kapatınız!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722" y="2138436"/>
            <a:ext cx="6209732" cy="4262364"/>
          </a:xfrm>
        </p:spPr>
      </p:pic>
    </p:spTree>
    <p:extLst>
      <p:ext uri="{BB962C8B-B14F-4D97-AF65-F5344CB8AC3E}">
        <p14:creationId xmlns:p14="http://schemas.microsoft.com/office/powerpoint/2010/main" val="328418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Burada sigara içmeyiniz!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829" y="1934807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12803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Ateşle yaklaşma!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325" y="2300115"/>
            <a:ext cx="5095449" cy="3634754"/>
          </a:xfrm>
        </p:spPr>
      </p:pic>
    </p:spTree>
    <p:extLst>
      <p:ext uri="{BB962C8B-B14F-4D97-AF65-F5344CB8AC3E}">
        <p14:creationId xmlns:p14="http://schemas.microsoft.com/office/powerpoint/2010/main" val="264130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Sağa dön!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77400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102</Words>
  <Application>Microsoft Office PowerPoint</Application>
  <PresentationFormat>Geniş ekran</PresentationFormat>
  <Paragraphs>45</Paragraphs>
  <Slides>18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Teması</vt:lpstr>
      <vt:lpstr>EMİR KİPİ</vt:lpstr>
      <vt:lpstr>PowerPoint Sunusu</vt:lpstr>
      <vt:lpstr>OLUMLU (POZİTİF ) </vt:lpstr>
      <vt:lpstr>OLUMSUZ (NEGATİF)</vt:lpstr>
      <vt:lpstr>SORU</vt:lpstr>
      <vt:lpstr>Telefonunuzu kapatınız!</vt:lpstr>
      <vt:lpstr>Burada sigara içmeyiniz!</vt:lpstr>
      <vt:lpstr>Ateşle yaklaşma!</vt:lpstr>
      <vt:lpstr>Sağa dön!</vt:lpstr>
      <vt:lpstr>HAYDİ BERABER SAĞLIKLI HAYAT REÇETESİ YAZALIM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EMİR KİPİ</dc:title>
  <dc:creator>esra çetin</dc:creator>
  <cp:lastModifiedBy>esra çetin</cp:lastModifiedBy>
  <cp:revision>8</cp:revision>
  <dcterms:created xsi:type="dcterms:W3CDTF">2014-09-14T11:58:28Z</dcterms:created>
  <dcterms:modified xsi:type="dcterms:W3CDTF">2014-09-14T18:06:42Z</dcterms:modified>
</cp:coreProperties>
</file>