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57" r:id="rId14"/>
    <p:sldId id="258" r:id="rId15"/>
    <p:sldId id="259" r:id="rId16"/>
    <p:sldId id="260" r:id="rId17"/>
    <p:sldId id="26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Dikdörtgen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dörtgen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Dikdörtgen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23.03.2014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EKLER…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Sen +siz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Sen</a:t>
            </a:r>
            <a:r>
              <a:rPr lang="tr-TR" dirty="0" smtClean="0">
                <a:solidFill>
                  <a:srgbClr val="C00000"/>
                </a:solidFill>
              </a:rPr>
              <a:t>siz</a:t>
            </a:r>
            <a:r>
              <a:rPr lang="tr-TR" dirty="0" smtClean="0"/>
              <a:t> yaşayamıyorum.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Saygı+sız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Saygı</a:t>
            </a:r>
            <a:r>
              <a:rPr lang="tr-TR" dirty="0" smtClean="0">
                <a:solidFill>
                  <a:srgbClr val="C00000"/>
                </a:solidFill>
              </a:rPr>
              <a:t>sız</a:t>
            </a:r>
            <a:r>
              <a:rPr lang="tr-TR" dirty="0" smtClean="0"/>
              <a:t> insanlardan nefret ediyorum.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Zarar +sız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Köpekler zarar</a:t>
            </a:r>
            <a:r>
              <a:rPr lang="tr-TR" dirty="0" smtClean="0">
                <a:solidFill>
                  <a:srgbClr val="C00000"/>
                </a:solidFill>
              </a:rPr>
              <a:t>sız</a:t>
            </a:r>
            <a:r>
              <a:rPr lang="tr-TR" dirty="0" smtClean="0"/>
              <a:t> hayvanlar.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1-İSİM +LIK=İSİM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SU+LUK</a:t>
            </a:r>
            <a:endParaRPr lang="tr-TR" dirty="0"/>
          </a:p>
        </p:txBody>
      </p:sp>
      <p:pic>
        <p:nvPicPr>
          <p:cNvPr id="4" name="3 İçerik Yer Tutucusu" descr="6351933107033318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692" y="2348881"/>
            <a:ext cx="3046615" cy="32622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GÖZ +LÜK</a:t>
            </a:r>
            <a:endParaRPr lang="tr-TR" dirty="0"/>
          </a:p>
        </p:txBody>
      </p:sp>
      <p:pic>
        <p:nvPicPr>
          <p:cNvPr id="4" name="3 İçerik Yer Tutucusu" descr="ind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8975" y="3235325"/>
            <a:ext cx="2686050" cy="1704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ÖĞRETMEN +LİK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</a:t>
            </a:r>
            <a:r>
              <a:rPr lang="tr-TR" dirty="0" smtClean="0">
                <a:solidFill>
                  <a:srgbClr val="C00000"/>
                </a:solidFill>
              </a:rPr>
              <a:t>öğretmenim</a:t>
            </a:r>
            <a:r>
              <a:rPr lang="tr-TR" dirty="0" smtClean="0"/>
              <a:t>.</a:t>
            </a:r>
          </a:p>
          <a:p>
            <a:r>
              <a:rPr lang="tr-TR" dirty="0" smtClean="0"/>
              <a:t>Ben öğretmen</a:t>
            </a:r>
            <a:r>
              <a:rPr lang="tr-TR" sz="5400" dirty="0" smtClean="0">
                <a:solidFill>
                  <a:srgbClr val="002060"/>
                </a:solidFill>
              </a:rPr>
              <a:t>lik</a:t>
            </a:r>
            <a:r>
              <a:rPr lang="tr-TR" dirty="0" smtClean="0"/>
              <a:t> yapıyorum.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Doktor +</a:t>
            </a:r>
            <a:r>
              <a:rPr lang="tr-TR" dirty="0" err="1" smtClean="0"/>
              <a:t>luk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doktorum.</a:t>
            </a:r>
          </a:p>
          <a:p>
            <a:r>
              <a:rPr lang="tr-TR" dirty="0" smtClean="0"/>
              <a:t>Ben doktor</a:t>
            </a:r>
            <a:r>
              <a:rPr lang="tr-TR" sz="4400" dirty="0" smtClean="0">
                <a:solidFill>
                  <a:srgbClr val="FF0000"/>
                </a:solidFill>
              </a:rPr>
              <a:t>luk</a:t>
            </a:r>
            <a:r>
              <a:rPr lang="tr-TR" dirty="0" smtClean="0"/>
              <a:t> yapıyorum.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şeker +</a:t>
            </a:r>
            <a:r>
              <a:rPr lang="tr-TR" dirty="0" err="1" smtClean="0"/>
              <a:t>lik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Anne şeker</a:t>
            </a:r>
            <a:r>
              <a:rPr lang="tr-TR" sz="4400" dirty="0" smtClean="0">
                <a:solidFill>
                  <a:srgbClr val="FF0000"/>
                </a:solidFill>
              </a:rPr>
              <a:t>liğ</a:t>
            </a:r>
            <a:r>
              <a:rPr lang="tr-TR" dirty="0" smtClean="0"/>
              <a:t>i bulamıyorum. </a:t>
            </a:r>
            <a:endParaRPr lang="tr-TR" dirty="0"/>
          </a:p>
        </p:txBody>
      </p:sp>
      <p:pic>
        <p:nvPicPr>
          <p:cNvPr id="4" name="3 Resim" descr="sekerlik-modeller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564904"/>
            <a:ext cx="5508104" cy="37890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sz="6600" dirty="0" smtClean="0"/>
              <a:t>2- İsim +</a:t>
            </a:r>
            <a:r>
              <a:rPr lang="tr-TR" sz="6600" dirty="0" err="1" smtClean="0">
                <a:solidFill>
                  <a:srgbClr val="FF0000"/>
                </a:solidFill>
              </a:rPr>
              <a:t>lık</a:t>
            </a:r>
            <a:r>
              <a:rPr lang="tr-TR" sz="6600" dirty="0" smtClean="0"/>
              <a:t> =sıfat</a:t>
            </a:r>
            <a:endParaRPr lang="tr-TR" sz="6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İSİM +</a:t>
            </a:r>
            <a:r>
              <a:rPr lang="tr-TR" dirty="0" smtClean="0">
                <a:solidFill>
                  <a:srgbClr val="7030A0"/>
                </a:solidFill>
              </a:rPr>
              <a:t>LI/Lİ/LU/LÜ </a:t>
            </a:r>
            <a:r>
              <a:rPr lang="tr-TR" dirty="0" smtClean="0"/>
              <a:t>= SIFAT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Perde +</a:t>
            </a:r>
            <a:r>
              <a:rPr lang="tr-TR" dirty="0" err="1" smtClean="0"/>
              <a:t>lik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Perde</a:t>
            </a:r>
            <a:r>
              <a:rPr lang="tr-TR" dirty="0" smtClean="0">
                <a:solidFill>
                  <a:srgbClr val="FF0000"/>
                </a:solidFill>
              </a:rPr>
              <a:t>lik</a:t>
            </a:r>
            <a:r>
              <a:rPr lang="tr-TR" dirty="0" smtClean="0"/>
              <a:t> kumaşlar çok pahalı.</a:t>
            </a:r>
            <a:endParaRPr lang="tr-TR" dirty="0"/>
          </a:p>
        </p:txBody>
      </p:sp>
      <p:pic>
        <p:nvPicPr>
          <p:cNvPr id="4" name="3 Resim" descr="brillant_perde_kumasi_3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492896"/>
            <a:ext cx="3217540" cy="35775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Kış +</a:t>
            </a:r>
            <a:r>
              <a:rPr lang="tr-TR" dirty="0" err="1" smtClean="0"/>
              <a:t>lık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Kışlık kıyafetleri kaldırıyorum.</a:t>
            </a:r>
            <a:endParaRPr lang="tr-TR" dirty="0"/>
          </a:p>
        </p:txBody>
      </p:sp>
      <p:pic>
        <p:nvPicPr>
          <p:cNvPr id="4" name="3 Resim" descr="indir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780928"/>
            <a:ext cx="4392488" cy="37444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Sayılarla kullanılır.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Üç  gün +lük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Üç  gün</a:t>
            </a:r>
            <a:r>
              <a:rPr lang="tr-TR" dirty="0" smtClean="0">
                <a:solidFill>
                  <a:srgbClr val="FF0000"/>
                </a:solidFill>
              </a:rPr>
              <a:t>lük</a:t>
            </a:r>
            <a:r>
              <a:rPr lang="tr-TR" dirty="0" smtClean="0"/>
              <a:t> yol.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Altı kişi +</a:t>
            </a:r>
            <a:r>
              <a:rPr lang="tr-TR" dirty="0" err="1" smtClean="0"/>
              <a:t>lik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Altı kişi</a:t>
            </a:r>
            <a:r>
              <a:rPr lang="tr-TR" sz="4800" dirty="0" smtClean="0">
                <a:solidFill>
                  <a:srgbClr val="FF0000"/>
                </a:solidFill>
              </a:rPr>
              <a:t>lik</a:t>
            </a:r>
            <a:r>
              <a:rPr lang="tr-TR" dirty="0" smtClean="0"/>
              <a:t> masa.</a:t>
            </a:r>
            <a:endParaRPr lang="tr-TR" dirty="0"/>
          </a:p>
        </p:txBody>
      </p:sp>
      <p:pic>
        <p:nvPicPr>
          <p:cNvPr id="4" name="3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2420888"/>
            <a:ext cx="4392488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TUZ + LU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Tuz</a:t>
            </a:r>
            <a:r>
              <a:rPr lang="tr-TR" dirty="0" smtClean="0">
                <a:solidFill>
                  <a:srgbClr val="C00000"/>
                </a:solidFill>
              </a:rPr>
              <a:t>lu</a:t>
            </a:r>
            <a:r>
              <a:rPr lang="tr-TR" dirty="0" smtClean="0"/>
              <a:t> yemek.</a:t>
            </a:r>
          </a:p>
          <a:p>
            <a:r>
              <a:rPr lang="tr-TR" dirty="0" smtClean="0"/>
              <a:t>Tuz</a:t>
            </a:r>
            <a:r>
              <a:rPr lang="tr-TR" b="1" dirty="0" smtClean="0">
                <a:solidFill>
                  <a:srgbClr val="C00000"/>
                </a:solidFill>
              </a:rPr>
              <a:t>lu</a:t>
            </a:r>
            <a:r>
              <a:rPr lang="tr-TR" dirty="0" smtClean="0"/>
              <a:t> börek.</a:t>
            </a:r>
          </a:p>
          <a:p>
            <a:r>
              <a:rPr lang="tr-TR" dirty="0" smtClean="0"/>
              <a:t>Tuz</a:t>
            </a:r>
            <a:r>
              <a:rPr lang="tr-TR" dirty="0" smtClean="0">
                <a:solidFill>
                  <a:srgbClr val="C00000"/>
                </a:solidFill>
              </a:rPr>
              <a:t>lu </a:t>
            </a:r>
            <a:r>
              <a:rPr lang="tr-TR" dirty="0" smtClean="0"/>
              <a:t>kurabiye.</a:t>
            </a:r>
            <a:endParaRPr lang="tr-TR" dirty="0"/>
          </a:p>
        </p:txBody>
      </p:sp>
      <p:pic>
        <p:nvPicPr>
          <p:cNvPr id="4" name="3 Resim" descr="tuzlu-kuru-pasta-tarif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852936"/>
            <a:ext cx="2914402" cy="2766566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Yağmur +</a:t>
            </a:r>
            <a:r>
              <a:rPr lang="tr-TR" dirty="0" err="1" smtClean="0"/>
              <a:t>lu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Yağmur</a:t>
            </a:r>
            <a:r>
              <a:rPr lang="tr-TR" dirty="0" smtClean="0">
                <a:solidFill>
                  <a:srgbClr val="C00000"/>
                </a:solidFill>
              </a:rPr>
              <a:t>lu</a:t>
            </a:r>
            <a:r>
              <a:rPr lang="tr-TR" dirty="0" smtClean="0"/>
              <a:t>  gün.</a:t>
            </a:r>
          </a:p>
          <a:p>
            <a:r>
              <a:rPr lang="tr-TR" dirty="0" smtClean="0"/>
              <a:t>Yağmur</a:t>
            </a:r>
            <a:r>
              <a:rPr lang="tr-TR" dirty="0" smtClean="0">
                <a:solidFill>
                  <a:srgbClr val="C00000"/>
                </a:solidFill>
              </a:rPr>
              <a:t>lu</a:t>
            </a:r>
            <a:r>
              <a:rPr lang="tr-TR" dirty="0" smtClean="0"/>
              <a:t> hava.</a:t>
            </a:r>
            <a:endParaRPr lang="tr-TR" dirty="0"/>
          </a:p>
        </p:txBody>
      </p:sp>
      <p:pic>
        <p:nvPicPr>
          <p:cNvPr id="4" name="3 Resim" descr="raindrops-düşme-ile-büyük_4a702ade2d7bc-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564904"/>
            <a:ext cx="3888432" cy="3301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Sakal + </a:t>
            </a:r>
            <a:r>
              <a:rPr lang="tr-TR" dirty="0" err="1" smtClean="0"/>
              <a:t>lı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Ben bu sakal</a:t>
            </a:r>
            <a:r>
              <a:rPr lang="tr-TR" dirty="0" smtClean="0">
                <a:solidFill>
                  <a:srgbClr val="C00000"/>
                </a:solidFill>
              </a:rPr>
              <a:t>lı</a:t>
            </a:r>
            <a:r>
              <a:rPr lang="tr-TR" dirty="0" smtClean="0"/>
              <a:t> adamı tanımıyorum.</a:t>
            </a:r>
            <a:endParaRPr lang="tr-TR" dirty="0"/>
          </a:p>
        </p:txBody>
      </p:sp>
      <p:pic>
        <p:nvPicPr>
          <p:cNvPr id="4" name="3 Resim" descr="indir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708920"/>
            <a:ext cx="4032448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İzmir +</a:t>
            </a:r>
            <a:r>
              <a:rPr lang="tr-TR" dirty="0" err="1" smtClean="0"/>
              <a:t>li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 kız </a:t>
            </a:r>
            <a:r>
              <a:rPr lang="tr-TR" dirty="0" err="1" smtClean="0"/>
              <a:t>izmir</a:t>
            </a:r>
            <a:r>
              <a:rPr lang="tr-TR" dirty="0" err="1" smtClean="0">
                <a:solidFill>
                  <a:srgbClr val="C00000"/>
                </a:solidFill>
              </a:rPr>
              <a:t>li</a:t>
            </a:r>
            <a:r>
              <a:rPr lang="tr-TR" dirty="0" smtClean="0"/>
              <a:t> mi?</a:t>
            </a:r>
            <a:endParaRPr lang="tr-TR" dirty="0"/>
          </a:p>
        </p:txBody>
      </p:sp>
      <p:pic>
        <p:nvPicPr>
          <p:cNvPr id="4" name="3 Resim" descr="izmi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72816"/>
            <a:ext cx="3960440" cy="45563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İsim + sız = sıfat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7030A0"/>
                </a:solidFill>
              </a:rPr>
              <a:t> Yok </a:t>
            </a:r>
            <a:r>
              <a:rPr lang="tr-TR" dirty="0" smtClean="0"/>
              <a:t>anlamına gelir. </a:t>
            </a:r>
            <a:r>
              <a:rPr lang="tr-TR" dirty="0" smtClean="0">
                <a:solidFill>
                  <a:srgbClr val="00B050"/>
                </a:solidFill>
              </a:rPr>
              <a:t>(WITHOUT)</a:t>
            </a:r>
            <a:endParaRPr lang="tr-T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TUZ +SUZ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Tuz</a:t>
            </a:r>
            <a:r>
              <a:rPr lang="tr-TR" dirty="0" smtClean="0">
                <a:solidFill>
                  <a:srgbClr val="C00000"/>
                </a:solidFill>
              </a:rPr>
              <a:t>suz</a:t>
            </a:r>
            <a:r>
              <a:rPr lang="tr-TR" dirty="0" smtClean="0"/>
              <a:t> yemek.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Şeker +siz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Şeker</a:t>
            </a:r>
            <a:r>
              <a:rPr lang="tr-TR" dirty="0" smtClean="0">
                <a:solidFill>
                  <a:srgbClr val="C00000"/>
                </a:solidFill>
              </a:rPr>
              <a:t>siz</a:t>
            </a:r>
            <a:r>
              <a:rPr lang="tr-TR" dirty="0" smtClean="0"/>
              <a:t> çay.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ül">
  <a:themeElements>
    <a:clrScheme name="Modü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ü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ü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38</TotalTime>
  <Words>163</Words>
  <Application>Microsoft Office PowerPoint</Application>
  <PresentationFormat>Ekran Gösterisi (4:3)</PresentationFormat>
  <Paragraphs>46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Modül</vt:lpstr>
      <vt:lpstr>EKLER…</vt:lpstr>
      <vt:lpstr>Slayt 2</vt:lpstr>
      <vt:lpstr>TUZ + LU</vt:lpstr>
      <vt:lpstr>Yağmur +lu</vt:lpstr>
      <vt:lpstr>Sakal + lı</vt:lpstr>
      <vt:lpstr>İzmir +li</vt:lpstr>
      <vt:lpstr>İsim + sız = sıfat</vt:lpstr>
      <vt:lpstr>TUZ +SUZ</vt:lpstr>
      <vt:lpstr>Şeker +siz</vt:lpstr>
      <vt:lpstr>Sen +siz </vt:lpstr>
      <vt:lpstr>Saygı+sız </vt:lpstr>
      <vt:lpstr>Zarar +sız</vt:lpstr>
      <vt:lpstr>1-İSİM +LIK=İSİM</vt:lpstr>
      <vt:lpstr>SU+LUK</vt:lpstr>
      <vt:lpstr>GÖZ +LÜK</vt:lpstr>
      <vt:lpstr>ÖĞRETMEN +LİK</vt:lpstr>
      <vt:lpstr>Doktor +luk</vt:lpstr>
      <vt:lpstr>şeker +lik </vt:lpstr>
      <vt:lpstr>Slayt 19</vt:lpstr>
      <vt:lpstr>Perde +lik</vt:lpstr>
      <vt:lpstr>Kış +lık</vt:lpstr>
      <vt:lpstr>Sayılarla kullanılır.</vt:lpstr>
      <vt:lpstr>Üç  gün +lük </vt:lpstr>
      <vt:lpstr>Altı kişi +lik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EKLER…</dc:title>
  <dc:creator>Nalan Duran</dc:creator>
  <cp:lastModifiedBy>Nalan Duran</cp:lastModifiedBy>
  <cp:revision>7</cp:revision>
  <dcterms:created xsi:type="dcterms:W3CDTF">2014-03-23T06:49:00Z</dcterms:created>
  <dcterms:modified xsi:type="dcterms:W3CDTF">2014-03-23T18:58:21Z</dcterms:modified>
</cp:coreProperties>
</file>